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Nunito SemiBold"/>
      <p:regular r:id="rId15"/>
      <p:bold r:id="rId16"/>
      <p:italic r:id="rId17"/>
      <p:boldItalic r:id="rId18"/>
    </p:embeddedFont>
    <p:embeddedFont>
      <p:font typeface="Chau Philomene One"/>
      <p:regular r:id="rId19"/>
      <p:italic r:id="rId20"/>
    </p:embeddedFont>
    <p:embeddedFont>
      <p:font typeface="Catamaran"/>
      <p:regular r:id="rId21"/>
      <p:bold r:id="rId22"/>
    </p:embeddedFont>
    <p:embeddedFont>
      <p:font typeface="Chewy"/>
      <p:regular r:id="rId23"/>
    </p:embeddedFont>
    <p:embeddedFont>
      <p:font typeface="Nunito"/>
      <p:regular r:id="rId24"/>
      <p:bold r:id="rId25"/>
      <p:italic r:id="rId26"/>
      <p:boldItalic r:id="rId27"/>
    </p:embeddedFont>
    <p:embeddedFont>
      <p:font typeface="Montserrat"/>
      <p:regular r:id="rId28"/>
      <p:bold r:id="rId29"/>
      <p:italic r:id="rId30"/>
      <p:boldItalic r:id="rId31"/>
    </p:embeddedFont>
    <p:embeddedFont>
      <p:font typeface="Assistant"/>
      <p:regular r:id="rId32"/>
      <p:bold r:id="rId33"/>
    </p:embeddedFont>
    <p:embeddedFont>
      <p:font typeface="Maven Pro"/>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hauPhilomeneOne-italic.fntdata"/><Relationship Id="rId22" Type="http://schemas.openxmlformats.org/officeDocument/2006/relationships/font" Target="fonts/Catamaran-bold.fntdata"/><Relationship Id="rId21" Type="http://schemas.openxmlformats.org/officeDocument/2006/relationships/font" Target="fonts/Catamaran-regular.fntdata"/><Relationship Id="rId24" Type="http://schemas.openxmlformats.org/officeDocument/2006/relationships/font" Target="fonts/Nunito-regular.fntdata"/><Relationship Id="rId23" Type="http://schemas.openxmlformats.org/officeDocument/2006/relationships/font" Target="fonts/Chew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ontserrat-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Assistant-bold.fntdata"/><Relationship Id="rId10" Type="http://schemas.openxmlformats.org/officeDocument/2006/relationships/slide" Target="slides/slide5.xml"/><Relationship Id="rId32" Type="http://schemas.openxmlformats.org/officeDocument/2006/relationships/font" Target="fonts/Assistant-regular.fntdata"/><Relationship Id="rId13" Type="http://schemas.openxmlformats.org/officeDocument/2006/relationships/slide" Target="slides/slide8.xml"/><Relationship Id="rId35" Type="http://schemas.openxmlformats.org/officeDocument/2006/relationships/font" Target="fonts/MavenPro-bold.fntdata"/><Relationship Id="rId12" Type="http://schemas.openxmlformats.org/officeDocument/2006/relationships/slide" Target="slides/slide7.xml"/><Relationship Id="rId34" Type="http://schemas.openxmlformats.org/officeDocument/2006/relationships/font" Target="fonts/MavenPro-regular.fntdata"/><Relationship Id="rId15" Type="http://schemas.openxmlformats.org/officeDocument/2006/relationships/font" Target="fonts/NunitoSemiBold-regular.fntdata"/><Relationship Id="rId14" Type="http://schemas.openxmlformats.org/officeDocument/2006/relationships/slide" Target="slides/slide9.xml"/><Relationship Id="rId17" Type="http://schemas.openxmlformats.org/officeDocument/2006/relationships/font" Target="fonts/NunitoSemiBold-italic.fntdata"/><Relationship Id="rId16" Type="http://schemas.openxmlformats.org/officeDocument/2006/relationships/font" Target="fonts/NunitoSemiBold-bold.fntdata"/><Relationship Id="rId19" Type="http://schemas.openxmlformats.org/officeDocument/2006/relationships/font" Target="fonts/ChauPhilomeneOne-regular.fntdata"/><Relationship Id="rId18" Type="http://schemas.openxmlformats.org/officeDocument/2006/relationships/font" Target="fonts/Nunito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6" name="Shape 7896"/>
        <p:cNvGrpSpPr/>
        <p:nvPr/>
      </p:nvGrpSpPr>
      <p:grpSpPr>
        <a:xfrm>
          <a:off x="0" y="0"/>
          <a:ext cx="0" cy="0"/>
          <a:chOff x="0" y="0"/>
          <a:chExt cx="0" cy="0"/>
        </a:xfrm>
      </p:grpSpPr>
      <p:sp>
        <p:nvSpPr>
          <p:cNvPr id="7897" name="Google Shape;789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98" name="Google Shape;789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2" name="Shape 7902"/>
        <p:cNvGrpSpPr/>
        <p:nvPr/>
      </p:nvGrpSpPr>
      <p:grpSpPr>
        <a:xfrm>
          <a:off x="0" y="0"/>
          <a:ext cx="0" cy="0"/>
          <a:chOff x="0" y="0"/>
          <a:chExt cx="0" cy="0"/>
        </a:xfrm>
      </p:grpSpPr>
      <p:sp>
        <p:nvSpPr>
          <p:cNvPr id="7903" name="Google Shape;7903;gc880249d0b_0_8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4" name="Google Shape;7904;gc880249d0b_0_8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8" name="Shape 7908"/>
        <p:cNvGrpSpPr/>
        <p:nvPr/>
      </p:nvGrpSpPr>
      <p:grpSpPr>
        <a:xfrm>
          <a:off x="0" y="0"/>
          <a:ext cx="0" cy="0"/>
          <a:chOff x="0" y="0"/>
          <a:chExt cx="0" cy="0"/>
        </a:xfrm>
      </p:grpSpPr>
      <p:sp>
        <p:nvSpPr>
          <p:cNvPr id="7909" name="Google Shape;7909;gc880249d0b_0_8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0" name="Google Shape;7910;gc880249d0b_0_8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5" name="Shape 7915"/>
        <p:cNvGrpSpPr/>
        <p:nvPr/>
      </p:nvGrpSpPr>
      <p:grpSpPr>
        <a:xfrm>
          <a:off x="0" y="0"/>
          <a:ext cx="0" cy="0"/>
          <a:chOff x="0" y="0"/>
          <a:chExt cx="0" cy="0"/>
        </a:xfrm>
      </p:grpSpPr>
      <p:sp>
        <p:nvSpPr>
          <p:cNvPr id="7916" name="Google Shape;7916;gc880249d0b_0_8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7" name="Google Shape;7917;gc880249d0b_0_8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Assistant"/>
                <a:ea typeface="Assistant"/>
                <a:cs typeface="Assistant"/>
                <a:sym typeface="Assistant"/>
              </a:rPr>
              <a:t>This experiment is more than just a plan to waste your time. Every year, billions of pounds of unused materials and waste are thrown into landfills in the United States. A lot of the waste thrown into these landfills could easily be recycled or turned into compost! However, when organic waste accumulates in these landfills, through anaerobic processes, methane is created. Methane is the warmest greenhouse gas that contributes to climate change and global warming.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3" name="Shape 7923"/>
        <p:cNvGrpSpPr/>
        <p:nvPr/>
      </p:nvGrpSpPr>
      <p:grpSpPr>
        <a:xfrm>
          <a:off x="0" y="0"/>
          <a:ext cx="0" cy="0"/>
          <a:chOff x="0" y="0"/>
          <a:chExt cx="0" cy="0"/>
        </a:xfrm>
      </p:grpSpPr>
      <p:sp>
        <p:nvSpPr>
          <p:cNvPr id="7924" name="Google Shape;7924;gc880249d0b_0_8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5" name="Google Shape;7925;gc880249d0b_0_8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9" name="Shape 7929"/>
        <p:cNvGrpSpPr/>
        <p:nvPr/>
      </p:nvGrpSpPr>
      <p:grpSpPr>
        <a:xfrm>
          <a:off x="0" y="0"/>
          <a:ext cx="0" cy="0"/>
          <a:chOff x="0" y="0"/>
          <a:chExt cx="0" cy="0"/>
        </a:xfrm>
      </p:grpSpPr>
      <p:sp>
        <p:nvSpPr>
          <p:cNvPr id="7930" name="Google Shape;7930;gc880249d0b_0_89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1" name="Google Shape;7931;gc880249d0b_0_89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0" name="Shape 7940"/>
        <p:cNvGrpSpPr/>
        <p:nvPr/>
      </p:nvGrpSpPr>
      <p:grpSpPr>
        <a:xfrm>
          <a:off x="0" y="0"/>
          <a:ext cx="0" cy="0"/>
          <a:chOff x="0" y="0"/>
          <a:chExt cx="0" cy="0"/>
        </a:xfrm>
      </p:grpSpPr>
      <p:sp>
        <p:nvSpPr>
          <p:cNvPr id="7941" name="Google Shape;7941;gc880249d0b_0_8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2" name="Google Shape;7942;gc880249d0b_0_8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composting is the enhancement of the natural process that breaks down organic materials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2000">
              <a:solidFill>
                <a:schemeClr val="dk1"/>
              </a:solidFill>
              <a:latin typeface="Nunito"/>
              <a:ea typeface="Nunito"/>
              <a:cs typeface="Nunito"/>
              <a:sym typeface="Nunito"/>
            </a:endParaRPr>
          </a:p>
          <a:p>
            <a:pPr indent="0" lvl="0" marL="0" rtl="0" algn="l">
              <a:spcBef>
                <a:spcPts val="1600"/>
              </a:spcBef>
              <a:spcAft>
                <a:spcPts val="0"/>
              </a:spcAft>
              <a:buClr>
                <a:schemeClr val="dk1"/>
              </a:buClr>
              <a:buSzPts val="1100"/>
              <a:buFont typeface="Arial"/>
              <a:buNone/>
            </a:pPr>
            <a:r>
              <a:t/>
            </a:r>
            <a:endParaRPr sz="2000">
              <a:solidFill>
                <a:schemeClr val="dk1"/>
              </a:solidFill>
              <a:latin typeface="Nunito"/>
              <a:ea typeface="Nunito"/>
              <a:cs typeface="Nunito"/>
              <a:sym typeface="Nunito"/>
            </a:endParaRPr>
          </a:p>
          <a:p>
            <a:pPr indent="0" lvl="0" marL="457200" rtl="0" algn="l">
              <a:spcBef>
                <a:spcPts val="1600"/>
              </a:spcBef>
              <a:spcAft>
                <a:spcPts val="0"/>
              </a:spcAft>
              <a:buClr>
                <a:schemeClr val="dk1"/>
              </a:buClr>
              <a:buSzPts val="1100"/>
              <a:buFont typeface="Arial"/>
              <a:buNone/>
            </a:pPr>
            <a:r>
              <a:t/>
            </a:r>
            <a:endParaRPr sz="2000">
              <a:solidFill>
                <a:schemeClr val="dk1"/>
              </a:solidFill>
              <a:latin typeface="Nunito"/>
              <a:ea typeface="Nunito"/>
              <a:cs typeface="Nunito"/>
              <a:sym typeface="Nunito"/>
            </a:endParaRPr>
          </a:p>
          <a:p>
            <a:pPr indent="0" lvl="0" marL="0" rtl="0" algn="l">
              <a:spcBef>
                <a:spcPts val="16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6" name="Shape 7946"/>
        <p:cNvGrpSpPr/>
        <p:nvPr/>
      </p:nvGrpSpPr>
      <p:grpSpPr>
        <a:xfrm>
          <a:off x="0" y="0"/>
          <a:ext cx="0" cy="0"/>
          <a:chOff x="0" y="0"/>
          <a:chExt cx="0" cy="0"/>
        </a:xfrm>
      </p:grpSpPr>
      <p:sp>
        <p:nvSpPr>
          <p:cNvPr id="7947" name="Google Shape;7947;gc880249d0b_0_8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8" name="Google Shape;7948;gc880249d0b_0_8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2" name="Shape 7952"/>
        <p:cNvGrpSpPr/>
        <p:nvPr/>
      </p:nvGrpSpPr>
      <p:grpSpPr>
        <a:xfrm>
          <a:off x="0" y="0"/>
          <a:ext cx="0" cy="0"/>
          <a:chOff x="0" y="0"/>
          <a:chExt cx="0" cy="0"/>
        </a:xfrm>
      </p:grpSpPr>
      <p:sp>
        <p:nvSpPr>
          <p:cNvPr id="7953" name="Google Shape;7953;gc88aa1de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4" name="Google Shape;7954;gc88aa1de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614300" y="1275288"/>
            <a:ext cx="5915400" cy="1984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2023950" y="3332023"/>
            <a:ext cx="5096100" cy="477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rect b="b" l="l" r="r" t="t"/>
              <a:pathLst>
                <a:path extrusionOk="0" h="1736" w="2269">
                  <a:moveTo>
                    <a:pt x="1135" y="1"/>
                  </a:moveTo>
                  <a:cubicBezTo>
                    <a:pt x="0" y="1"/>
                    <a:pt x="0" y="1735"/>
                    <a:pt x="1135" y="1735"/>
                  </a:cubicBezTo>
                  <a:cubicBezTo>
                    <a:pt x="2269" y="1735"/>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90346" y="1492952"/>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32314" y="1587881"/>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2"/>
          <p:cNvSpPr/>
          <p:nvPr/>
        </p:nvSpPr>
        <p:spPr>
          <a:xfrm>
            <a:off x="-171525" y="4556624"/>
            <a:ext cx="4086310" cy="637730"/>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571525" y="-47200"/>
            <a:ext cx="4656952" cy="727225"/>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rect b="b" l="l" r="r" t="t"/>
              <a:pathLst>
                <a:path extrusionOk="0" h="34941" w="2175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1538301" y="-430995"/>
              <a:ext cx="578210" cy="1060406"/>
            </a:xfrm>
            <a:custGeom>
              <a:rect b="b" l="l" r="r" t="t"/>
              <a:pathLst>
                <a:path extrusionOk="0" h="35397" w="19301">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1524162" y="373308"/>
              <a:ext cx="201494" cy="167043"/>
            </a:xfrm>
            <a:custGeom>
              <a:rect b="b" l="l" r="r" t="t"/>
              <a:pathLst>
                <a:path extrusionOk="0" h="5576" w="6726">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522934" y="228264"/>
              <a:ext cx="280103" cy="217881"/>
            </a:xfrm>
            <a:custGeom>
              <a:rect b="b" l="l" r="r" t="t"/>
              <a:pathLst>
                <a:path extrusionOk="0" h="7273" w="935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512719" y="76270"/>
              <a:ext cx="388219" cy="265753"/>
            </a:xfrm>
            <a:custGeom>
              <a:rect b="b" l="l" r="r" t="t"/>
              <a:pathLst>
                <a:path extrusionOk="0" h="8871" w="12959">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532699" y="-106248"/>
              <a:ext cx="446786" cy="249426"/>
            </a:xfrm>
            <a:custGeom>
              <a:rect b="b" l="l" r="r" t="t"/>
              <a:pathLst>
                <a:path extrusionOk="0" h="8326" w="14914">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720100" y="-252581"/>
              <a:ext cx="279863" cy="178007"/>
            </a:xfrm>
            <a:custGeom>
              <a:rect b="b" l="l" r="r" t="t"/>
              <a:pathLst>
                <a:path extrusionOk="0" h="5942" w="9342">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1919452" y="216941"/>
              <a:ext cx="31006" cy="24026"/>
            </a:xfrm>
            <a:custGeom>
              <a:rect b="b" l="l" r="r" t="t"/>
              <a:pathLst>
                <a:path extrusionOk="0" h="802" w="1035">
                  <a:moveTo>
                    <a:pt x="535" y="1"/>
                  </a:moveTo>
                  <a:cubicBezTo>
                    <a:pt x="1" y="1"/>
                    <a:pt x="1" y="801"/>
                    <a:pt x="535" y="801"/>
                  </a:cubicBezTo>
                  <a:cubicBezTo>
                    <a:pt x="1035" y="801"/>
                    <a:pt x="1035" y="1"/>
                    <a:pt x="53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1955429" y="183960"/>
              <a:ext cx="31006" cy="24026"/>
            </a:xfrm>
            <a:custGeom>
              <a:rect b="b" l="l" r="r" t="t"/>
              <a:pathLst>
                <a:path extrusionOk="0" h="802" w="1035">
                  <a:moveTo>
                    <a:pt x="501" y="1"/>
                  </a:moveTo>
                  <a:cubicBezTo>
                    <a:pt x="1" y="1"/>
                    <a:pt x="1" y="801"/>
                    <a:pt x="501" y="801"/>
                  </a:cubicBezTo>
                  <a:cubicBezTo>
                    <a:pt x="1035" y="801"/>
                    <a:pt x="1035"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1968429" y="242912"/>
              <a:ext cx="31006" cy="24026"/>
            </a:xfrm>
            <a:custGeom>
              <a:rect b="b" l="l" r="r" t="t"/>
              <a:pathLst>
                <a:path extrusionOk="0" h="802" w="1035">
                  <a:moveTo>
                    <a:pt x="501" y="1"/>
                  </a:moveTo>
                  <a:cubicBezTo>
                    <a:pt x="0" y="1"/>
                    <a:pt x="0" y="801"/>
                    <a:pt x="501" y="801"/>
                  </a:cubicBezTo>
                  <a:cubicBezTo>
                    <a:pt x="1034" y="801"/>
                    <a:pt x="1034"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586709" y="67044"/>
              <a:ext cx="32025" cy="24026"/>
            </a:xfrm>
            <a:custGeom>
              <a:rect b="b" l="l" r="r" t="t"/>
              <a:pathLst>
                <a:path extrusionOk="0" h="802" w="1069">
                  <a:moveTo>
                    <a:pt x="535" y="1"/>
                  </a:moveTo>
                  <a:cubicBezTo>
                    <a:pt x="1" y="1"/>
                    <a:pt x="1" y="802"/>
                    <a:pt x="535" y="802"/>
                  </a:cubicBezTo>
                  <a:cubicBezTo>
                    <a:pt x="1068" y="802"/>
                    <a:pt x="1068" y="1"/>
                    <a:pt x="53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625681" y="37088"/>
              <a:ext cx="32025" cy="25015"/>
            </a:xfrm>
            <a:custGeom>
              <a:rect b="b" l="l" r="r" t="t"/>
              <a:pathLst>
                <a:path extrusionOk="0" h="835" w="1069">
                  <a:moveTo>
                    <a:pt x="535" y="0"/>
                  </a:moveTo>
                  <a:cubicBezTo>
                    <a:pt x="1" y="0"/>
                    <a:pt x="1" y="834"/>
                    <a:pt x="535" y="834"/>
                  </a:cubicBezTo>
                  <a:cubicBezTo>
                    <a:pt x="1068" y="834"/>
                    <a:pt x="1068"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736605" y="-219720"/>
              <a:ext cx="31995" cy="24026"/>
            </a:xfrm>
            <a:custGeom>
              <a:rect b="b" l="l" r="r" t="t"/>
              <a:pathLst>
                <a:path extrusionOk="0" h="802" w="1068">
                  <a:moveTo>
                    <a:pt x="534" y="0"/>
                  </a:moveTo>
                  <a:cubicBezTo>
                    <a:pt x="1" y="0"/>
                    <a:pt x="1" y="801"/>
                    <a:pt x="534" y="801"/>
                  </a:cubicBezTo>
                  <a:cubicBezTo>
                    <a:pt x="1068" y="801"/>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1779561" y="-252701"/>
              <a:ext cx="31006" cy="25015"/>
            </a:xfrm>
            <a:custGeom>
              <a:rect b="b" l="l" r="r" t="t"/>
              <a:pathLst>
                <a:path extrusionOk="0" h="835" w="1035">
                  <a:moveTo>
                    <a:pt x="501" y="1"/>
                  </a:moveTo>
                  <a:cubicBezTo>
                    <a:pt x="1" y="1"/>
                    <a:pt x="1" y="835"/>
                    <a:pt x="501" y="835"/>
                  </a:cubicBezTo>
                  <a:cubicBezTo>
                    <a:pt x="1035" y="835"/>
                    <a:pt x="1035"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1785582" y="265918"/>
              <a:ext cx="31995" cy="23996"/>
            </a:xfrm>
            <a:custGeom>
              <a:rect b="b" l="l" r="r" t="t"/>
              <a:pathLst>
                <a:path extrusionOk="0" h="801" w="1068">
                  <a:moveTo>
                    <a:pt x="534" y="0"/>
                  </a:moveTo>
                  <a:cubicBezTo>
                    <a:pt x="0" y="0"/>
                    <a:pt x="0" y="801"/>
                    <a:pt x="534" y="801"/>
                  </a:cubicBezTo>
                  <a:cubicBezTo>
                    <a:pt x="1067" y="801"/>
                    <a:pt x="1067"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1808558" y="323852"/>
              <a:ext cx="31995" cy="25015"/>
            </a:xfrm>
            <a:custGeom>
              <a:rect b="b" l="l" r="r" t="t"/>
              <a:pathLst>
                <a:path extrusionOk="0" h="835" w="1068">
                  <a:moveTo>
                    <a:pt x="534" y="1"/>
                  </a:moveTo>
                  <a:cubicBezTo>
                    <a:pt x="0" y="1"/>
                    <a:pt x="0" y="835"/>
                    <a:pt x="534" y="835"/>
                  </a:cubicBezTo>
                  <a:cubicBezTo>
                    <a:pt x="1068" y="835"/>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524761" y="369833"/>
              <a:ext cx="32025" cy="23996"/>
            </a:xfrm>
            <a:custGeom>
              <a:rect b="b" l="l" r="r" t="t"/>
              <a:pathLst>
                <a:path extrusionOk="0" h="801" w="1069">
                  <a:moveTo>
                    <a:pt x="535" y="0"/>
                  </a:moveTo>
                  <a:cubicBezTo>
                    <a:pt x="1" y="0"/>
                    <a:pt x="1" y="801"/>
                    <a:pt x="535" y="801"/>
                  </a:cubicBezTo>
                  <a:cubicBezTo>
                    <a:pt x="1068" y="801"/>
                    <a:pt x="1068"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573738" y="333857"/>
              <a:ext cx="31995" cy="23996"/>
            </a:xfrm>
            <a:custGeom>
              <a:rect b="b" l="l" r="r" t="t"/>
              <a:pathLst>
                <a:path extrusionOk="0" h="801" w="1068">
                  <a:moveTo>
                    <a:pt x="534" y="0"/>
                  </a:moveTo>
                  <a:cubicBezTo>
                    <a:pt x="0" y="0"/>
                    <a:pt x="0" y="801"/>
                    <a:pt x="534" y="801"/>
                  </a:cubicBezTo>
                  <a:cubicBezTo>
                    <a:pt x="1068" y="801"/>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1632690" y="545701"/>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1599709" y="597644"/>
              <a:ext cx="32025" cy="25015"/>
            </a:xfrm>
            <a:custGeom>
              <a:rect b="b" l="l" r="r" t="t"/>
              <a:pathLst>
                <a:path extrusionOk="0" h="835" w="1069">
                  <a:moveTo>
                    <a:pt x="534" y="1"/>
                  </a:moveTo>
                  <a:cubicBezTo>
                    <a:pt x="1" y="1"/>
                    <a:pt x="1" y="835"/>
                    <a:pt x="534" y="835"/>
                  </a:cubicBezTo>
                  <a:cubicBezTo>
                    <a:pt x="1068" y="835"/>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 name="Google Shape;131;p2"/>
          <p:cNvGrpSpPr/>
          <p:nvPr/>
        </p:nvGrpSpPr>
        <p:grpSpPr>
          <a:xfrm flipH="1" rot="10800000">
            <a:off x="439672" y="1377176"/>
            <a:ext cx="362172" cy="472552"/>
            <a:chOff x="1304140" y="978228"/>
            <a:chExt cx="436509" cy="569545"/>
          </a:xfrm>
        </p:grpSpPr>
        <p:sp>
          <p:nvSpPr>
            <p:cNvPr id="132" name="Google Shape;132;p2"/>
            <p:cNvSpPr/>
            <p:nvPr/>
          </p:nvSpPr>
          <p:spPr>
            <a:xfrm>
              <a:off x="1321934" y="978228"/>
              <a:ext cx="418716" cy="433845"/>
            </a:xfrm>
            <a:custGeom>
              <a:rect b="b" l="l" r="r" t="t"/>
              <a:pathLst>
                <a:path extrusionOk="0" h="14482" w="13977">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1304140" y="1073037"/>
              <a:ext cx="322013" cy="474737"/>
            </a:xfrm>
            <a:custGeom>
              <a:rect b="b" l="l" r="r" t="t"/>
              <a:pathLst>
                <a:path extrusionOk="0" h="15847" w="10749">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369383" y="1235665"/>
              <a:ext cx="155569" cy="125642"/>
            </a:xfrm>
            <a:custGeom>
              <a:rect b="b" l="l" r="r" t="t"/>
              <a:pathLst>
                <a:path extrusionOk="0" h="4194" w="5193">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1422853" y="1210682"/>
              <a:ext cx="90951" cy="89603"/>
            </a:xfrm>
            <a:custGeom>
              <a:rect b="b" l="l" r="r" t="t"/>
              <a:pathLst>
                <a:path extrusionOk="0" h="2991" w="3036">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1473208" y="1117461"/>
              <a:ext cx="125911" cy="118242"/>
            </a:xfrm>
            <a:custGeom>
              <a:rect b="b" l="l" r="r" t="t"/>
              <a:pathLst>
                <a:path extrusionOk="0" h="3947" w="4203">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1524761" y="1114256"/>
              <a:ext cx="61982" cy="58986"/>
            </a:xfrm>
            <a:custGeom>
              <a:rect b="b" l="l" r="r" t="t"/>
              <a:pathLst>
                <a:path extrusionOk="0" h="1969" w="2069">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1567747" y="1071270"/>
              <a:ext cx="60964" cy="60814"/>
            </a:xfrm>
            <a:custGeom>
              <a:rect b="b" l="l" r="r" t="t"/>
              <a:pathLst>
                <a:path extrusionOk="0" h="2030" w="2035">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1620708" y="1230153"/>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1628676" y="120418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1641677" y="1227158"/>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1628676" y="103631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1638681" y="105728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1651682" y="103032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1451820" y="1101255"/>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1457811" y="1073277"/>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1471800" y="109226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1544741" y="1374059"/>
              <a:ext cx="15039" cy="10006"/>
            </a:xfrm>
            <a:custGeom>
              <a:rect b="b" l="l" r="r" t="t"/>
              <a:pathLst>
                <a:path extrusionOk="0" h="334" w="502">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1555735" y="1346081"/>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1571731" y="1371063"/>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1354914" y="1205170"/>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1367885" y="1184201"/>
              <a:ext cx="14020" cy="10006"/>
            </a:xfrm>
            <a:custGeom>
              <a:rect b="b" l="l" r="r" t="t"/>
              <a:pathLst>
                <a:path extrusionOk="0" h="334" w="468">
                  <a:moveTo>
                    <a:pt x="234" y="0"/>
                  </a:moveTo>
                  <a:cubicBezTo>
                    <a:pt x="1" y="0"/>
                    <a:pt x="1" y="334"/>
                    <a:pt x="234" y="334"/>
                  </a:cubicBezTo>
                  <a:cubicBezTo>
                    <a:pt x="468" y="334"/>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1375883" y="120517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7742212" y="3936832"/>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8902419" y="4681074"/>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2"/>
          <p:cNvGrpSpPr/>
          <p:nvPr/>
        </p:nvGrpSpPr>
        <p:grpSpPr>
          <a:xfrm flipH="1" rot="-5400000">
            <a:off x="7396853" y="4455225"/>
            <a:ext cx="364302" cy="944474"/>
            <a:chOff x="7916001" y="4222802"/>
            <a:chExt cx="364302" cy="944474"/>
          </a:xfrm>
        </p:grpSpPr>
        <p:sp>
          <p:nvSpPr>
            <p:cNvPr id="217" name="Google Shape;217;p2"/>
            <p:cNvSpPr/>
            <p:nvPr/>
          </p:nvSpPr>
          <p:spPr>
            <a:xfrm>
              <a:off x="7954650" y="4270825"/>
              <a:ext cx="325652" cy="896451"/>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
            <p:cNvSpPr/>
            <p:nvPr/>
          </p:nvSpPr>
          <p:spPr>
            <a:xfrm>
              <a:off x="8159489" y="4463672"/>
              <a:ext cx="54905" cy="89149"/>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
            <p:cNvSpPr/>
            <p:nvPr/>
          </p:nvSpPr>
          <p:spPr>
            <a:xfrm>
              <a:off x="8053845" y="4468005"/>
              <a:ext cx="86579" cy="46918"/>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
            <p:cNvSpPr/>
            <p:nvPr/>
          </p:nvSpPr>
          <p:spPr>
            <a:xfrm>
              <a:off x="8092495" y="4353366"/>
              <a:ext cx="52134" cy="86805"/>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
            <p:cNvSpPr/>
            <p:nvPr/>
          </p:nvSpPr>
          <p:spPr>
            <a:xfrm>
              <a:off x="7991637" y="4373446"/>
              <a:ext cx="80733" cy="48404"/>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
            <p:cNvSpPr/>
            <p:nvPr/>
          </p:nvSpPr>
          <p:spPr>
            <a:xfrm>
              <a:off x="8010231" y="4260999"/>
              <a:ext cx="36914" cy="74131"/>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
            <p:cNvSpPr/>
            <p:nvPr/>
          </p:nvSpPr>
          <p:spPr>
            <a:xfrm>
              <a:off x="7937845" y="4303554"/>
              <a:ext cx="68966" cy="47119"/>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
            <p:cNvSpPr/>
            <p:nvPr/>
          </p:nvSpPr>
          <p:spPr>
            <a:xfrm>
              <a:off x="7916001" y="4222802"/>
              <a:ext cx="62238" cy="61910"/>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2"/>
          <p:cNvSpPr/>
          <p:nvPr/>
        </p:nvSpPr>
        <p:spPr>
          <a:xfrm>
            <a:off x="8040390" y="4399826"/>
            <a:ext cx="548046" cy="880098"/>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
          <p:cNvSpPr/>
          <p:nvPr/>
        </p:nvSpPr>
        <p:spPr>
          <a:xfrm>
            <a:off x="8033285" y="4463142"/>
            <a:ext cx="486035" cy="891563"/>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
          <p:cNvSpPr/>
          <p:nvPr/>
        </p:nvSpPr>
        <p:spPr>
          <a:xfrm>
            <a:off x="8361733" y="4537746"/>
            <a:ext cx="170033" cy="140577"/>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
          <p:cNvSpPr/>
          <p:nvPr/>
        </p:nvSpPr>
        <p:spPr>
          <a:xfrm>
            <a:off x="8296729" y="4616986"/>
            <a:ext cx="236126" cy="18268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
          <p:cNvSpPr/>
          <p:nvPr/>
        </p:nvSpPr>
        <p:spPr>
          <a:xfrm>
            <a:off x="8214365" y="4704389"/>
            <a:ext cx="326207" cy="223502"/>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
          <p:cNvSpPr/>
          <p:nvPr/>
        </p:nvSpPr>
        <p:spPr>
          <a:xfrm>
            <a:off x="8148302" y="4871637"/>
            <a:ext cx="376299" cy="209668"/>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
          <p:cNvSpPr/>
          <p:nvPr/>
        </p:nvSpPr>
        <p:spPr>
          <a:xfrm>
            <a:off x="8131598" y="5055187"/>
            <a:ext cx="235219" cy="149421"/>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
          <p:cNvSpPr/>
          <p:nvPr/>
        </p:nvSpPr>
        <p:spPr>
          <a:xfrm>
            <a:off x="8172339" y="4788971"/>
            <a:ext cx="26911" cy="21040"/>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
          <p:cNvSpPr/>
          <p:nvPr/>
        </p:nvSpPr>
        <p:spPr>
          <a:xfrm>
            <a:off x="8142936" y="4816686"/>
            <a:ext cx="26079" cy="21040"/>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
          <p:cNvSpPr/>
          <p:nvPr/>
        </p:nvSpPr>
        <p:spPr>
          <a:xfrm>
            <a:off x="8131170" y="4767101"/>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
          <p:cNvSpPr/>
          <p:nvPr/>
        </p:nvSpPr>
        <p:spPr>
          <a:xfrm>
            <a:off x="8452210" y="4915024"/>
            <a:ext cx="26079" cy="21040"/>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
          <p:cNvSpPr/>
          <p:nvPr/>
        </p:nvSpPr>
        <p:spPr>
          <a:xfrm>
            <a:off x="8419430" y="4940245"/>
            <a:ext cx="26079" cy="20208"/>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
          <p:cNvSpPr/>
          <p:nvPr/>
        </p:nvSpPr>
        <p:spPr>
          <a:xfrm>
            <a:off x="8326132" y="5156246"/>
            <a:ext cx="26079" cy="21040"/>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
          <p:cNvSpPr/>
          <p:nvPr/>
        </p:nvSpPr>
        <p:spPr>
          <a:xfrm>
            <a:off x="8290833" y="5183986"/>
            <a:ext cx="26079" cy="20183"/>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
          <p:cNvSpPr/>
          <p:nvPr/>
        </p:nvSpPr>
        <p:spPr>
          <a:xfrm>
            <a:off x="8284962" y="4748633"/>
            <a:ext cx="26079" cy="20183"/>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
          <p:cNvSpPr/>
          <p:nvPr/>
        </p:nvSpPr>
        <p:spPr>
          <a:xfrm>
            <a:off x="8265638" y="4699023"/>
            <a:ext cx="26911" cy="20208"/>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
          <p:cNvSpPr/>
          <p:nvPr/>
        </p:nvSpPr>
        <p:spPr>
          <a:xfrm>
            <a:off x="8504314" y="4660373"/>
            <a:ext cx="26079" cy="21040"/>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
          <p:cNvSpPr/>
          <p:nvPr/>
        </p:nvSpPr>
        <p:spPr>
          <a:xfrm>
            <a:off x="8463144" y="4690633"/>
            <a:ext cx="26079" cy="21040"/>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
          <p:cNvSpPr/>
          <p:nvPr/>
        </p:nvSpPr>
        <p:spPr>
          <a:xfrm>
            <a:off x="8413560" y="4512450"/>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
          <p:cNvSpPr/>
          <p:nvPr/>
        </p:nvSpPr>
        <p:spPr>
          <a:xfrm>
            <a:off x="8441275" y="4468761"/>
            <a:ext cx="26079" cy="2101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
          <p:cNvSpPr/>
          <p:nvPr/>
        </p:nvSpPr>
        <p:spPr>
          <a:xfrm>
            <a:off x="7531922" y="4421091"/>
            <a:ext cx="686128" cy="861024"/>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
          <p:cNvSpPr/>
          <p:nvPr/>
        </p:nvSpPr>
        <p:spPr>
          <a:xfrm>
            <a:off x="7594759" y="4498038"/>
            <a:ext cx="483364" cy="881988"/>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
          <p:cNvSpPr/>
          <p:nvPr/>
        </p:nvSpPr>
        <p:spPr>
          <a:xfrm>
            <a:off x="7896449" y="5115051"/>
            <a:ext cx="139771" cy="133370"/>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
          <p:cNvSpPr/>
          <p:nvPr/>
        </p:nvSpPr>
        <p:spPr>
          <a:xfrm>
            <a:off x="7788033" y="4912504"/>
            <a:ext cx="192736" cy="191829"/>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
          <p:cNvSpPr/>
          <p:nvPr/>
        </p:nvSpPr>
        <p:spPr>
          <a:xfrm>
            <a:off x="7708164" y="4730139"/>
            <a:ext cx="216295" cy="274023"/>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
          <p:cNvSpPr/>
          <p:nvPr/>
        </p:nvSpPr>
        <p:spPr>
          <a:xfrm>
            <a:off x="7722248" y="4724244"/>
            <a:ext cx="111423" cy="144533"/>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
          <p:cNvSpPr/>
          <p:nvPr/>
        </p:nvSpPr>
        <p:spPr>
          <a:xfrm>
            <a:off x="7612673" y="4568762"/>
            <a:ext cx="142845" cy="17109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
          <p:cNvSpPr/>
          <p:nvPr/>
        </p:nvSpPr>
        <p:spPr>
          <a:xfrm>
            <a:off x="7590476" y="4515826"/>
            <a:ext cx="101999" cy="118529"/>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
          <p:cNvSpPr/>
          <p:nvPr/>
        </p:nvSpPr>
        <p:spPr>
          <a:xfrm>
            <a:off x="8034495" y="4736010"/>
            <a:ext cx="28624" cy="21871"/>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
          <p:cNvSpPr/>
          <p:nvPr/>
        </p:nvSpPr>
        <p:spPr>
          <a:xfrm>
            <a:off x="8005092" y="4700711"/>
            <a:ext cx="28599" cy="21871"/>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
          <p:cNvSpPr/>
          <p:nvPr/>
        </p:nvSpPr>
        <p:spPr>
          <a:xfrm>
            <a:off x="7993325" y="4750296"/>
            <a:ext cx="28599" cy="21897"/>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
          <p:cNvSpPr/>
          <p:nvPr/>
        </p:nvSpPr>
        <p:spPr>
          <a:xfrm>
            <a:off x="7594104" y="4958738"/>
            <a:ext cx="28599" cy="21871"/>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
          <p:cNvSpPr/>
          <p:nvPr/>
        </p:nvSpPr>
        <p:spPr>
          <a:xfrm>
            <a:off x="7602519" y="4911673"/>
            <a:ext cx="28599"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
          <p:cNvSpPr/>
          <p:nvPr/>
        </p:nvSpPr>
        <p:spPr>
          <a:xfrm>
            <a:off x="7649584" y="4946972"/>
            <a:ext cx="28599"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
          <p:cNvSpPr/>
          <p:nvPr/>
        </p:nvSpPr>
        <p:spPr>
          <a:xfrm>
            <a:off x="7720182" y="4477151"/>
            <a:ext cx="28599" cy="21871"/>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
          <p:cNvSpPr/>
          <p:nvPr/>
        </p:nvSpPr>
        <p:spPr>
          <a:xfrm>
            <a:off x="7688234" y="4462865"/>
            <a:ext cx="27768" cy="21871"/>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
          <p:cNvSpPr/>
          <p:nvPr/>
        </p:nvSpPr>
        <p:spPr>
          <a:xfrm>
            <a:off x="7564701" y="4641879"/>
            <a:ext cx="28599" cy="21871"/>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
          <p:cNvSpPr/>
          <p:nvPr/>
        </p:nvSpPr>
        <p:spPr>
          <a:xfrm>
            <a:off x="7564701" y="4671308"/>
            <a:ext cx="28599" cy="21871"/>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
          <p:cNvSpPr/>
          <p:nvPr/>
        </p:nvSpPr>
        <p:spPr>
          <a:xfrm>
            <a:off x="8005092" y="5011674"/>
            <a:ext cx="28599" cy="21897"/>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
          <p:cNvSpPr/>
          <p:nvPr/>
        </p:nvSpPr>
        <p:spPr>
          <a:xfrm>
            <a:off x="7834468" y="5143623"/>
            <a:ext cx="28624" cy="22728"/>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
          <p:cNvSpPr/>
          <p:nvPr/>
        </p:nvSpPr>
        <p:spPr>
          <a:xfrm>
            <a:off x="7737819" y="4885621"/>
            <a:ext cx="28624" cy="21871"/>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
          <p:cNvSpPr/>
          <p:nvPr/>
        </p:nvSpPr>
        <p:spPr>
          <a:xfrm>
            <a:off x="7958027" y="4864608"/>
            <a:ext cx="28599" cy="22703"/>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rect b="b" l="l" r="r" t="t"/>
              <a:pathLst>
                <a:path extrusionOk="0" h="14506" w="13978">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
            <p:cNvSpPr/>
            <p:nvPr/>
          </p:nvSpPr>
          <p:spPr>
            <a:xfrm>
              <a:off x="3404877" y="3455662"/>
              <a:ext cx="321025" cy="474737"/>
            </a:xfrm>
            <a:custGeom>
              <a:rect b="b" l="l" r="r" t="t"/>
              <a:pathLst>
                <a:path extrusionOk="0" h="15847" w="10716">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
            <p:cNvSpPr/>
            <p:nvPr/>
          </p:nvSpPr>
          <p:spPr>
            <a:xfrm>
              <a:off x="3505857" y="3642074"/>
              <a:ext cx="155300" cy="125672"/>
            </a:xfrm>
            <a:custGeom>
              <a:rect b="b" l="l" r="r" t="t"/>
              <a:pathLst>
                <a:path extrusionOk="0" h="4195" w="5184">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
            <p:cNvSpPr/>
            <p:nvPr/>
          </p:nvSpPr>
          <p:spPr>
            <a:xfrm>
              <a:off x="3517210" y="3702794"/>
              <a:ext cx="89992" cy="89932"/>
            </a:xfrm>
            <a:custGeom>
              <a:rect b="b" l="l" r="r" t="t"/>
              <a:pathLst>
                <a:path extrusionOk="0" h="3002" w="3004">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
            <p:cNvSpPr/>
            <p:nvPr/>
          </p:nvSpPr>
          <p:spPr>
            <a:xfrm>
              <a:off x="3432196" y="3767648"/>
              <a:ext cx="125222" cy="117284"/>
            </a:xfrm>
            <a:custGeom>
              <a:rect b="b" l="l" r="r" t="t"/>
              <a:pathLst>
                <a:path extrusionOk="0" h="3915" w="418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
            <p:cNvSpPr/>
            <p:nvPr/>
          </p:nvSpPr>
          <p:spPr>
            <a:xfrm>
              <a:off x="3444268" y="3829146"/>
              <a:ext cx="62012" cy="58986"/>
            </a:xfrm>
            <a:custGeom>
              <a:rect b="b" l="l" r="r" t="t"/>
              <a:pathLst>
                <a:path extrusionOk="0" h="1969" w="207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
            <p:cNvSpPr/>
            <p:nvPr/>
          </p:nvSpPr>
          <p:spPr>
            <a:xfrm>
              <a:off x="3402301" y="3870754"/>
              <a:ext cx="60005" cy="61353"/>
            </a:xfrm>
            <a:custGeom>
              <a:rect b="b" l="l" r="r" t="t"/>
              <a:pathLst>
                <a:path extrusionOk="0" h="2048" w="2003">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
            <p:cNvSpPr/>
            <p:nvPr/>
          </p:nvSpPr>
          <p:spPr>
            <a:xfrm>
              <a:off x="3395321" y="3762196"/>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
            <p:cNvSpPr/>
            <p:nvPr/>
          </p:nvSpPr>
          <p:spPr>
            <a:xfrm>
              <a:off x="3388312" y="378819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
            <p:cNvSpPr/>
            <p:nvPr/>
          </p:nvSpPr>
          <p:spPr>
            <a:xfrm>
              <a:off x="3375341" y="3765221"/>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
            <p:cNvSpPr/>
            <p:nvPr/>
          </p:nvSpPr>
          <p:spPr>
            <a:xfrm>
              <a:off x="3388312" y="395606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
            <p:cNvSpPr/>
            <p:nvPr/>
          </p:nvSpPr>
          <p:spPr>
            <a:xfrm>
              <a:off x="3378337" y="393408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
            <p:cNvSpPr/>
            <p:nvPr/>
          </p:nvSpPr>
          <p:spPr>
            <a:xfrm>
              <a:off x="3365336" y="396205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
            <p:cNvSpPr/>
            <p:nvPr/>
          </p:nvSpPr>
          <p:spPr>
            <a:xfrm>
              <a:off x="3565198" y="3891124"/>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
            <p:cNvSpPr/>
            <p:nvPr/>
          </p:nvSpPr>
          <p:spPr>
            <a:xfrm>
              <a:off x="3559177" y="3918084"/>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
            <p:cNvSpPr/>
            <p:nvPr/>
          </p:nvSpPr>
          <p:spPr>
            <a:xfrm>
              <a:off x="3545188" y="3899092"/>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
            <p:cNvSpPr/>
            <p:nvPr/>
          </p:nvSpPr>
          <p:spPr>
            <a:xfrm>
              <a:off x="3471258" y="3618320"/>
              <a:ext cx="15009" cy="11024"/>
            </a:xfrm>
            <a:custGeom>
              <a:rect b="b" l="l" r="r" t="t"/>
              <a:pathLst>
                <a:path extrusionOk="0" h="368" w="501">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
            <p:cNvSpPr/>
            <p:nvPr/>
          </p:nvSpPr>
          <p:spPr>
            <a:xfrm>
              <a:off x="3460265" y="3646298"/>
              <a:ext cx="15009" cy="11024"/>
            </a:xfrm>
            <a:custGeom>
              <a:rect b="b" l="l" r="r" t="t"/>
              <a:pathLst>
                <a:path extrusionOk="0" h="368" w="501">
                  <a:moveTo>
                    <a:pt x="267" y="1"/>
                  </a:moveTo>
                  <a:cubicBezTo>
                    <a:pt x="1" y="1"/>
                    <a:pt x="1" y="367"/>
                    <a:pt x="267" y="367"/>
                  </a:cubicBez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
            <p:cNvSpPr/>
            <p:nvPr/>
          </p:nvSpPr>
          <p:spPr>
            <a:xfrm>
              <a:off x="3445287" y="3621315"/>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
            <p:cNvSpPr/>
            <p:nvPr/>
          </p:nvSpPr>
          <p:spPr>
            <a:xfrm>
              <a:off x="3662104"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
            <p:cNvSpPr/>
            <p:nvPr/>
          </p:nvSpPr>
          <p:spPr>
            <a:xfrm>
              <a:off x="3649133" y="3808177"/>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
            <p:cNvSpPr/>
            <p:nvPr/>
          </p:nvSpPr>
          <p:spPr>
            <a:xfrm>
              <a:off x="3640116"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2"/>
          <p:cNvGrpSpPr/>
          <p:nvPr/>
        </p:nvGrpSpPr>
        <p:grpSpPr>
          <a:xfrm flipH="1" rot="-5400000">
            <a:off x="5611844" y="-217762"/>
            <a:ext cx="1007000" cy="841746"/>
            <a:chOff x="3579657" y="4246288"/>
            <a:chExt cx="1007000" cy="841746"/>
          </a:xfrm>
        </p:grpSpPr>
        <p:sp>
          <p:nvSpPr>
            <p:cNvPr id="416" name="Google Shape;416;p2"/>
            <p:cNvSpPr/>
            <p:nvPr/>
          </p:nvSpPr>
          <p:spPr>
            <a:xfrm>
              <a:off x="4009156" y="4502305"/>
              <a:ext cx="66985" cy="52006"/>
            </a:xfrm>
            <a:custGeom>
              <a:rect b="b" l="l" r="r" t="t"/>
              <a:pathLst>
                <a:path extrusionOk="0" h="1736" w="2236">
                  <a:moveTo>
                    <a:pt x="1101" y="1"/>
                  </a:moveTo>
                  <a:cubicBezTo>
                    <a:pt x="0" y="1"/>
                    <a:pt x="0" y="1736"/>
                    <a:pt x="1101" y="1736"/>
                  </a:cubicBezTo>
                  <a:cubicBezTo>
                    <a:pt x="2235" y="1736"/>
                    <a:pt x="2235" y="1"/>
                    <a:pt x="1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
            <p:cNvSpPr/>
            <p:nvPr/>
          </p:nvSpPr>
          <p:spPr>
            <a:xfrm>
              <a:off x="4169028" y="4467347"/>
              <a:ext cx="67974" cy="52006"/>
            </a:xfrm>
            <a:custGeom>
              <a:rect b="b" l="l" r="r" t="t"/>
              <a:pathLst>
                <a:path extrusionOk="0" h="1736" w="2269">
                  <a:moveTo>
                    <a:pt x="1134" y="0"/>
                  </a:moveTo>
                  <a:cubicBezTo>
                    <a:pt x="0" y="0"/>
                    <a:pt x="0" y="1735"/>
                    <a:pt x="1134" y="1735"/>
                  </a:cubicBezTo>
                  <a:cubicBezTo>
                    <a:pt x="2269" y="1735"/>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
            <p:cNvSpPr/>
            <p:nvPr/>
          </p:nvSpPr>
          <p:spPr>
            <a:xfrm>
              <a:off x="4273931" y="4614248"/>
              <a:ext cx="68004" cy="51976"/>
            </a:xfrm>
            <a:custGeom>
              <a:rect b="b" l="l" r="r" t="t"/>
              <a:pathLst>
                <a:path extrusionOk="0" h="1735" w="2270">
                  <a:moveTo>
                    <a:pt x="1135" y="0"/>
                  </a:moveTo>
                  <a:cubicBezTo>
                    <a:pt x="1" y="0"/>
                    <a:pt x="1" y="1735"/>
                    <a:pt x="1135" y="1735"/>
                  </a:cubicBezTo>
                  <a:cubicBezTo>
                    <a:pt x="2269" y="1735"/>
                    <a:pt x="2269" y="0"/>
                    <a:pt x="11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
            <p:cNvSpPr/>
            <p:nvPr/>
          </p:nvSpPr>
          <p:spPr>
            <a:xfrm>
              <a:off x="4434821" y="4579260"/>
              <a:ext cx="67974" cy="52006"/>
            </a:xfrm>
            <a:custGeom>
              <a:rect b="b" l="l" r="r" t="t"/>
              <a:pathLst>
                <a:path extrusionOk="0" h="1736" w="2269">
                  <a:moveTo>
                    <a:pt x="1134" y="0"/>
                  </a:moveTo>
                  <a:cubicBezTo>
                    <a:pt x="0" y="0"/>
                    <a:pt x="0" y="1735"/>
                    <a:pt x="1134" y="1735"/>
                  </a:cubicBezTo>
                  <a:cubicBezTo>
                    <a:pt x="2269" y="1735"/>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
            <p:cNvSpPr/>
            <p:nvPr/>
          </p:nvSpPr>
          <p:spPr>
            <a:xfrm>
              <a:off x="4483768" y="4719152"/>
              <a:ext cx="68004" cy="52006"/>
            </a:xfrm>
            <a:custGeom>
              <a:rect b="b" l="l" r="r" t="t"/>
              <a:pathLst>
                <a:path extrusionOk="0" h="1736" w="2270">
                  <a:moveTo>
                    <a:pt x="1135" y="1"/>
                  </a:moveTo>
                  <a:cubicBezTo>
                    <a:pt x="1" y="1"/>
                    <a:pt x="1"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
            <p:cNvSpPr/>
            <p:nvPr/>
          </p:nvSpPr>
          <p:spPr>
            <a:xfrm>
              <a:off x="3682270" y="4246288"/>
              <a:ext cx="904387" cy="841746"/>
            </a:xfrm>
            <a:custGeom>
              <a:rect b="b" l="l" r="r" t="t"/>
              <a:pathLst>
                <a:path extrusionOk="0" h="28098" w="30189">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
            <p:cNvSpPr/>
            <p:nvPr/>
          </p:nvSpPr>
          <p:spPr>
            <a:xfrm>
              <a:off x="3579657" y="4381465"/>
              <a:ext cx="817960" cy="704930"/>
            </a:xfrm>
            <a:custGeom>
              <a:rect b="b" l="l" r="r" t="t"/>
              <a:pathLst>
                <a:path extrusionOk="0" h="23531" w="27304">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
            <p:cNvSpPr/>
            <p:nvPr/>
          </p:nvSpPr>
          <p:spPr>
            <a:xfrm>
              <a:off x="4189966" y="4386347"/>
              <a:ext cx="263776" cy="238072"/>
            </a:xfrm>
            <a:custGeom>
              <a:rect b="b" l="l" r="r" t="t"/>
              <a:pathLst>
                <a:path extrusionOk="0" h="7947" w="8805">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
            <p:cNvSpPr/>
            <p:nvPr/>
          </p:nvSpPr>
          <p:spPr>
            <a:xfrm>
              <a:off x="4058343" y="4475345"/>
              <a:ext cx="296190" cy="306345"/>
            </a:xfrm>
            <a:custGeom>
              <a:rect b="b" l="l" r="r" t="t"/>
              <a:pathLst>
                <a:path extrusionOk="0" h="10226" w="9887">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
            <p:cNvSpPr/>
            <p:nvPr/>
          </p:nvSpPr>
          <p:spPr>
            <a:xfrm>
              <a:off x="3910423" y="4490263"/>
              <a:ext cx="447505" cy="405894"/>
            </a:xfrm>
            <a:custGeom>
              <a:rect b="b" l="l" r="r" t="t"/>
              <a:pathLst>
                <a:path extrusionOk="0" h="13549" w="14938">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
            <p:cNvSpPr/>
            <p:nvPr/>
          </p:nvSpPr>
          <p:spPr>
            <a:xfrm>
              <a:off x="3830293" y="4714539"/>
              <a:ext cx="315872" cy="302691"/>
            </a:xfrm>
            <a:custGeom>
              <a:rect b="b" l="l" r="r" t="t"/>
              <a:pathLst>
                <a:path extrusionOk="0" h="10104" w="10544">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
            <p:cNvSpPr/>
            <p:nvPr/>
          </p:nvSpPr>
          <p:spPr>
            <a:xfrm>
              <a:off x="4387132" y="4769447"/>
              <a:ext cx="30437" cy="21330"/>
            </a:xfrm>
            <a:custGeom>
              <a:rect b="b" l="l" r="r" t="t"/>
              <a:pathLst>
                <a:path extrusionOk="0" h="712" w="1016">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
            <p:cNvSpPr/>
            <p:nvPr/>
          </p:nvSpPr>
          <p:spPr>
            <a:xfrm>
              <a:off x="4371046" y="4822528"/>
              <a:ext cx="30647" cy="22109"/>
            </a:xfrm>
            <a:custGeom>
              <a:rect b="b" l="l" r="r" t="t"/>
              <a:pathLst>
                <a:path extrusionOk="0" h="738" w="1023">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
            <p:cNvSpPr/>
            <p:nvPr/>
          </p:nvSpPr>
          <p:spPr>
            <a:xfrm>
              <a:off x="4424037" y="4805514"/>
              <a:ext cx="30497" cy="21240"/>
            </a:xfrm>
            <a:custGeom>
              <a:rect b="b" l="l" r="r" t="t"/>
              <a:pathLst>
                <a:path extrusionOk="0" h="709" w="1018">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
            <p:cNvSpPr/>
            <p:nvPr/>
          </p:nvSpPr>
          <p:spPr>
            <a:xfrm>
              <a:off x="3935406" y="4418819"/>
              <a:ext cx="30617" cy="22139"/>
            </a:xfrm>
            <a:custGeom>
              <a:rect b="b" l="l" r="r" t="t"/>
              <a:pathLst>
                <a:path extrusionOk="0" h="739" w="1022">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
            <p:cNvSpPr/>
            <p:nvPr/>
          </p:nvSpPr>
          <p:spPr>
            <a:xfrm>
              <a:off x="3967368" y="4406837"/>
              <a:ext cx="31725" cy="21749"/>
            </a:xfrm>
            <a:custGeom>
              <a:rect b="b" l="l" r="r" t="t"/>
              <a:pathLst>
                <a:path extrusionOk="0" h="726" w="1059">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
            <p:cNvSpPr/>
            <p:nvPr/>
          </p:nvSpPr>
          <p:spPr>
            <a:xfrm>
              <a:off x="3955386" y="4468785"/>
              <a:ext cx="30617" cy="22139"/>
            </a:xfrm>
            <a:custGeom>
              <a:rect b="b" l="l" r="r" t="t"/>
              <a:pathLst>
                <a:path extrusionOk="0" h="739" w="1022">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
            <p:cNvSpPr/>
            <p:nvPr/>
          </p:nvSpPr>
          <p:spPr>
            <a:xfrm>
              <a:off x="4413822" y="4345878"/>
              <a:ext cx="30736" cy="21240"/>
            </a:xfrm>
            <a:custGeom>
              <a:rect b="b" l="l" r="r" t="t"/>
              <a:pathLst>
                <a:path extrusionOk="0" h="709" w="1026">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
            <p:cNvSpPr/>
            <p:nvPr/>
          </p:nvSpPr>
          <p:spPr>
            <a:xfrm>
              <a:off x="4416908" y="4409743"/>
              <a:ext cx="30736" cy="21210"/>
            </a:xfrm>
            <a:custGeom>
              <a:rect b="b" l="l" r="r" t="t"/>
              <a:pathLst>
                <a:path extrusionOk="0" h="708" w="1026">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
            <p:cNvSpPr/>
            <p:nvPr/>
          </p:nvSpPr>
          <p:spPr>
            <a:xfrm>
              <a:off x="4456000" y="4374874"/>
              <a:ext cx="30617" cy="22109"/>
            </a:xfrm>
            <a:custGeom>
              <a:rect b="b" l="l" r="r" t="t"/>
              <a:pathLst>
                <a:path extrusionOk="0" h="738" w="1022">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
            <p:cNvSpPr/>
            <p:nvPr/>
          </p:nvSpPr>
          <p:spPr>
            <a:xfrm>
              <a:off x="3999450" y="4672542"/>
              <a:ext cx="30497" cy="21210"/>
            </a:xfrm>
            <a:custGeom>
              <a:rect b="b" l="l" r="r" t="t"/>
              <a:pathLst>
                <a:path extrusionOk="0" h="708" w="1018">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
            <p:cNvSpPr/>
            <p:nvPr/>
          </p:nvSpPr>
          <p:spPr>
            <a:xfrm>
              <a:off x="3998222" y="4721489"/>
              <a:ext cx="30736" cy="21240"/>
            </a:xfrm>
            <a:custGeom>
              <a:rect b="b" l="l" r="r" t="t"/>
              <a:pathLst>
                <a:path extrusionOk="0" h="709" w="1026">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
            <p:cNvSpPr/>
            <p:nvPr/>
          </p:nvSpPr>
          <p:spPr>
            <a:xfrm>
              <a:off x="4158034" y="4797546"/>
              <a:ext cx="30706" cy="21210"/>
            </a:xfrm>
            <a:custGeom>
              <a:rect b="b" l="l" r="r" t="t"/>
              <a:pathLst>
                <a:path extrusionOk="0" h="708" w="1025">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
            <p:cNvSpPr/>
            <p:nvPr/>
          </p:nvSpPr>
          <p:spPr>
            <a:xfrm>
              <a:off x="4200211" y="4799523"/>
              <a:ext cx="31515" cy="21240"/>
            </a:xfrm>
            <a:custGeom>
              <a:rect b="b" l="l" r="r" t="t"/>
              <a:pathLst>
                <a:path extrusionOk="0" h="709" w="1052">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
            <p:cNvSpPr/>
            <p:nvPr/>
          </p:nvSpPr>
          <p:spPr>
            <a:xfrm>
              <a:off x="4230975" y="4634678"/>
              <a:ext cx="30826" cy="22109"/>
            </a:xfrm>
            <a:custGeom>
              <a:rect b="b" l="l" r="r" t="t"/>
              <a:pathLst>
                <a:path extrusionOk="0" h="738" w="1029">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
            <p:cNvSpPr/>
            <p:nvPr/>
          </p:nvSpPr>
          <p:spPr>
            <a:xfrm>
              <a:off x="4138144" y="4564103"/>
              <a:ext cx="30916" cy="21749"/>
            </a:xfrm>
            <a:custGeom>
              <a:rect b="b" l="l" r="r" t="t"/>
              <a:pathLst>
                <a:path extrusionOk="0" h="726" w="1032">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
            <p:cNvSpPr/>
            <p:nvPr/>
          </p:nvSpPr>
          <p:spPr>
            <a:xfrm>
              <a:off x="3722573" y="4683625"/>
              <a:ext cx="30736" cy="21240"/>
            </a:xfrm>
            <a:custGeom>
              <a:rect b="b" l="l" r="r" t="t"/>
              <a:pathLst>
                <a:path extrusionOk="0" h="709" w="1026">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
            <p:cNvSpPr/>
            <p:nvPr/>
          </p:nvSpPr>
          <p:spPr>
            <a:xfrm>
              <a:off x="3767237" y="4670025"/>
              <a:ext cx="30916" cy="21719"/>
            </a:xfrm>
            <a:custGeom>
              <a:rect b="b" l="l" r="r" t="t"/>
              <a:pathLst>
                <a:path extrusionOk="0" h="725" w="1032">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
            <p:cNvSpPr/>
            <p:nvPr/>
          </p:nvSpPr>
          <p:spPr>
            <a:xfrm>
              <a:off x="3757441" y="4728978"/>
              <a:ext cx="30916" cy="21719"/>
            </a:xfrm>
            <a:custGeom>
              <a:rect b="b" l="l" r="r" t="t"/>
              <a:pathLst>
                <a:path extrusionOk="0" h="725" w="1032">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
            <p:cNvSpPr/>
            <p:nvPr/>
          </p:nvSpPr>
          <p:spPr>
            <a:xfrm>
              <a:off x="4099351" y="5044229"/>
              <a:ext cx="30437" cy="21360"/>
            </a:xfrm>
            <a:custGeom>
              <a:rect b="b" l="l" r="r" t="t"/>
              <a:pathLst>
                <a:path extrusionOk="0" h="713" w="1016">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
            <p:cNvSpPr/>
            <p:nvPr/>
          </p:nvSpPr>
          <p:spPr>
            <a:xfrm>
              <a:off x="4148029" y="5045337"/>
              <a:ext cx="30826" cy="22139"/>
            </a:xfrm>
            <a:custGeom>
              <a:rect b="b" l="l" r="r" t="t"/>
              <a:pathLst>
                <a:path extrusionOk="0" h="739" w="1029">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74" name="Shape 2874"/>
        <p:cNvGrpSpPr/>
        <p:nvPr/>
      </p:nvGrpSpPr>
      <p:grpSpPr>
        <a:xfrm>
          <a:off x="0" y="0"/>
          <a:ext cx="0" cy="0"/>
          <a:chOff x="0" y="0"/>
          <a:chExt cx="0" cy="0"/>
        </a:xfrm>
      </p:grpSpPr>
      <p:sp>
        <p:nvSpPr>
          <p:cNvPr id="2875" name="Google Shape;2875;p11"/>
          <p:cNvSpPr txBox="1"/>
          <p:nvPr>
            <p:ph hasCustomPrompt="1" type="title"/>
          </p:nvPr>
        </p:nvSpPr>
        <p:spPr>
          <a:xfrm>
            <a:off x="311700" y="12585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7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76" name="Google Shape;2876;p11"/>
          <p:cNvSpPr txBox="1"/>
          <p:nvPr>
            <p:ph idx="1" type="body"/>
          </p:nvPr>
        </p:nvSpPr>
        <p:spPr>
          <a:xfrm>
            <a:off x="2335500" y="3071250"/>
            <a:ext cx="4473000" cy="4803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grpSp>
        <p:nvGrpSpPr>
          <p:cNvPr id="2877" name="Google Shape;2877;p11"/>
          <p:cNvGrpSpPr/>
          <p:nvPr/>
        </p:nvGrpSpPr>
        <p:grpSpPr>
          <a:xfrm flipH="1" rot="10800000">
            <a:off x="8878679" y="4192408"/>
            <a:ext cx="161913" cy="145916"/>
            <a:chOff x="7737341" y="1046941"/>
            <a:chExt cx="161913" cy="145916"/>
          </a:xfrm>
        </p:grpSpPr>
        <p:sp>
          <p:nvSpPr>
            <p:cNvPr id="2878" name="Google Shape;2878;p11"/>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11"/>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11"/>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1" name="Google Shape;2881;p11"/>
          <p:cNvGrpSpPr/>
          <p:nvPr/>
        </p:nvGrpSpPr>
        <p:grpSpPr>
          <a:xfrm flipH="1" rot="10800000">
            <a:off x="133081" y="4154335"/>
            <a:ext cx="155469" cy="141087"/>
            <a:chOff x="737385" y="1492952"/>
            <a:chExt cx="161913" cy="146935"/>
          </a:xfrm>
        </p:grpSpPr>
        <p:sp>
          <p:nvSpPr>
            <p:cNvPr id="2882" name="Google Shape;2882;p11"/>
            <p:cNvSpPr/>
            <p:nvPr/>
          </p:nvSpPr>
          <p:spPr>
            <a:xfrm>
              <a:off x="737385" y="1587881"/>
              <a:ext cx="67974" cy="52006"/>
            </a:xfrm>
            <a:custGeom>
              <a:rect b="b" l="l" r="r" t="t"/>
              <a:pathLst>
                <a:path extrusionOk="0" h="1736" w="2269">
                  <a:moveTo>
                    <a:pt x="1135" y="1"/>
                  </a:moveTo>
                  <a:cubicBezTo>
                    <a:pt x="0" y="1"/>
                    <a:pt x="0" y="1735"/>
                    <a:pt x="1135" y="1735"/>
                  </a:cubicBezTo>
                  <a:cubicBezTo>
                    <a:pt x="2269" y="1735"/>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1"/>
            <p:cNvSpPr/>
            <p:nvPr/>
          </p:nvSpPr>
          <p:spPr>
            <a:xfrm>
              <a:off x="790346" y="1492952"/>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11"/>
            <p:cNvSpPr/>
            <p:nvPr/>
          </p:nvSpPr>
          <p:spPr>
            <a:xfrm>
              <a:off x="832314" y="1587881"/>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5" name="Google Shape;2885;p11"/>
          <p:cNvSpPr/>
          <p:nvPr/>
        </p:nvSpPr>
        <p:spPr>
          <a:xfrm flipH="1" rot="10800000">
            <a:off x="-220837" y="-39388"/>
            <a:ext cx="4086310" cy="637730"/>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1"/>
          <p:cNvSpPr/>
          <p:nvPr/>
        </p:nvSpPr>
        <p:spPr>
          <a:xfrm flipH="1" rot="10800000">
            <a:off x="4522213" y="4474941"/>
            <a:ext cx="4656952" cy="727225"/>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7" name="Google Shape;2887;p11"/>
          <p:cNvGrpSpPr/>
          <p:nvPr/>
        </p:nvGrpSpPr>
        <p:grpSpPr>
          <a:xfrm flipH="1" rot="10800000">
            <a:off x="1631666" y="4298342"/>
            <a:ext cx="415920" cy="1078251"/>
            <a:chOff x="1823086" y="-208516"/>
            <a:chExt cx="433159" cy="1122944"/>
          </a:xfrm>
        </p:grpSpPr>
        <p:sp>
          <p:nvSpPr>
            <p:cNvPr id="2888" name="Google Shape;2888;p11"/>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11"/>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11"/>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11"/>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11"/>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11"/>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11"/>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11"/>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6" name="Google Shape;2896;p11"/>
          <p:cNvGrpSpPr/>
          <p:nvPr/>
        </p:nvGrpSpPr>
        <p:grpSpPr>
          <a:xfrm flipH="1" rot="10800000">
            <a:off x="-316944" y="3968424"/>
            <a:ext cx="1350351" cy="863364"/>
            <a:chOff x="-206267" y="355694"/>
            <a:chExt cx="1406323" cy="899150"/>
          </a:xfrm>
        </p:grpSpPr>
        <p:sp>
          <p:nvSpPr>
            <p:cNvPr id="2897" name="Google Shape;2897;p11"/>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11"/>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11"/>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11"/>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11"/>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11"/>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11"/>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11"/>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5" name="Google Shape;2905;p11"/>
          <p:cNvGrpSpPr/>
          <p:nvPr/>
        </p:nvGrpSpPr>
        <p:grpSpPr>
          <a:xfrm flipH="1" rot="10800000">
            <a:off x="-168257" y="4443171"/>
            <a:ext cx="865199" cy="836633"/>
            <a:chOff x="-168381" y="-168706"/>
            <a:chExt cx="901061" cy="871312"/>
          </a:xfrm>
        </p:grpSpPr>
        <p:sp>
          <p:nvSpPr>
            <p:cNvPr id="2906" name="Google Shape;2906;p11"/>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11"/>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11"/>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11"/>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11"/>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11"/>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11"/>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1"/>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11"/>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1"/>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11"/>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11"/>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11"/>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11"/>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1"/>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11"/>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11"/>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11"/>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11"/>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5" name="Google Shape;2925;p11"/>
          <p:cNvGrpSpPr/>
          <p:nvPr/>
        </p:nvGrpSpPr>
        <p:grpSpPr>
          <a:xfrm flipH="1" rot="10800000">
            <a:off x="749592" y="4267724"/>
            <a:ext cx="421021" cy="1139500"/>
            <a:chOff x="904476" y="-243594"/>
            <a:chExt cx="438472" cy="1186732"/>
          </a:xfrm>
        </p:grpSpPr>
        <p:sp>
          <p:nvSpPr>
            <p:cNvPr id="2926" name="Google Shape;2926;p11"/>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11"/>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11"/>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11"/>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11"/>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11"/>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11"/>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11"/>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11"/>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11"/>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1"/>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11"/>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11"/>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11"/>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1"/>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11"/>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11"/>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11"/>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11"/>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11"/>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11"/>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11"/>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11"/>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11"/>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11"/>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11"/>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11"/>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3" name="Google Shape;2953;p11"/>
          <p:cNvGrpSpPr/>
          <p:nvPr/>
        </p:nvGrpSpPr>
        <p:grpSpPr>
          <a:xfrm flipH="1" rot="10800000">
            <a:off x="1279005" y="4496713"/>
            <a:ext cx="634382" cy="1090454"/>
            <a:chOff x="1455834" y="-430995"/>
            <a:chExt cx="660677" cy="1135653"/>
          </a:xfrm>
        </p:grpSpPr>
        <p:sp>
          <p:nvSpPr>
            <p:cNvPr id="2954" name="Google Shape;2954;p11"/>
            <p:cNvSpPr/>
            <p:nvPr/>
          </p:nvSpPr>
          <p:spPr>
            <a:xfrm>
              <a:off x="1455834" y="-342088"/>
              <a:ext cx="651576" cy="1046745"/>
            </a:xfrm>
            <a:custGeom>
              <a:rect b="b" l="l" r="r" t="t"/>
              <a:pathLst>
                <a:path extrusionOk="0" h="34941" w="2175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11"/>
            <p:cNvSpPr/>
            <p:nvPr/>
          </p:nvSpPr>
          <p:spPr>
            <a:xfrm>
              <a:off x="1538301" y="-430995"/>
              <a:ext cx="578210" cy="1060406"/>
            </a:xfrm>
            <a:custGeom>
              <a:rect b="b" l="l" r="r" t="t"/>
              <a:pathLst>
                <a:path extrusionOk="0" h="35397" w="19301">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11"/>
            <p:cNvSpPr/>
            <p:nvPr/>
          </p:nvSpPr>
          <p:spPr>
            <a:xfrm>
              <a:off x="1524162" y="373308"/>
              <a:ext cx="201494" cy="167043"/>
            </a:xfrm>
            <a:custGeom>
              <a:rect b="b" l="l" r="r" t="t"/>
              <a:pathLst>
                <a:path extrusionOk="0" h="5576" w="6726">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11"/>
            <p:cNvSpPr/>
            <p:nvPr/>
          </p:nvSpPr>
          <p:spPr>
            <a:xfrm>
              <a:off x="1522934" y="228264"/>
              <a:ext cx="280103" cy="217881"/>
            </a:xfrm>
            <a:custGeom>
              <a:rect b="b" l="l" r="r" t="t"/>
              <a:pathLst>
                <a:path extrusionOk="0" h="7273" w="935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1"/>
            <p:cNvSpPr/>
            <p:nvPr/>
          </p:nvSpPr>
          <p:spPr>
            <a:xfrm>
              <a:off x="1512719" y="76270"/>
              <a:ext cx="388219" cy="265753"/>
            </a:xfrm>
            <a:custGeom>
              <a:rect b="b" l="l" r="r" t="t"/>
              <a:pathLst>
                <a:path extrusionOk="0" h="8871" w="12959">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11"/>
            <p:cNvSpPr/>
            <p:nvPr/>
          </p:nvSpPr>
          <p:spPr>
            <a:xfrm>
              <a:off x="1532699" y="-106248"/>
              <a:ext cx="446786" cy="249426"/>
            </a:xfrm>
            <a:custGeom>
              <a:rect b="b" l="l" r="r" t="t"/>
              <a:pathLst>
                <a:path extrusionOk="0" h="8326" w="14914">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11"/>
            <p:cNvSpPr/>
            <p:nvPr/>
          </p:nvSpPr>
          <p:spPr>
            <a:xfrm>
              <a:off x="1720100" y="-252581"/>
              <a:ext cx="279863" cy="178007"/>
            </a:xfrm>
            <a:custGeom>
              <a:rect b="b" l="l" r="r" t="t"/>
              <a:pathLst>
                <a:path extrusionOk="0" h="5942" w="9342">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11"/>
            <p:cNvSpPr/>
            <p:nvPr/>
          </p:nvSpPr>
          <p:spPr>
            <a:xfrm>
              <a:off x="1919452" y="216941"/>
              <a:ext cx="31006" cy="24026"/>
            </a:xfrm>
            <a:custGeom>
              <a:rect b="b" l="l" r="r" t="t"/>
              <a:pathLst>
                <a:path extrusionOk="0" h="802" w="1035">
                  <a:moveTo>
                    <a:pt x="535" y="1"/>
                  </a:moveTo>
                  <a:cubicBezTo>
                    <a:pt x="1" y="1"/>
                    <a:pt x="1" y="801"/>
                    <a:pt x="535" y="801"/>
                  </a:cubicBezTo>
                  <a:cubicBezTo>
                    <a:pt x="1035" y="801"/>
                    <a:pt x="1035" y="1"/>
                    <a:pt x="53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11"/>
            <p:cNvSpPr/>
            <p:nvPr/>
          </p:nvSpPr>
          <p:spPr>
            <a:xfrm>
              <a:off x="1955429" y="183960"/>
              <a:ext cx="31006" cy="24026"/>
            </a:xfrm>
            <a:custGeom>
              <a:rect b="b" l="l" r="r" t="t"/>
              <a:pathLst>
                <a:path extrusionOk="0" h="802" w="1035">
                  <a:moveTo>
                    <a:pt x="501" y="1"/>
                  </a:moveTo>
                  <a:cubicBezTo>
                    <a:pt x="1" y="1"/>
                    <a:pt x="1" y="801"/>
                    <a:pt x="501" y="801"/>
                  </a:cubicBezTo>
                  <a:cubicBezTo>
                    <a:pt x="1035" y="801"/>
                    <a:pt x="1035"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11"/>
            <p:cNvSpPr/>
            <p:nvPr/>
          </p:nvSpPr>
          <p:spPr>
            <a:xfrm>
              <a:off x="1968429" y="242912"/>
              <a:ext cx="31006" cy="24026"/>
            </a:xfrm>
            <a:custGeom>
              <a:rect b="b" l="l" r="r" t="t"/>
              <a:pathLst>
                <a:path extrusionOk="0" h="802" w="1035">
                  <a:moveTo>
                    <a:pt x="501" y="1"/>
                  </a:moveTo>
                  <a:cubicBezTo>
                    <a:pt x="0" y="1"/>
                    <a:pt x="0" y="801"/>
                    <a:pt x="501" y="801"/>
                  </a:cubicBezTo>
                  <a:cubicBezTo>
                    <a:pt x="1034" y="801"/>
                    <a:pt x="1034"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1"/>
            <p:cNvSpPr/>
            <p:nvPr/>
          </p:nvSpPr>
          <p:spPr>
            <a:xfrm>
              <a:off x="1586709" y="67044"/>
              <a:ext cx="32025" cy="24026"/>
            </a:xfrm>
            <a:custGeom>
              <a:rect b="b" l="l" r="r" t="t"/>
              <a:pathLst>
                <a:path extrusionOk="0" h="802" w="1069">
                  <a:moveTo>
                    <a:pt x="535" y="1"/>
                  </a:moveTo>
                  <a:cubicBezTo>
                    <a:pt x="1" y="1"/>
                    <a:pt x="1" y="802"/>
                    <a:pt x="535" y="802"/>
                  </a:cubicBezTo>
                  <a:cubicBezTo>
                    <a:pt x="1068" y="802"/>
                    <a:pt x="1068" y="1"/>
                    <a:pt x="53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1"/>
            <p:cNvSpPr/>
            <p:nvPr/>
          </p:nvSpPr>
          <p:spPr>
            <a:xfrm>
              <a:off x="1625681" y="37088"/>
              <a:ext cx="32025" cy="25015"/>
            </a:xfrm>
            <a:custGeom>
              <a:rect b="b" l="l" r="r" t="t"/>
              <a:pathLst>
                <a:path extrusionOk="0" h="835" w="1069">
                  <a:moveTo>
                    <a:pt x="535" y="0"/>
                  </a:moveTo>
                  <a:cubicBezTo>
                    <a:pt x="1" y="0"/>
                    <a:pt x="1" y="834"/>
                    <a:pt x="535" y="834"/>
                  </a:cubicBezTo>
                  <a:cubicBezTo>
                    <a:pt x="1068" y="834"/>
                    <a:pt x="1068"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11"/>
            <p:cNvSpPr/>
            <p:nvPr/>
          </p:nvSpPr>
          <p:spPr>
            <a:xfrm>
              <a:off x="1736605" y="-219720"/>
              <a:ext cx="31995" cy="24026"/>
            </a:xfrm>
            <a:custGeom>
              <a:rect b="b" l="l" r="r" t="t"/>
              <a:pathLst>
                <a:path extrusionOk="0" h="802" w="1068">
                  <a:moveTo>
                    <a:pt x="534" y="0"/>
                  </a:moveTo>
                  <a:cubicBezTo>
                    <a:pt x="1" y="0"/>
                    <a:pt x="1" y="801"/>
                    <a:pt x="534" y="801"/>
                  </a:cubicBezTo>
                  <a:cubicBezTo>
                    <a:pt x="1068" y="801"/>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11"/>
            <p:cNvSpPr/>
            <p:nvPr/>
          </p:nvSpPr>
          <p:spPr>
            <a:xfrm>
              <a:off x="1779561" y="-252701"/>
              <a:ext cx="31006" cy="25015"/>
            </a:xfrm>
            <a:custGeom>
              <a:rect b="b" l="l" r="r" t="t"/>
              <a:pathLst>
                <a:path extrusionOk="0" h="835" w="1035">
                  <a:moveTo>
                    <a:pt x="501" y="1"/>
                  </a:moveTo>
                  <a:cubicBezTo>
                    <a:pt x="1" y="1"/>
                    <a:pt x="1" y="835"/>
                    <a:pt x="501" y="835"/>
                  </a:cubicBezTo>
                  <a:cubicBezTo>
                    <a:pt x="1035" y="835"/>
                    <a:pt x="1035"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11"/>
            <p:cNvSpPr/>
            <p:nvPr/>
          </p:nvSpPr>
          <p:spPr>
            <a:xfrm>
              <a:off x="1785582" y="265918"/>
              <a:ext cx="31995" cy="23996"/>
            </a:xfrm>
            <a:custGeom>
              <a:rect b="b" l="l" r="r" t="t"/>
              <a:pathLst>
                <a:path extrusionOk="0" h="801" w="1068">
                  <a:moveTo>
                    <a:pt x="534" y="0"/>
                  </a:moveTo>
                  <a:cubicBezTo>
                    <a:pt x="0" y="0"/>
                    <a:pt x="0" y="801"/>
                    <a:pt x="534" y="801"/>
                  </a:cubicBezTo>
                  <a:cubicBezTo>
                    <a:pt x="1067" y="801"/>
                    <a:pt x="1067"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11"/>
            <p:cNvSpPr/>
            <p:nvPr/>
          </p:nvSpPr>
          <p:spPr>
            <a:xfrm>
              <a:off x="1808558" y="323852"/>
              <a:ext cx="31995" cy="25015"/>
            </a:xfrm>
            <a:custGeom>
              <a:rect b="b" l="l" r="r" t="t"/>
              <a:pathLst>
                <a:path extrusionOk="0" h="835" w="1068">
                  <a:moveTo>
                    <a:pt x="534" y="1"/>
                  </a:moveTo>
                  <a:cubicBezTo>
                    <a:pt x="0" y="1"/>
                    <a:pt x="0" y="835"/>
                    <a:pt x="534" y="835"/>
                  </a:cubicBezTo>
                  <a:cubicBezTo>
                    <a:pt x="1068" y="835"/>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11"/>
            <p:cNvSpPr/>
            <p:nvPr/>
          </p:nvSpPr>
          <p:spPr>
            <a:xfrm>
              <a:off x="1524761" y="369833"/>
              <a:ext cx="32025" cy="23996"/>
            </a:xfrm>
            <a:custGeom>
              <a:rect b="b" l="l" r="r" t="t"/>
              <a:pathLst>
                <a:path extrusionOk="0" h="801" w="1069">
                  <a:moveTo>
                    <a:pt x="535" y="0"/>
                  </a:moveTo>
                  <a:cubicBezTo>
                    <a:pt x="1" y="0"/>
                    <a:pt x="1" y="801"/>
                    <a:pt x="535" y="801"/>
                  </a:cubicBezTo>
                  <a:cubicBezTo>
                    <a:pt x="1068" y="801"/>
                    <a:pt x="1068"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1"/>
            <p:cNvSpPr/>
            <p:nvPr/>
          </p:nvSpPr>
          <p:spPr>
            <a:xfrm>
              <a:off x="1573738" y="333857"/>
              <a:ext cx="31995" cy="23996"/>
            </a:xfrm>
            <a:custGeom>
              <a:rect b="b" l="l" r="r" t="t"/>
              <a:pathLst>
                <a:path extrusionOk="0" h="801" w="1068">
                  <a:moveTo>
                    <a:pt x="534" y="0"/>
                  </a:moveTo>
                  <a:cubicBezTo>
                    <a:pt x="0" y="0"/>
                    <a:pt x="0" y="801"/>
                    <a:pt x="534" y="801"/>
                  </a:cubicBezTo>
                  <a:cubicBezTo>
                    <a:pt x="1068" y="801"/>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1"/>
            <p:cNvSpPr/>
            <p:nvPr/>
          </p:nvSpPr>
          <p:spPr>
            <a:xfrm>
              <a:off x="1632690" y="545701"/>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1"/>
            <p:cNvSpPr/>
            <p:nvPr/>
          </p:nvSpPr>
          <p:spPr>
            <a:xfrm>
              <a:off x="1599709" y="597644"/>
              <a:ext cx="32025" cy="25015"/>
            </a:xfrm>
            <a:custGeom>
              <a:rect b="b" l="l" r="r" t="t"/>
              <a:pathLst>
                <a:path extrusionOk="0" h="835" w="1069">
                  <a:moveTo>
                    <a:pt x="534" y="1"/>
                  </a:moveTo>
                  <a:cubicBezTo>
                    <a:pt x="1" y="1"/>
                    <a:pt x="1" y="835"/>
                    <a:pt x="534" y="835"/>
                  </a:cubicBezTo>
                  <a:cubicBezTo>
                    <a:pt x="1068" y="835"/>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4" name="Google Shape;2974;p11"/>
          <p:cNvGrpSpPr/>
          <p:nvPr/>
        </p:nvGrpSpPr>
        <p:grpSpPr>
          <a:xfrm flipH="1" rot="10800000">
            <a:off x="1703088" y="4521912"/>
            <a:ext cx="782989" cy="1094450"/>
            <a:chOff x="1897495" y="-461400"/>
            <a:chExt cx="815443" cy="1139815"/>
          </a:xfrm>
        </p:grpSpPr>
        <p:sp>
          <p:nvSpPr>
            <p:cNvPr id="2975" name="Google Shape;2975;p11"/>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1"/>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1"/>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1"/>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11"/>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11"/>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11"/>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11"/>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11"/>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1"/>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1"/>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11"/>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11"/>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1"/>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1"/>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1"/>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11"/>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11"/>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11"/>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1"/>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1"/>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1"/>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7" name="Google Shape;2997;p11"/>
          <p:cNvGrpSpPr/>
          <p:nvPr/>
        </p:nvGrpSpPr>
        <p:grpSpPr>
          <a:xfrm>
            <a:off x="501598" y="2941622"/>
            <a:ext cx="419136" cy="546878"/>
            <a:chOff x="1304140" y="978228"/>
            <a:chExt cx="436509" cy="569545"/>
          </a:xfrm>
        </p:grpSpPr>
        <p:sp>
          <p:nvSpPr>
            <p:cNvPr id="2998" name="Google Shape;2998;p11"/>
            <p:cNvSpPr/>
            <p:nvPr/>
          </p:nvSpPr>
          <p:spPr>
            <a:xfrm>
              <a:off x="1321934" y="978228"/>
              <a:ext cx="418716" cy="433845"/>
            </a:xfrm>
            <a:custGeom>
              <a:rect b="b" l="l" r="r" t="t"/>
              <a:pathLst>
                <a:path extrusionOk="0" h="14482" w="13977">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1"/>
            <p:cNvSpPr/>
            <p:nvPr/>
          </p:nvSpPr>
          <p:spPr>
            <a:xfrm>
              <a:off x="1304140" y="1073037"/>
              <a:ext cx="322013" cy="474737"/>
            </a:xfrm>
            <a:custGeom>
              <a:rect b="b" l="l" r="r" t="t"/>
              <a:pathLst>
                <a:path extrusionOk="0" h="15847" w="10749">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1"/>
            <p:cNvSpPr/>
            <p:nvPr/>
          </p:nvSpPr>
          <p:spPr>
            <a:xfrm>
              <a:off x="1369383" y="1235665"/>
              <a:ext cx="155569" cy="125642"/>
            </a:xfrm>
            <a:custGeom>
              <a:rect b="b" l="l" r="r" t="t"/>
              <a:pathLst>
                <a:path extrusionOk="0" h="4194" w="5193">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1"/>
            <p:cNvSpPr/>
            <p:nvPr/>
          </p:nvSpPr>
          <p:spPr>
            <a:xfrm>
              <a:off x="1422853" y="1210682"/>
              <a:ext cx="90951" cy="89603"/>
            </a:xfrm>
            <a:custGeom>
              <a:rect b="b" l="l" r="r" t="t"/>
              <a:pathLst>
                <a:path extrusionOk="0" h="2991" w="3036">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1"/>
            <p:cNvSpPr/>
            <p:nvPr/>
          </p:nvSpPr>
          <p:spPr>
            <a:xfrm>
              <a:off x="1473208" y="1117461"/>
              <a:ext cx="125911" cy="118242"/>
            </a:xfrm>
            <a:custGeom>
              <a:rect b="b" l="l" r="r" t="t"/>
              <a:pathLst>
                <a:path extrusionOk="0" h="3947" w="4203">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1"/>
            <p:cNvSpPr/>
            <p:nvPr/>
          </p:nvSpPr>
          <p:spPr>
            <a:xfrm>
              <a:off x="1524761" y="1114256"/>
              <a:ext cx="61982" cy="58986"/>
            </a:xfrm>
            <a:custGeom>
              <a:rect b="b" l="l" r="r" t="t"/>
              <a:pathLst>
                <a:path extrusionOk="0" h="1969" w="2069">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1"/>
            <p:cNvSpPr/>
            <p:nvPr/>
          </p:nvSpPr>
          <p:spPr>
            <a:xfrm>
              <a:off x="1567747" y="1071270"/>
              <a:ext cx="60964" cy="60814"/>
            </a:xfrm>
            <a:custGeom>
              <a:rect b="b" l="l" r="r" t="t"/>
              <a:pathLst>
                <a:path extrusionOk="0" h="2030" w="2035">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1"/>
            <p:cNvSpPr/>
            <p:nvPr/>
          </p:nvSpPr>
          <p:spPr>
            <a:xfrm>
              <a:off x="1620708" y="1230153"/>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1"/>
            <p:cNvSpPr/>
            <p:nvPr/>
          </p:nvSpPr>
          <p:spPr>
            <a:xfrm>
              <a:off x="1628676" y="120418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1"/>
            <p:cNvSpPr/>
            <p:nvPr/>
          </p:nvSpPr>
          <p:spPr>
            <a:xfrm>
              <a:off x="1641677" y="1227158"/>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1"/>
            <p:cNvSpPr/>
            <p:nvPr/>
          </p:nvSpPr>
          <p:spPr>
            <a:xfrm>
              <a:off x="1628676" y="103631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1"/>
            <p:cNvSpPr/>
            <p:nvPr/>
          </p:nvSpPr>
          <p:spPr>
            <a:xfrm>
              <a:off x="1638681" y="105728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1"/>
            <p:cNvSpPr/>
            <p:nvPr/>
          </p:nvSpPr>
          <p:spPr>
            <a:xfrm>
              <a:off x="1651682" y="103032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11"/>
            <p:cNvSpPr/>
            <p:nvPr/>
          </p:nvSpPr>
          <p:spPr>
            <a:xfrm>
              <a:off x="1451820" y="1101255"/>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1"/>
            <p:cNvSpPr/>
            <p:nvPr/>
          </p:nvSpPr>
          <p:spPr>
            <a:xfrm>
              <a:off x="1457811" y="1073277"/>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1"/>
            <p:cNvSpPr/>
            <p:nvPr/>
          </p:nvSpPr>
          <p:spPr>
            <a:xfrm>
              <a:off x="1471800" y="109226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11"/>
            <p:cNvSpPr/>
            <p:nvPr/>
          </p:nvSpPr>
          <p:spPr>
            <a:xfrm>
              <a:off x="1544741" y="1374059"/>
              <a:ext cx="15039" cy="10006"/>
            </a:xfrm>
            <a:custGeom>
              <a:rect b="b" l="l" r="r" t="t"/>
              <a:pathLst>
                <a:path extrusionOk="0" h="334" w="502">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1"/>
            <p:cNvSpPr/>
            <p:nvPr/>
          </p:nvSpPr>
          <p:spPr>
            <a:xfrm>
              <a:off x="1555735" y="1346081"/>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1"/>
            <p:cNvSpPr/>
            <p:nvPr/>
          </p:nvSpPr>
          <p:spPr>
            <a:xfrm>
              <a:off x="1571731" y="1371063"/>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1"/>
            <p:cNvSpPr/>
            <p:nvPr/>
          </p:nvSpPr>
          <p:spPr>
            <a:xfrm>
              <a:off x="1354914" y="1205170"/>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1"/>
            <p:cNvSpPr/>
            <p:nvPr/>
          </p:nvSpPr>
          <p:spPr>
            <a:xfrm>
              <a:off x="1367885" y="1184201"/>
              <a:ext cx="14020" cy="10006"/>
            </a:xfrm>
            <a:custGeom>
              <a:rect b="b" l="l" r="r" t="t"/>
              <a:pathLst>
                <a:path extrusionOk="0" h="334" w="468">
                  <a:moveTo>
                    <a:pt x="234" y="0"/>
                  </a:moveTo>
                  <a:cubicBezTo>
                    <a:pt x="1" y="0"/>
                    <a:pt x="1" y="334"/>
                    <a:pt x="234" y="334"/>
                  </a:cubicBezTo>
                  <a:cubicBezTo>
                    <a:pt x="468" y="334"/>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1"/>
            <p:cNvSpPr/>
            <p:nvPr/>
          </p:nvSpPr>
          <p:spPr>
            <a:xfrm>
              <a:off x="1375883" y="120517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0" name="Google Shape;3020;p11"/>
          <p:cNvGrpSpPr/>
          <p:nvPr/>
        </p:nvGrpSpPr>
        <p:grpSpPr>
          <a:xfrm flipH="1" rot="10800000">
            <a:off x="8269968" y="793500"/>
            <a:ext cx="1190020" cy="757074"/>
            <a:chOff x="7742212" y="3926048"/>
            <a:chExt cx="1414838" cy="900099"/>
          </a:xfrm>
        </p:grpSpPr>
        <p:sp>
          <p:nvSpPr>
            <p:cNvPr id="3021" name="Google Shape;3021;p11"/>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11"/>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11"/>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1"/>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1"/>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1"/>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1"/>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1"/>
            <p:cNvSpPr/>
            <p:nvPr/>
          </p:nvSpPr>
          <p:spPr>
            <a:xfrm>
              <a:off x="7742212" y="3936832"/>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9" name="Google Shape;3029;p11"/>
          <p:cNvGrpSpPr/>
          <p:nvPr/>
        </p:nvGrpSpPr>
        <p:grpSpPr>
          <a:xfrm flipH="1" rot="10800000">
            <a:off x="8545800" y="194516"/>
            <a:ext cx="1042259" cy="1047013"/>
            <a:chOff x="8276926" y="3750868"/>
            <a:chExt cx="1239162" cy="1244814"/>
          </a:xfrm>
        </p:grpSpPr>
        <p:sp>
          <p:nvSpPr>
            <p:cNvPr id="3030" name="Google Shape;3030;p11"/>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1"/>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1"/>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1"/>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1"/>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1"/>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11"/>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1"/>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1"/>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1"/>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1"/>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1"/>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1"/>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1"/>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1"/>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11"/>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11"/>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1"/>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11"/>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11"/>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1"/>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1"/>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1"/>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1"/>
            <p:cNvSpPr/>
            <p:nvPr/>
          </p:nvSpPr>
          <p:spPr>
            <a:xfrm>
              <a:off x="8902419" y="4681074"/>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1"/>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1"/>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1"/>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7" name="Google Shape;3057;p11"/>
          <p:cNvGrpSpPr/>
          <p:nvPr/>
        </p:nvGrpSpPr>
        <p:grpSpPr>
          <a:xfrm flipH="1" rot="10800000">
            <a:off x="8484435" y="-270371"/>
            <a:ext cx="368416" cy="997931"/>
            <a:chOff x="7607455" y="4238363"/>
            <a:chExt cx="438017" cy="1186459"/>
          </a:xfrm>
        </p:grpSpPr>
        <p:sp>
          <p:nvSpPr>
            <p:cNvPr id="3058" name="Google Shape;3058;p11"/>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11"/>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11"/>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1"/>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1"/>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1"/>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1"/>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1"/>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1"/>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1"/>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1"/>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11"/>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11"/>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11"/>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11"/>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11"/>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11"/>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11"/>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1"/>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1"/>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1"/>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1"/>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1"/>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1"/>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2" name="Google Shape;3082;p11"/>
          <p:cNvGrpSpPr/>
          <p:nvPr/>
        </p:nvGrpSpPr>
        <p:grpSpPr>
          <a:xfrm rot="-4992369">
            <a:off x="7231418" y="-258355"/>
            <a:ext cx="364310" cy="944495"/>
            <a:chOff x="7916001" y="4222802"/>
            <a:chExt cx="364302" cy="944474"/>
          </a:xfrm>
        </p:grpSpPr>
        <p:sp>
          <p:nvSpPr>
            <p:cNvPr id="3083" name="Google Shape;3083;p11"/>
            <p:cNvSpPr/>
            <p:nvPr/>
          </p:nvSpPr>
          <p:spPr>
            <a:xfrm>
              <a:off x="7954650" y="4270825"/>
              <a:ext cx="325652" cy="896451"/>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11"/>
            <p:cNvSpPr/>
            <p:nvPr/>
          </p:nvSpPr>
          <p:spPr>
            <a:xfrm>
              <a:off x="8159489" y="4463672"/>
              <a:ext cx="54905" cy="89149"/>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11"/>
            <p:cNvSpPr/>
            <p:nvPr/>
          </p:nvSpPr>
          <p:spPr>
            <a:xfrm>
              <a:off x="8053845" y="4468005"/>
              <a:ext cx="86579" cy="46918"/>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11"/>
            <p:cNvSpPr/>
            <p:nvPr/>
          </p:nvSpPr>
          <p:spPr>
            <a:xfrm>
              <a:off x="8092495" y="4353366"/>
              <a:ext cx="52134" cy="86805"/>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1"/>
            <p:cNvSpPr/>
            <p:nvPr/>
          </p:nvSpPr>
          <p:spPr>
            <a:xfrm>
              <a:off x="7991637" y="4373446"/>
              <a:ext cx="80733" cy="48404"/>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11"/>
            <p:cNvSpPr/>
            <p:nvPr/>
          </p:nvSpPr>
          <p:spPr>
            <a:xfrm>
              <a:off x="8010231" y="4260999"/>
              <a:ext cx="36914" cy="74131"/>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11"/>
            <p:cNvSpPr/>
            <p:nvPr/>
          </p:nvSpPr>
          <p:spPr>
            <a:xfrm>
              <a:off x="7937845" y="4303554"/>
              <a:ext cx="68966" cy="47119"/>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11"/>
            <p:cNvSpPr/>
            <p:nvPr/>
          </p:nvSpPr>
          <p:spPr>
            <a:xfrm>
              <a:off x="7916001" y="4222802"/>
              <a:ext cx="62238" cy="61910"/>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1" name="Google Shape;3091;p11"/>
          <p:cNvSpPr/>
          <p:nvPr/>
        </p:nvSpPr>
        <p:spPr>
          <a:xfrm flipH="1" rot="10800000">
            <a:off x="7991078" y="-124958"/>
            <a:ext cx="548046" cy="880098"/>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11"/>
          <p:cNvSpPr/>
          <p:nvPr/>
        </p:nvSpPr>
        <p:spPr>
          <a:xfrm flipH="1" rot="10800000">
            <a:off x="7983973" y="-199739"/>
            <a:ext cx="486035" cy="891563"/>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11"/>
          <p:cNvSpPr/>
          <p:nvPr/>
        </p:nvSpPr>
        <p:spPr>
          <a:xfrm flipH="1" rot="10800000">
            <a:off x="8312420" y="476643"/>
            <a:ext cx="170033" cy="140577"/>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11"/>
          <p:cNvSpPr/>
          <p:nvPr/>
        </p:nvSpPr>
        <p:spPr>
          <a:xfrm flipH="1" rot="10800000">
            <a:off x="8247416" y="355298"/>
            <a:ext cx="236126" cy="18268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1"/>
          <p:cNvSpPr/>
          <p:nvPr/>
        </p:nvSpPr>
        <p:spPr>
          <a:xfrm flipH="1" rot="10800000">
            <a:off x="8165052" y="227075"/>
            <a:ext cx="326207" cy="223502"/>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11"/>
          <p:cNvSpPr/>
          <p:nvPr/>
        </p:nvSpPr>
        <p:spPr>
          <a:xfrm flipH="1" rot="10800000">
            <a:off x="8098990" y="73660"/>
            <a:ext cx="376299" cy="209668"/>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1"/>
          <p:cNvSpPr/>
          <p:nvPr/>
        </p:nvSpPr>
        <p:spPr>
          <a:xfrm flipH="1" rot="10800000">
            <a:off x="8082285" y="-49642"/>
            <a:ext cx="235219" cy="149421"/>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1"/>
          <p:cNvSpPr/>
          <p:nvPr/>
        </p:nvSpPr>
        <p:spPr>
          <a:xfrm flipH="1" rot="10800000">
            <a:off x="8123026" y="344955"/>
            <a:ext cx="26911" cy="21040"/>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1"/>
          <p:cNvSpPr/>
          <p:nvPr/>
        </p:nvSpPr>
        <p:spPr>
          <a:xfrm flipH="1" rot="10800000">
            <a:off x="8093623" y="317240"/>
            <a:ext cx="26079" cy="21040"/>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1"/>
          <p:cNvSpPr/>
          <p:nvPr/>
        </p:nvSpPr>
        <p:spPr>
          <a:xfrm flipH="1" rot="10800000">
            <a:off x="8081857" y="366825"/>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1"/>
          <p:cNvSpPr/>
          <p:nvPr/>
        </p:nvSpPr>
        <p:spPr>
          <a:xfrm flipH="1" rot="10800000">
            <a:off x="8402897" y="218902"/>
            <a:ext cx="26079" cy="21040"/>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1"/>
          <p:cNvSpPr/>
          <p:nvPr/>
        </p:nvSpPr>
        <p:spPr>
          <a:xfrm flipH="1" rot="10800000">
            <a:off x="8370118" y="194513"/>
            <a:ext cx="26079" cy="20208"/>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1"/>
          <p:cNvSpPr/>
          <p:nvPr/>
        </p:nvSpPr>
        <p:spPr>
          <a:xfrm flipH="1" rot="10800000">
            <a:off x="8235650" y="386150"/>
            <a:ext cx="26079" cy="20183"/>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1"/>
          <p:cNvSpPr/>
          <p:nvPr/>
        </p:nvSpPr>
        <p:spPr>
          <a:xfrm flipH="1" rot="10800000">
            <a:off x="8216325" y="435735"/>
            <a:ext cx="26911" cy="20208"/>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11"/>
          <p:cNvSpPr/>
          <p:nvPr/>
        </p:nvSpPr>
        <p:spPr>
          <a:xfrm flipH="1" rot="10800000">
            <a:off x="8455001" y="473553"/>
            <a:ext cx="26079" cy="21040"/>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11"/>
          <p:cNvSpPr/>
          <p:nvPr/>
        </p:nvSpPr>
        <p:spPr>
          <a:xfrm flipH="1" rot="10800000">
            <a:off x="8413832" y="443294"/>
            <a:ext cx="26079" cy="21040"/>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11"/>
          <p:cNvSpPr/>
          <p:nvPr/>
        </p:nvSpPr>
        <p:spPr>
          <a:xfrm flipH="1" rot="10800000">
            <a:off x="8364247" y="621476"/>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11"/>
          <p:cNvSpPr/>
          <p:nvPr/>
        </p:nvSpPr>
        <p:spPr>
          <a:xfrm flipH="1" rot="10800000">
            <a:off x="8391962" y="665190"/>
            <a:ext cx="26079" cy="2101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11"/>
          <p:cNvSpPr/>
          <p:nvPr/>
        </p:nvSpPr>
        <p:spPr>
          <a:xfrm flipH="1" rot="-10392468">
            <a:off x="7355265" y="-106134"/>
            <a:ext cx="686110" cy="861001"/>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11"/>
          <p:cNvSpPr/>
          <p:nvPr/>
        </p:nvSpPr>
        <p:spPr>
          <a:xfrm flipH="1" rot="-10392468">
            <a:off x="7428715" y="-207988"/>
            <a:ext cx="483351" cy="881965"/>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11"/>
          <p:cNvSpPr/>
          <p:nvPr/>
        </p:nvSpPr>
        <p:spPr>
          <a:xfrm flipH="1" rot="-10392468">
            <a:off x="7758212" y="-59328"/>
            <a:ext cx="139767" cy="133367"/>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11"/>
          <p:cNvSpPr/>
          <p:nvPr/>
        </p:nvSpPr>
        <p:spPr>
          <a:xfrm flipH="1" rot="-10392468">
            <a:off x="7629869" y="73853"/>
            <a:ext cx="192731" cy="191824"/>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1"/>
          <p:cNvSpPr/>
          <p:nvPr/>
        </p:nvSpPr>
        <p:spPr>
          <a:xfrm flipH="1" rot="-10392468">
            <a:off x="7533765" y="164979"/>
            <a:ext cx="216290" cy="274016"/>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1"/>
          <p:cNvSpPr/>
          <p:nvPr/>
        </p:nvSpPr>
        <p:spPr>
          <a:xfrm flipH="1" rot="-10392468">
            <a:off x="7539764" y="295330"/>
            <a:ext cx="111420" cy="144529"/>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1"/>
          <p:cNvSpPr/>
          <p:nvPr/>
        </p:nvSpPr>
        <p:spPr>
          <a:xfrm flipH="1" rot="-10392468">
            <a:off x="7414026" y="412152"/>
            <a:ext cx="142841" cy="171087"/>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1"/>
          <p:cNvSpPr/>
          <p:nvPr/>
        </p:nvSpPr>
        <p:spPr>
          <a:xfrm flipH="1" rot="-10392468">
            <a:off x="7382758" y="512051"/>
            <a:ext cx="101997" cy="118526"/>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1"/>
          <p:cNvSpPr/>
          <p:nvPr/>
        </p:nvSpPr>
        <p:spPr>
          <a:xfrm flipH="1" rot="10800000">
            <a:off x="7985182" y="397085"/>
            <a:ext cx="28624" cy="21871"/>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1"/>
          <p:cNvSpPr/>
          <p:nvPr/>
        </p:nvSpPr>
        <p:spPr>
          <a:xfrm flipH="1" rot="-10392468">
            <a:off x="7810876" y="469486"/>
            <a:ext cx="28598" cy="21871"/>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1"/>
          <p:cNvSpPr/>
          <p:nvPr/>
        </p:nvSpPr>
        <p:spPr>
          <a:xfrm flipH="1" rot="-10392468">
            <a:off x="7805059" y="418832"/>
            <a:ext cx="28598" cy="21896"/>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11"/>
          <p:cNvSpPr/>
          <p:nvPr/>
        </p:nvSpPr>
        <p:spPr>
          <a:xfrm flipH="1" rot="-10392468">
            <a:off x="7433296" y="164654"/>
            <a:ext cx="28598" cy="21871"/>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11"/>
          <p:cNvSpPr/>
          <p:nvPr/>
        </p:nvSpPr>
        <p:spPr>
          <a:xfrm flipH="1" rot="-10392468">
            <a:off x="7436085" y="212384"/>
            <a:ext cx="28598"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1"/>
          <p:cNvSpPr/>
          <p:nvPr/>
        </p:nvSpPr>
        <p:spPr>
          <a:xfrm flipH="1" rot="-10392468">
            <a:off x="7486995" y="182900"/>
            <a:ext cx="28598"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1"/>
          <p:cNvSpPr/>
          <p:nvPr/>
        </p:nvSpPr>
        <p:spPr>
          <a:xfrm flipH="1" rot="-10392468">
            <a:off x="7501521" y="657773"/>
            <a:ext cx="28598" cy="21871"/>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11"/>
          <p:cNvSpPr/>
          <p:nvPr/>
        </p:nvSpPr>
        <p:spPr>
          <a:xfrm flipH="1" rot="-10392468">
            <a:off x="7468110" y="668131"/>
            <a:ext cx="27767" cy="21871"/>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1"/>
          <p:cNvSpPr/>
          <p:nvPr/>
        </p:nvSpPr>
        <p:spPr>
          <a:xfrm flipH="1" rot="-10392468">
            <a:off x="7366618" y="475810"/>
            <a:ext cx="28598" cy="21871"/>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1"/>
          <p:cNvSpPr/>
          <p:nvPr/>
        </p:nvSpPr>
        <p:spPr>
          <a:xfrm flipH="1" rot="-10392468">
            <a:off x="7370099" y="446588"/>
            <a:ext cx="28598" cy="21871"/>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1"/>
          <p:cNvSpPr/>
          <p:nvPr/>
        </p:nvSpPr>
        <p:spPr>
          <a:xfrm flipH="1" rot="-10392468">
            <a:off x="7847662" y="160681"/>
            <a:ext cx="28598" cy="21896"/>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1"/>
          <p:cNvSpPr/>
          <p:nvPr/>
        </p:nvSpPr>
        <p:spPr>
          <a:xfrm flipH="1" rot="-10392468">
            <a:off x="7567352" y="254259"/>
            <a:ext cx="28624" cy="21871"/>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1"/>
          <p:cNvSpPr/>
          <p:nvPr/>
        </p:nvSpPr>
        <p:spPr>
          <a:xfrm flipH="1" rot="-10392468">
            <a:off x="7783578" y="300344"/>
            <a:ext cx="28598" cy="2270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0" name="Google Shape;3130;p11"/>
          <p:cNvGrpSpPr/>
          <p:nvPr/>
        </p:nvGrpSpPr>
        <p:grpSpPr>
          <a:xfrm flipH="1" rot="10800000">
            <a:off x="7172049" y="4337924"/>
            <a:ext cx="436502" cy="569243"/>
            <a:chOff x="3289399" y="3455662"/>
            <a:chExt cx="436502" cy="569243"/>
          </a:xfrm>
        </p:grpSpPr>
        <p:sp>
          <p:nvSpPr>
            <p:cNvPr id="3131" name="Google Shape;3131;p11"/>
            <p:cNvSpPr/>
            <p:nvPr/>
          </p:nvSpPr>
          <p:spPr>
            <a:xfrm>
              <a:off x="3289399" y="3590341"/>
              <a:ext cx="418746" cy="434563"/>
            </a:xfrm>
            <a:custGeom>
              <a:rect b="b" l="l" r="r" t="t"/>
              <a:pathLst>
                <a:path extrusionOk="0" h="14506" w="13978">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1"/>
            <p:cNvSpPr/>
            <p:nvPr/>
          </p:nvSpPr>
          <p:spPr>
            <a:xfrm>
              <a:off x="3404877" y="3455662"/>
              <a:ext cx="321025" cy="474737"/>
            </a:xfrm>
            <a:custGeom>
              <a:rect b="b" l="l" r="r" t="t"/>
              <a:pathLst>
                <a:path extrusionOk="0" h="15847" w="10716">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1"/>
            <p:cNvSpPr/>
            <p:nvPr/>
          </p:nvSpPr>
          <p:spPr>
            <a:xfrm>
              <a:off x="3505857" y="3642074"/>
              <a:ext cx="155300" cy="125672"/>
            </a:xfrm>
            <a:custGeom>
              <a:rect b="b" l="l" r="r" t="t"/>
              <a:pathLst>
                <a:path extrusionOk="0" h="4195" w="5184">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1"/>
            <p:cNvSpPr/>
            <p:nvPr/>
          </p:nvSpPr>
          <p:spPr>
            <a:xfrm>
              <a:off x="3517210" y="3702794"/>
              <a:ext cx="89992" cy="89932"/>
            </a:xfrm>
            <a:custGeom>
              <a:rect b="b" l="l" r="r" t="t"/>
              <a:pathLst>
                <a:path extrusionOk="0" h="3002" w="3004">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11"/>
            <p:cNvSpPr/>
            <p:nvPr/>
          </p:nvSpPr>
          <p:spPr>
            <a:xfrm>
              <a:off x="3432196" y="3767648"/>
              <a:ext cx="125222" cy="117284"/>
            </a:xfrm>
            <a:custGeom>
              <a:rect b="b" l="l" r="r" t="t"/>
              <a:pathLst>
                <a:path extrusionOk="0" h="3915" w="418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1"/>
            <p:cNvSpPr/>
            <p:nvPr/>
          </p:nvSpPr>
          <p:spPr>
            <a:xfrm>
              <a:off x="3444268" y="3829146"/>
              <a:ext cx="62012" cy="58986"/>
            </a:xfrm>
            <a:custGeom>
              <a:rect b="b" l="l" r="r" t="t"/>
              <a:pathLst>
                <a:path extrusionOk="0" h="1969" w="207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1"/>
            <p:cNvSpPr/>
            <p:nvPr/>
          </p:nvSpPr>
          <p:spPr>
            <a:xfrm>
              <a:off x="3402301" y="3870754"/>
              <a:ext cx="60005" cy="61353"/>
            </a:xfrm>
            <a:custGeom>
              <a:rect b="b" l="l" r="r" t="t"/>
              <a:pathLst>
                <a:path extrusionOk="0" h="2048" w="2003">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11"/>
            <p:cNvSpPr/>
            <p:nvPr/>
          </p:nvSpPr>
          <p:spPr>
            <a:xfrm>
              <a:off x="3395321" y="3762196"/>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11"/>
            <p:cNvSpPr/>
            <p:nvPr/>
          </p:nvSpPr>
          <p:spPr>
            <a:xfrm>
              <a:off x="3388312" y="378819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1"/>
            <p:cNvSpPr/>
            <p:nvPr/>
          </p:nvSpPr>
          <p:spPr>
            <a:xfrm>
              <a:off x="3375341" y="3765221"/>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1"/>
            <p:cNvSpPr/>
            <p:nvPr/>
          </p:nvSpPr>
          <p:spPr>
            <a:xfrm>
              <a:off x="3388312" y="395606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1"/>
            <p:cNvSpPr/>
            <p:nvPr/>
          </p:nvSpPr>
          <p:spPr>
            <a:xfrm>
              <a:off x="3378337" y="393408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1"/>
            <p:cNvSpPr/>
            <p:nvPr/>
          </p:nvSpPr>
          <p:spPr>
            <a:xfrm>
              <a:off x="3365336" y="396205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1"/>
            <p:cNvSpPr/>
            <p:nvPr/>
          </p:nvSpPr>
          <p:spPr>
            <a:xfrm>
              <a:off x="3565198" y="3891124"/>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1"/>
            <p:cNvSpPr/>
            <p:nvPr/>
          </p:nvSpPr>
          <p:spPr>
            <a:xfrm>
              <a:off x="3559177" y="3918084"/>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1"/>
            <p:cNvSpPr/>
            <p:nvPr/>
          </p:nvSpPr>
          <p:spPr>
            <a:xfrm>
              <a:off x="3545188" y="3899092"/>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1"/>
            <p:cNvSpPr/>
            <p:nvPr/>
          </p:nvSpPr>
          <p:spPr>
            <a:xfrm>
              <a:off x="3471258" y="3618320"/>
              <a:ext cx="15009" cy="11024"/>
            </a:xfrm>
            <a:custGeom>
              <a:rect b="b" l="l" r="r" t="t"/>
              <a:pathLst>
                <a:path extrusionOk="0" h="368" w="501">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1"/>
            <p:cNvSpPr/>
            <p:nvPr/>
          </p:nvSpPr>
          <p:spPr>
            <a:xfrm>
              <a:off x="3460265" y="3646298"/>
              <a:ext cx="15009" cy="11024"/>
            </a:xfrm>
            <a:custGeom>
              <a:rect b="b" l="l" r="r" t="t"/>
              <a:pathLst>
                <a:path extrusionOk="0" h="368" w="501">
                  <a:moveTo>
                    <a:pt x="267" y="1"/>
                  </a:moveTo>
                  <a:cubicBezTo>
                    <a:pt x="1" y="1"/>
                    <a:pt x="1" y="367"/>
                    <a:pt x="267" y="367"/>
                  </a:cubicBez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1"/>
            <p:cNvSpPr/>
            <p:nvPr/>
          </p:nvSpPr>
          <p:spPr>
            <a:xfrm>
              <a:off x="3445287" y="3621315"/>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1"/>
            <p:cNvSpPr/>
            <p:nvPr/>
          </p:nvSpPr>
          <p:spPr>
            <a:xfrm>
              <a:off x="3662104"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1"/>
            <p:cNvSpPr/>
            <p:nvPr/>
          </p:nvSpPr>
          <p:spPr>
            <a:xfrm>
              <a:off x="3649133" y="3808177"/>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1"/>
            <p:cNvSpPr/>
            <p:nvPr/>
          </p:nvSpPr>
          <p:spPr>
            <a:xfrm>
              <a:off x="3640116"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3" name="Google Shape;3153;p11"/>
          <p:cNvGrpSpPr/>
          <p:nvPr/>
        </p:nvGrpSpPr>
        <p:grpSpPr>
          <a:xfrm flipH="1" rot="10800000">
            <a:off x="-221282" y="-186589"/>
            <a:ext cx="1500235" cy="1460527"/>
            <a:chOff x="-181020" y="4253777"/>
            <a:chExt cx="1117161" cy="1087511"/>
          </a:xfrm>
        </p:grpSpPr>
        <p:sp>
          <p:nvSpPr>
            <p:cNvPr id="3154" name="Google Shape;3154;p11"/>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1"/>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1"/>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1"/>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1"/>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1"/>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1"/>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1"/>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1"/>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1"/>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11"/>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11"/>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1"/>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1"/>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8" name="Google Shape;3168;p11"/>
          <p:cNvGrpSpPr/>
          <p:nvPr/>
        </p:nvGrpSpPr>
        <p:grpSpPr>
          <a:xfrm flipH="1" rot="10800000">
            <a:off x="-256703" y="184140"/>
            <a:ext cx="1187279" cy="1592727"/>
            <a:chOff x="-168050" y="4195214"/>
            <a:chExt cx="719519" cy="965231"/>
          </a:xfrm>
        </p:grpSpPr>
        <p:sp>
          <p:nvSpPr>
            <p:cNvPr id="3169" name="Google Shape;3169;p11"/>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11"/>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1"/>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1"/>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11"/>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11"/>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11"/>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11"/>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11"/>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11"/>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11"/>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11"/>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11"/>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11"/>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11"/>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11"/>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11"/>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11"/>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11"/>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1"/>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1"/>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11"/>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11"/>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11"/>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11"/>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11"/>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11"/>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11"/>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1"/>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1"/>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1"/>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11"/>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11"/>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11"/>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11"/>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11"/>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11"/>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11"/>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1"/>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1"/>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1"/>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11"/>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11"/>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11"/>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11"/>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1"/>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1"/>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6" name="Google Shape;3216;p11"/>
          <p:cNvGrpSpPr/>
          <p:nvPr/>
        </p:nvGrpSpPr>
        <p:grpSpPr>
          <a:xfrm flipH="1" rot="10800000">
            <a:off x="7923837" y="4210795"/>
            <a:ext cx="1116750" cy="1145263"/>
            <a:chOff x="7973149" y="-201092"/>
            <a:chExt cx="1116750" cy="1145263"/>
          </a:xfrm>
        </p:grpSpPr>
        <p:sp>
          <p:nvSpPr>
            <p:cNvPr id="3217" name="Google Shape;3217;p11"/>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11"/>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1"/>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1"/>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11"/>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11"/>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1"/>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1"/>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11"/>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11"/>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1"/>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1"/>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11"/>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11"/>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11"/>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11"/>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1"/>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11"/>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11"/>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1"/>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1"/>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11"/>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11"/>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1"/>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1"/>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11"/>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11"/>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1"/>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1"/>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11"/>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11"/>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11"/>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1"/>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11"/>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1"/>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1"/>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1"/>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1"/>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11"/>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11"/>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11"/>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11"/>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11"/>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11"/>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11"/>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11"/>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11"/>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11"/>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11"/>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11"/>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11"/>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11"/>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11"/>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1"/>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11"/>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11"/>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11"/>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11"/>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11"/>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11"/>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11"/>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8" name="Google Shape;3278;p11"/>
          <p:cNvGrpSpPr/>
          <p:nvPr/>
        </p:nvGrpSpPr>
        <p:grpSpPr>
          <a:xfrm rot="-5400000">
            <a:off x="5562532" y="4530983"/>
            <a:ext cx="1007000" cy="841746"/>
            <a:chOff x="3579657" y="4246288"/>
            <a:chExt cx="1007000" cy="841746"/>
          </a:xfrm>
        </p:grpSpPr>
        <p:sp>
          <p:nvSpPr>
            <p:cNvPr id="3279" name="Google Shape;3279;p11"/>
            <p:cNvSpPr/>
            <p:nvPr/>
          </p:nvSpPr>
          <p:spPr>
            <a:xfrm>
              <a:off x="4009156" y="4502305"/>
              <a:ext cx="66985" cy="52006"/>
            </a:xfrm>
            <a:custGeom>
              <a:rect b="b" l="l" r="r" t="t"/>
              <a:pathLst>
                <a:path extrusionOk="0" h="1736" w="2236">
                  <a:moveTo>
                    <a:pt x="1101" y="1"/>
                  </a:moveTo>
                  <a:cubicBezTo>
                    <a:pt x="0" y="1"/>
                    <a:pt x="0" y="1736"/>
                    <a:pt x="1101" y="1736"/>
                  </a:cubicBezTo>
                  <a:cubicBezTo>
                    <a:pt x="2235" y="1736"/>
                    <a:pt x="2235" y="1"/>
                    <a:pt x="1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11"/>
            <p:cNvSpPr/>
            <p:nvPr/>
          </p:nvSpPr>
          <p:spPr>
            <a:xfrm>
              <a:off x="4169028" y="4467347"/>
              <a:ext cx="67974" cy="52006"/>
            </a:xfrm>
            <a:custGeom>
              <a:rect b="b" l="l" r="r" t="t"/>
              <a:pathLst>
                <a:path extrusionOk="0" h="1736" w="2269">
                  <a:moveTo>
                    <a:pt x="1134" y="0"/>
                  </a:moveTo>
                  <a:cubicBezTo>
                    <a:pt x="0" y="0"/>
                    <a:pt x="0" y="1735"/>
                    <a:pt x="1134" y="1735"/>
                  </a:cubicBezTo>
                  <a:cubicBezTo>
                    <a:pt x="2269" y="1735"/>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11"/>
            <p:cNvSpPr/>
            <p:nvPr/>
          </p:nvSpPr>
          <p:spPr>
            <a:xfrm>
              <a:off x="4273931" y="4614248"/>
              <a:ext cx="68004" cy="51976"/>
            </a:xfrm>
            <a:custGeom>
              <a:rect b="b" l="l" r="r" t="t"/>
              <a:pathLst>
                <a:path extrusionOk="0" h="1735" w="2270">
                  <a:moveTo>
                    <a:pt x="1135" y="0"/>
                  </a:moveTo>
                  <a:cubicBezTo>
                    <a:pt x="1" y="0"/>
                    <a:pt x="1" y="1735"/>
                    <a:pt x="1135" y="1735"/>
                  </a:cubicBezTo>
                  <a:cubicBezTo>
                    <a:pt x="2269" y="1735"/>
                    <a:pt x="2269" y="0"/>
                    <a:pt x="11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11"/>
            <p:cNvSpPr/>
            <p:nvPr/>
          </p:nvSpPr>
          <p:spPr>
            <a:xfrm>
              <a:off x="4434821" y="4579260"/>
              <a:ext cx="67974" cy="52006"/>
            </a:xfrm>
            <a:custGeom>
              <a:rect b="b" l="l" r="r" t="t"/>
              <a:pathLst>
                <a:path extrusionOk="0" h="1736" w="2269">
                  <a:moveTo>
                    <a:pt x="1134" y="0"/>
                  </a:moveTo>
                  <a:cubicBezTo>
                    <a:pt x="0" y="0"/>
                    <a:pt x="0" y="1735"/>
                    <a:pt x="1134" y="1735"/>
                  </a:cubicBezTo>
                  <a:cubicBezTo>
                    <a:pt x="2269" y="1735"/>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11"/>
            <p:cNvSpPr/>
            <p:nvPr/>
          </p:nvSpPr>
          <p:spPr>
            <a:xfrm>
              <a:off x="4483768" y="4719152"/>
              <a:ext cx="68004" cy="52006"/>
            </a:xfrm>
            <a:custGeom>
              <a:rect b="b" l="l" r="r" t="t"/>
              <a:pathLst>
                <a:path extrusionOk="0" h="1736" w="2270">
                  <a:moveTo>
                    <a:pt x="1135" y="1"/>
                  </a:moveTo>
                  <a:cubicBezTo>
                    <a:pt x="1" y="1"/>
                    <a:pt x="1"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11"/>
            <p:cNvSpPr/>
            <p:nvPr/>
          </p:nvSpPr>
          <p:spPr>
            <a:xfrm>
              <a:off x="3682270" y="4246288"/>
              <a:ext cx="904387" cy="841746"/>
            </a:xfrm>
            <a:custGeom>
              <a:rect b="b" l="l" r="r" t="t"/>
              <a:pathLst>
                <a:path extrusionOk="0" h="28098" w="30189">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11"/>
            <p:cNvSpPr/>
            <p:nvPr/>
          </p:nvSpPr>
          <p:spPr>
            <a:xfrm>
              <a:off x="3579657" y="4381465"/>
              <a:ext cx="817960" cy="704930"/>
            </a:xfrm>
            <a:custGeom>
              <a:rect b="b" l="l" r="r" t="t"/>
              <a:pathLst>
                <a:path extrusionOk="0" h="23531" w="27304">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1"/>
            <p:cNvSpPr/>
            <p:nvPr/>
          </p:nvSpPr>
          <p:spPr>
            <a:xfrm>
              <a:off x="4189966" y="4386347"/>
              <a:ext cx="263776" cy="238072"/>
            </a:xfrm>
            <a:custGeom>
              <a:rect b="b" l="l" r="r" t="t"/>
              <a:pathLst>
                <a:path extrusionOk="0" h="7947" w="8805">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1"/>
            <p:cNvSpPr/>
            <p:nvPr/>
          </p:nvSpPr>
          <p:spPr>
            <a:xfrm>
              <a:off x="4058343" y="4475345"/>
              <a:ext cx="296190" cy="306345"/>
            </a:xfrm>
            <a:custGeom>
              <a:rect b="b" l="l" r="r" t="t"/>
              <a:pathLst>
                <a:path extrusionOk="0" h="10226" w="9887">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11"/>
            <p:cNvSpPr/>
            <p:nvPr/>
          </p:nvSpPr>
          <p:spPr>
            <a:xfrm>
              <a:off x="3910423" y="4490263"/>
              <a:ext cx="447505" cy="405894"/>
            </a:xfrm>
            <a:custGeom>
              <a:rect b="b" l="l" r="r" t="t"/>
              <a:pathLst>
                <a:path extrusionOk="0" h="13549" w="14938">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11"/>
            <p:cNvSpPr/>
            <p:nvPr/>
          </p:nvSpPr>
          <p:spPr>
            <a:xfrm>
              <a:off x="3830293" y="4714539"/>
              <a:ext cx="315872" cy="302691"/>
            </a:xfrm>
            <a:custGeom>
              <a:rect b="b" l="l" r="r" t="t"/>
              <a:pathLst>
                <a:path extrusionOk="0" h="10104" w="10544">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11"/>
            <p:cNvSpPr/>
            <p:nvPr/>
          </p:nvSpPr>
          <p:spPr>
            <a:xfrm>
              <a:off x="4387132" y="4769447"/>
              <a:ext cx="30437" cy="21330"/>
            </a:xfrm>
            <a:custGeom>
              <a:rect b="b" l="l" r="r" t="t"/>
              <a:pathLst>
                <a:path extrusionOk="0" h="712" w="1016">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1"/>
            <p:cNvSpPr/>
            <p:nvPr/>
          </p:nvSpPr>
          <p:spPr>
            <a:xfrm>
              <a:off x="4371046" y="4822528"/>
              <a:ext cx="30647" cy="22109"/>
            </a:xfrm>
            <a:custGeom>
              <a:rect b="b" l="l" r="r" t="t"/>
              <a:pathLst>
                <a:path extrusionOk="0" h="738" w="1023">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11"/>
            <p:cNvSpPr/>
            <p:nvPr/>
          </p:nvSpPr>
          <p:spPr>
            <a:xfrm>
              <a:off x="4424037" y="4805514"/>
              <a:ext cx="30497" cy="21240"/>
            </a:xfrm>
            <a:custGeom>
              <a:rect b="b" l="l" r="r" t="t"/>
              <a:pathLst>
                <a:path extrusionOk="0" h="709" w="1018">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11"/>
            <p:cNvSpPr/>
            <p:nvPr/>
          </p:nvSpPr>
          <p:spPr>
            <a:xfrm>
              <a:off x="3935406" y="4418819"/>
              <a:ext cx="30617" cy="22139"/>
            </a:xfrm>
            <a:custGeom>
              <a:rect b="b" l="l" r="r" t="t"/>
              <a:pathLst>
                <a:path extrusionOk="0" h="739" w="1022">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1"/>
            <p:cNvSpPr/>
            <p:nvPr/>
          </p:nvSpPr>
          <p:spPr>
            <a:xfrm>
              <a:off x="3967368" y="4406837"/>
              <a:ext cx="31725" cy="21749"/>
            </a:xfrm>
            <a:custGeom>
              <a:rect b="b" l="l" r="r" t="t"/>
              <a:pathLst>
                <a:path extrusionOk="0" h="726" w="1059">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1"/>
            <p:cNvSpPr/>
            <p:nvPr/>
          </p:nvSpPr>
          <p:spPr>
            <a:xfrm>
              <a:off x="3955386" y="4468785"/>
              <a:ext cx="30617" cy="22139"/>
            </a:xfrm>
            <a:custGeom>
              <a:rect b="b" l="l" r="r" t="t"/>
              <a:pathLst>
                <a:path extrusionOk="0" h="739" w="1022">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11"/>
            <p:cNvSpPr/>
            <p:nvPr/>
          </p:nvSpPr>
          <p:spPr>
            <a:xfrm>
              <a:off x="4413822" y="4345878"/>
              <a:ext cx="30736" cy="21240"/>
            </a:xfrm>
            <a:custGeom>
              <a:rect b="b" l="l" r="r" t="t"/>
              <a:pathLst>
                <a:path extrusionOk="0" h="709" w="1026">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11"/>
            <p:cNvSpPr/>
            <p:nvPr/>
          </p:nvSpPr>
          <p:spPr>
            <a:xfrm>
              <a:off x="4416908" y="4409743"/>
              <a:ext cx="30736" cy="21210"/>
            </a:xfrm>
            <a:custGeom>
              <a:rect b="b" l="l" r="r" t="t"/>
              <a:pathLst>
                <a:path extrusionOk="0" h="708" w="1026">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1"/>
            <p:cNvSpPr/>
            <p:nvPr/>
          </p:nvSpPr>
          <p:spPr>
            <a:xfrm>
              <a:off x="4456000" y="4374874"/>
              <a:ext cx="30617" cy="22109"/>
            </a:xfrm>
            <a:custGeom>
              <a:rect b="b" l="l" r="r" t="t"/>
              <a:pathLst>
                <a:path extrusionOk="0" h="738" w="1022">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11"/>
            <p:cNvSpPr/>
            <p:nvPr/>
          </p:nvSpPr>
          <p:spPr>
            <a:xfrm>
              <a:off x="3999450" y="4672542"/>
              <a:ext cx="30497" cy="21210"/>
            </a:xfrm>
            <a:custGeom>
              <a:rect b="b" l="l" r="r" t="t"/>
              <a:pathLst>
                <a:path extrusionOk="0" h="708" w="1018">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11"/>
            <p:cNvSpPr/>
            <p:nvPr/>
          </p:nvSpPr>
          <p:spPr>
            <a:xfrm>
              <a:off x="3998222" y="4721489"/>
              <a:ext cx="30736" cy="21240"/>
            </a:xfrm>
            <a:custGeom>
              <a:rect b="b" l="l" r="r" t="t"/>
              <a:pathLst>
                <a:path extrusionOk="0" h="709" w="1026">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11"/>
            <p:cNvSpPr/>
            <p:nvPr/>
          </p:nvSpPr>
          <p:spPr>
            <a:xfrm>
              <a:off x="4158034" y="4797546"/>
              <a:ext cx="30706" cy="21210"/>
            </a:xfrm>
            <a:custGeom>
              <a:rect b="b" l="l" r="r" t="t"/>
              <a:pathLst>
                <a:path extrusionOk="0" h="708" w="1025">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11"/>
            <p:cNvSpPr/>
            <p:nvPr/>
          </p:nvSpPr>
          <p:spPr>
            <a:xfrm>
              <a:off x="4200211" y="4799523"/>
              <a:ext cx="31515" cy="21240"/>
            </a:xfrm>
            <a:custGeom>
              <a:rect b="b" l="l" r="r" t="t"/>
              <a:pathLst>
                <a:path extrusionOk="0" h="709" w="1052">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11"/>
            <p:cNvSpPr/>
            <p:nvPr/>
          </p:nvSpPr>
          <p:spPr>
            <a:xfrm>
              <a:off x="4230975" y="4634678"/>
              <a:ext cx="30826" cy="22109"/>
            </a:xfrm>
            <a:custGeom>
              <a:rect b="b" l="l" r="r" t="t"/>
              <a:pathLst>
                <a:path extrusionOk="0" h="738" w="1029">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1"/>
            <p:cNvSpPr/>
            <p:nvPr/>
          </p:nvSpPr>
          <p:spPr>
            <a:xfrm>
              <a:off x="4138144" y="4564103"/>
              <a:ext cx="30916" cy="21749"/>
            </a:xfrm>
            <a:custGeom>
              <a:rect b="b" l="l" r="r" t="t"/>
              <a:pathLst>
                <a:path extrusionOk="0" h="726" w="1032">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1"/>
            <p:cNvSpPr/>
            <p:nvPr/>
          </p:nvSpPr>
          <p:spPr>
            <a:xfrm>
              <a:off x="3722573" y="4683625"/>
              <a:ext cx="30736" cy="21240"/>
            </a:xfrm>
            <a:custGeom>
              <a:rect b="b" l="l" r="r" t="t"/>
              <a:pathLst>
                <a:path extrusionOk="0" h="709" w="1026">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1"/>
            <p:cNvSpPr/>
            <p:nvPr/>
          </p:nvSpPr>
          <p:spPr>
            <a:xfrm>
              <a:off x="3767237" y="4670025"/>
              <a:ext cx="30916" cy="21719"/>
            </a:xfrm>
            <a:custGeom>
              <a:rect b="b" l="l" r="r" t="t"/>
              <a:pathLst>
                <a:path extrusionOk="0" h="725" w="1032">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1"/>
            <p:cNvSpPr/>
            <p:nvPr/>
          </p:nvSpPr>
          <p:spPr>
            <a:xfrm>
              <a:off x="3757441" y="4728978"/>
              <a:ext cx="30916" cy="21719"/>
            </a:xfrm>
            <a:custGeom>
              <a:rect b="b" l="l" r="r" t="t"/>
              <a:pathLst>
                <a:path extrusionOk="0" h="725" w="1032">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1"/>
            <p:cNvSpPr/>
            <p:nvPr/>
          </p:nvSpPr>
          <p:spPr>
            <a:xfrm>
              <a:off x="4099351" y="5044229"/>
              <a:ext cx="30437" cy="21360"/>
            </a:xfrm>
            <a:custGeom>
              <a:rect b="b" l="l" r="r" t="t"/>
              <a:pathLst>
                <a:path extrusionOk="0" h="713" w="1016">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1"/>
            <p:cNvSpPr/>
            <p:nvPr/>
          </p:nvSpPr>
          <p:spPr>
            <a:xfrm>
              <a:off x="4148029" y="5045337"/>
              <a:ext cx="30826" cy="22139"/>
            </a:xfrm>
            <a:custGeom>
              <a:rect b="b" l="l" r="r" t="t"/>
              <a:pathLst>
                <a:path extrusionOk="0" h="739" w="1029">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310" name="Shape 331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311" name="Shape 3311"/>
        <p:cNvGrpSpPr/>
        <p:nvPr/>
      </p:nvGrpSpPr>
      <p:grpSpPr>
        <a:xfrm>
          <a:off x="0" y="0"/>
          <a:ext cx="0" cy="0"/>
          <a:chOff x="0" y="0"/>
          <a:chExt cx="0" cy="0"/>
        </a:xfrm>
      </p:grpSpPr>
      <p:sp>
        <p:nvSpPr>
          <p:cNvPr id="3312" name="Google Shape;3312;p13"/>
          <p:cNvSpPr txBox="1"/>
          <p:nvPr>
            <p:ph hasCustomPrompt="1" type="title"/>
          </p:nvPr>
        </p:nvSpPr>
        <p:spPr>
          <a:xfrm>
            <a:off x="3365498" y="1989337"/>
            <a:ext cx="722400" cy="38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313" name="Google Shape;3313;p13"/>
          <p:cNvSpPr txBox="1"/>
          <p:nvPr>
            <p:ph idx="1" type="subTitle"/>
          </p:nvPr>
        </p:nvSpPr>
        <p:spPr>
          <a:xfrm>
            <a:off x="1424294" y="1567550"/>
            <a:ext cx="19980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3314" name="Google Shape;3314;p13"/>
          <p:cNvSpPr txBox="1"/>
          <p:nvPr>
            <p:ph idx="2" type="subTitle"/>
          </p:nvPr>
        </p:nvSpPr>
        <p:spPr>
          <a:xfrm>
            <a:off x="1414416" y="1953142"/>
            <a:ext cx="1662000" cy="70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
        <p:nvSpPr>
          <p:cNvPr id="3315" name="Google Shape;3315;p13"/>
          <p:cNvSpPr txBox="1"/>
          <p:nvPr>
            <p:ph hasCustomPrompt="1" idx="3" type="title"/>
          </p:nvPr>
        </p:nvSpPr>
        <p:spPr>
          <a:xfrm>
            <a:off x="651856" y="1989337"/>
            <a:ext cx="722400" cy="38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316" name="Google Shape;3316;p13"/>
          <p:cNvSpPr txBox="1"/>
          <p:nvPr>
            <p:ph idx="4" type="subTitle"/>
          </p:nvPr>
        </p:nvSpPr>
        <p:spPr>
          <a:xfrm>
            <a:off x="4155034" y="1567550"/>
            <a:ext cx="19854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3317" name="Google Shape;3317;p13"/>
          <p:cNvSpPr txBox="1"/>
          <p:nvPr>
            <p:ph idx="5" type="subTitle"/>
          </p:nvPr>
        </p:nvSpPr>
        <p:spPr>
          <a:xfrm>
            <a:off x="4145160" y="1950863"/>
            <a:ext cx="1662000" cy="70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
        <p:nvSpPr>
          <p:cNvPr id="3318" name="Google Shape;3318;p13"/>
          <p:cNvSpPr txBox="1"/>
          <p:nvPr>
            <p:ph idx="6" type="subTitle"/>
          </p:nvPr>
        </p:nvSpPr>
        <p:spPr>
          <a:xfrm>
            <a:off x="6880858" y="1567550"/>
            <a:ext cx="19728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3319" name="Google Shape;3319;p13"/>
          <p:cNvSpPr txBox="1"/>
          <p:nvPr>
            <p:ph idx="7" type="subTitle"/>
          </p:nvPr>
        </p:nvSpPr>
        <p:spPr>
          <a:xfrm>
            <a:off x="6870980" y="1955452"/>
            <a:ext cx="1662000" cy="70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
        <p:nvSpPr>
          <p:cNvPr id="3320" name="Google Shape;3320;p13"/>
          <p:cNvSpPr txBox="1"/>
          <p:nvPr>
            <p:ph hasCustomPrompt="1" idx="8" type="title"/>
          </p:nvPr>
        </p:nvSpPr>
        <p:spPr>
          <a:xfrm>
            <a:off x="6079089" y="1989337"/>
            <a:ext cx="722400" cy="38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321" name="Google Shape;3321;p13"/>
          <p:cNvSpPr txBox="1"/>
          <p:nvPr>
            <p:ph idx="9" type="subTitle"/>
          </p:nvPr>
        </p:nvSpPr>
        <p:spPr>
          <a:xfrm>
            <a:off x="1424294" y="2989064"/>
            <a:ext cx="19980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3322" name="Google Shape;3322;p13"/>
          <p:cNvSpPr txBox="1"/>
          <p:nvPr>
            <p:ph idx="13" type="subTitle"/>
          </p:nvPr>
        </p:nvSpPr>
        <p:spPr>
          <a:xfrm>
            <a:off x="1414416" y="3382945"/>
            <a:ext cx="1662000" cy="70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
        <p:nvSpPr>
          <p:cNvPr id="3323" name="Google Shape;3323;p13"/>
          <p:cNvSpPr txBox="1"/>
          <p:nvPr>
            <p:ph hasCustomPrompt="1" idx="14" type="title"/>
          </p:nvPr>
        </p:nvSpPr>
        <p:spPr>
          <a:xfrm>
            <a:off x="642539" y="3394425"/>
            <a:ext cx="722400" cy="38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324" name="Google Shape;3324;p13"/>
          <p:cNvSpPr txBox="1"/>
          <p:nvPr>
            <p:ph idx="15" type="subTitle"/>
          </p:nvPr>
        </p:nvSpPr>
        <p:spPr>
          <a:xfrm>
            <a:off x="4155034" y="2989064"/>
            <a:ext cx="19854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3325" name="Google Shape;3325;p13"/>
          <p:cNvSpPr txBox="1"/>
          <p:nvPr>
            <p:ph idx="16" type="subTitle"/>
          </p:nvPr>
        </p:nvSpPr>
        <p:spPr>
          <a:xfrm>
            <a:off x="4145160" y="3380682"/>
            <a:ext cx="1662000" cy="70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
        <p:nvSpPr>
          <p:cNvPr id="3326" name="Google Shape;3326;p13"/>
          <p:cNvSpPr txBox="1"/>
          <p:nvPr>
            <p:ph hasCustomPrompt="1" idx="17" type="title"/>
          </p:nvPr>
        </p:nvSpPr>
        <p:spPr>
          <a:xfrm>
            <a:off x="3365485" y="3394425"/>
            <a:ext cx="722400" cy="38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327" name="Google Shape;3327;p13"/>
          <p:cNvSpPr txBox="1"/>
          <p:nvPr>
            <p:ph idx="18" type="subTitle"/>
          </p:nvPr>
        </p:nvSpPr>
        <p:spPr>
          <a:xfrm>
            <a:off x="6880858" y="2989064"/>
            <a:ext cx="19728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3328" name="Google Shape;3328;p13"/>
          <p:cNvSpPr txBox="1"/>
          <p:nvPr>
            <p:ph idx="19" type="subTitle"/>
          </p:nvPr>
        </p:nvSpPr>
        <p:spPr>
          <a:xfrm>
            <a:off x="6870980" y="3385241"/>
            <a:ext cx="1662000" cy="70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
        <p:nvSpPr>
          <p:cNvPr id="3329" name="Google Shape;3329;p13"/>
          <p:cNvSpPr txBox="1"/>
          <p:nvPr>
            <p:ph hasCustomPrompt="1" idx="20" type="title"/>
          </p:nvPr>
        </p:nvSpPr>
        <p:spPr>
          <a:xfrm>
            <a:off x="6079114" y="3394425"/>
            <a:ext cx="722400" cy="387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3330" name="Google Shape;3330;p13"/>
          <p:cNvSpPr txBox="1"/>
          <p:nvPr>
            <p:ph idx="21" type="title"/>
          </p:nvPr>
        </p:nvSpPr>
        <p:spPr>
          <a:xfrm>
            <a:off x="927975" y="521625"/>
            <a:ext cx="57234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331" name="Google Shape;3331;p13"/>
          <p:cNvGrpSpPr/>
          <p:nvPr/>
        </p:nvGrpSpPr>
        <p:grpSpPr>
          <a:xfrm>
            <a:off x="951464" y="4975059"/>
            <a:ext cx="123168" cy="110999"/>
            <a:chOff x="1167035" y="3887110"/>
            <a:chExt cx="161913" cy="145916"/>
          </a:xfrm>
        </p:grpSpPr>
        <p:sp>
          <p:nvSpPr>
            <p:cNvPr id="3332" name="Google Shape;3332;p13"/>
            <p:cNvSpPr/>
            <p:nvPr/>
          </p:nvSpPr>
          <p:spPr>
            <a:xfrm>
              <a:off x="1167035" y="398105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13"/>
            <p:cNvSpPr/>
            <p:nvPr/>
          </p:nvSpPr>
          <p:spPr>
            <a:xfrm>
              <a:off x="1219007" y="3887110"/>
              <a:ext cx="67974" cy="52006"/>
            </a:xfrm>
            <a:custGeom>
              <a:rect b="b" l="l" r="r" t="t"/>
              <a:pathLst>
                <a:path extrusionOk="0" h="1736" w="2269">
                  <a:moveTo>
                    <a:pt x="1135" y="1"/>
                  </a:moveTo>
                  <a:cubicBezTo>
                    <a:pt x="1" y="1"/>
                    <a:pt x="1" y="1735"/>
                    <a:pt x="1135" y="1735"/>
                  </a:cubicBezTo>
                  <a:cubicBezTo>
                    <a:pt x="2269" y="1735"/>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13"/>
            <p:cNvSpPr/>
            <p:nvPr/>
          </p:nvSpPr>
          <p:spPr>
            <a:xfrm>
              <a:off x="1260974" y="3981050"/>
              <a:ext cx="67974" cy="51976"/>
            </a:xfrm>
            <a:custGeom>
              <a:rect b="b" l="l" r="r" t="t"/>
              <a:pathLst>
                <a:path extrusionOk="0" h="1735" w="2269">
                  <a:moveTo>
                    <a:pt x="1135" y="0"/>
                  </a:moveTo>
                  <a:cubicBezTo>
                    <a:pt x="1" y="0"/>
                    <a:pt x="1"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5" name="Google Shape;3335;p13"/>
          <p:cNvGrpSpPr/>
          <p:nvPr/>
        </p:nvGrpSpPr>
        <p:grpSpPr>
          <a:xfrm>
            <a:off x="7468805" y="4918050"/>
            <a:ext cx="161913" cy="146905"/>
            <a:chOff x="7894217" y="3432112"/>
            <a:chExt cx="161913" cy="146905"/>
          </a:xfrm>
        </p:grpSpPr>
        <p:sp>
          <p:nvSpPr>
            <p:cNvPr id="3336" name="Google Shape;3336;p13"/>
            <p:cNvSpPr/>
            <p:nvPr/>
          </p:nvSpPr>
          <p:spPr>
            <a:xfrm>
              <a:off x="7894217" y="3526023"/>
              <a:ext cx="67974" cy="52995"/>
            </a:xfrm>
            <a:custGeom>
              <a:rect b="b" l="l" r="r" t="t"/>
              <a:pathLst>
                <a:path extrusionOk="0" h="1769" w="2269">
                  <a:moveTo>
                    <a:pt x="1135" y="1"/>
                  </a:moveTo>
                  <a:cubicBezTo>
                    <a:pt x="1" y="1"/>
                    <a:pt x="1" y="1769"/>
                    <a:pt x="1135" y="1769"/>
                  </a:cubicBezTo>
                  <a:cubicBezTo>
                    <a:pt x="2269" y="1769"/>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13"/>
            <p:cNvSpPr/>
            <p:nvPr/>
          </p:nvSpPr>
          <p:spPr>
            <a:xfrm>
              <a:off x="7947178" y="3432112"/>
              <a:ext cx="66985" cy="51976"/>
            </a:xfrm>
            <a:custGeom>
              <a:rect b="b" l="l" r="r" t="t"/>
              <a:pathLst>
                <a:path extrusionOk="0" h="1735" w="2236">
                  <a:moveTo>
                    <a:pt x="1101" y="0"/>
                  </a:moveTo>
                  <a:cubicBezTo>
                    <a:pt x="0" y="0"/>
                    <a:pt x="0" y="1735"/>
                    <a:pt x="1101" y="1735"/>
                  </a:cubicBezTo>
                  <a:cubicBezTo>
                    <a:pt x="2235" y="1735"/>
                    <a:pt x="2235" y="0"/>
                    <a:pt x="11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13"/>
            <p:cNvSpPr/>
            <p:nvPr/>
          </p:nvSpPr>
          <p:spPr>
            <a:xfrm>
              <a:off x="7989146" y="3526023"/>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9" name="Google Shape;3339;p13"/>
          <p:cNvSpPr/>
          <p:nvPr/>
        </p:nvSpPr>
        <p:spPr>
          <a:xfrm>
            <a:off x="5083100" y="4684525"/>
            <a:ext cx="4225580"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13"/>
          <p:cNvSpPr/>
          <p:nvPr/>
        </p:nvSpPr>
        <p:spPr>
          <a:xfrm flipH="1">
            <a:off x="-349675" y="-31000"/>
            <a:ext cx="2533901" cy="39567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41" name="Google Shape;3341;p13"/>
          <p:cNvGrpSpPr/>
          <p:nvPr/>
        </p:nvGrpSpPr>
        <p:grpSpPr>
          <a:xfrm rot="-5400000">
            <a:off x="-132564" y="-271791"/>
            <a:ext cx="433159" cy="1122944"/>
            <a:chOff x="1823086" y="-208516"/>
            <a:chExt cx="433159" cy="1122944"/>
          </a:xfrm>
        </p:grpSpPr>
        <p:sp>
          <p:nvSpPr>
            <p:cNvPr id="3342" name="Google Shape;3342;p13"/>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3"/>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3"/>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3"/>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3"/>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13"/>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13"/>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3"/>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0" name="Google Shape;3350;p13"/>
          <p:cNvGrpSpPr/>
          <p:nvPr/>
        </p:nvGrpSpPr>
        <p:grpSpPr>
          <a:xfrm rot="-5400000">
            <a:off x="24451" y="-105807"/>
            <a:ext cx="438472" cy="1186732"/>
            <a:chOff x="904476" y="-243594"/>
            <a:chExt cx="438472" cy="1186732"/>
          </a:xfrm>
        </p:grpSpPr>
        <p:sp>
          <p:nvSpPr>
            <p:cNvPr id="3351" name="Google Shape;3351;p13"/>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13"/>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13"/>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3"/>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3"/>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3"/>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3"/>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3"/>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3"/>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3"/>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3"/>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3"/>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3"/>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3"/>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3"/>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3"/>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3"/>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3"/>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3"/>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3"/>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3"/>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3"/>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3"/>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3"/>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3"/>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3"/>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3"/>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8" name="Google Shape;3378;p13"/>
          <p:cNvGrpSpPr/>
          <p:nvPr/>
        </p:nvGrpSpPr>
        <p:grpSpPr>
          <a:xfrm>
            <a:off x="8087976" y="4410605"/>
            <a:ext cx="1157440" cy="740602"/>
            <a:chOff x="7750342" y="3926048"/>
            <a:chExt cx="1406709" cy="900099"/>
          </a:xfrm>
        </p:grpSpPr>
        <p:sp>
          <p:nvSpPr>
            <p:cNvPr id="3379" name="Google Shape;3379;p13"/>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3"/>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3"/>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3"/>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3"/>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3"/>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3"/>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3"/>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7" name="Google Shape;3387;p13"/>
          <p:cNvGrpSpPr/>
          <p:nvPr/>
        </p:nvGrpSpPr>
        <p:grpSpPr>
          <a:xfrm rot="-5400000">
            <a:off x="8351334" y="4458291"/>
            <a:ext cx="360400" cy="976219"/>
            <a:chOff x="7607455" y="4238363"/>
            <a:chExt cx="438017" cy="1186459"/>
          </a:xfrm>
        </p:grpSpPr>
        <p:sp>
          <p:nvSpPr>
            <p:cNvPr id="3388" name="Google Shape;3388;p13"/>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3"/>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3"/>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3"/>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13"/>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13"/>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3"/>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13"/>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13"/>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13"/>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3"/>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13"/>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13"/>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13"/>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3"/>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3"/>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13"/>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13"/>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13"/>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13"/>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13"/>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13"/>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3"/>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3"/>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2" name="Google Shape;3412;p13"/>
          <p:cNvGrpSpPr/>
          <p:nvPr/>
        </p:nvGrpSpPr>
        <p:grpSpPr>
          <a:xfrm rot="5400000">
            <a:off x="8327439" y="4544135"/>
            <a:ext cx="933472" cy="547264"/>
            <a:chOff x="8365864" y="2993835"/>
            <a:chExt cx="933472" cy="547264"/>
          </a:xfrm>
        </p:grpSpPr>
        <p:sp>
          <p:nvSpPr>
            <p:cNvPr id="3413" name="Google Shape;3413;p13"/>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13"/>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13"/>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13"/>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13"/>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13"/>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13"/>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0" name="Google Shape;3420;p13"/>
          <p:cNvGrpSpPr/>
          <p:nvPr/>
        </p:nvGrpSpPr>
        <p:grpSpPr>
          <a:xfrm>
            <a:off x="8459036" y="225599"/>
            <a:ext cx="875251" cy="663424"/>
            <a:chOff x="8118223" y="2202382"/>
            <a:chExt cx="1151949" cy="873156"/>
          </a:xfrm>
        </p:grpSpPr>
        <p:sp>
          <p:nvSpPr>
            <p:cNvPr id="3421" name="Google Shape;3421;p13"/>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13"/>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13"/>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13"/>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13"/>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13"/>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13"/>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13"/>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13"/>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13"/>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3"/>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3"/>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3"/>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13"/>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13"/>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3"/>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3"/>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3"/>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3"/>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3"/>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1" name="Google Shape;3441;p13"/>
          <p:cNvGrpSpPr/>
          <p:nvPr/>
        </p:nvGrpSpPr>
        <p:grpSpPr>
          <a:xfrm>
            <a:off x="-104830" y="4285622"/>
            <a:ext cx="849824" cy="827269"/>
            <a:chOff x="-181020" y="4253777"/>
            <a:chExt cx="1117161" cy="1087511"/>
          </a:xfrm>
        </p:grpSpPr>
        <p:sp>
          <p:nvSpPr>
            <p:cNvPr id="3442" name="Google Shape;3442;p13"/>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3"/>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3"/>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3"/>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13"/>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13"/>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3"/>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3"/>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3"/>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3"/>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3"/>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3"/>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13"/>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13"/>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6" name="Google Shape;3456;p13"/>
          <p:cNvGrpSpPr/>
          <p:nvPr/>
        </p:nvGrpSpPr>
        <p:grpSpPr>
          <a:xfrm>
            <a:off x="-94952" y="4072954"/>
            <a:ext cx="672463" cy="902105"/>
            <a:chOff x="-168050" y="4195214"/>
            <a:chExt cx="719519" cy="965231"/>
          </a:xfrm>
        </p:grpSpPr>
        <p:sp>
          <p:nvSpPr>
            <p:cNvPr id="3457" name="Google Shape;3457;p13"/>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3"/>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3"/>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3"/>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3"/>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3"/>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3"/>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3"/>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3"/>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3"/>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3"/>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3"/>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13"/>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3"/>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3"/>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3"/>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3"/>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3"/>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3"/>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3"/>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3"/>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3"/>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3"/>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3"/>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3"/>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13"/>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13"/>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3"/>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3"/>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13"/>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13"/>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3"/>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3"/>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13"/>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13"/>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13"/>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13"/>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13"/>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13"/>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13"/>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13"/>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13"/>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13"/>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3"/>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13"/>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13"/>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13"/>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4" name="Google Shape;3504;p13"/>
          <p:cNvGrpSpPr/>
          <p:nvPr/>
        </p:nvGrpSpPr>
        <p:grpSpPr>
          <a:xfrm>
            <a:off x="8267676" y="-256208"/>
            <a:ext cx="848507" cy="870171"/>
            <a:chOff x="7973149" y="-201092"/>
            <a:chExt cx="1116750" cy="1145263"/>
          </a:xfrm>
        </p:grpSpPr>
        <p:sp>
          <p:nvSpPr>
            <p:cNvPr id="3505" name="Google Shape;3505;p13"/>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13"/>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13"/>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13"/>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3"/>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3"/>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13"/>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13"/>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3"/>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3"/>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13"/>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13"/>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3"/>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3"/>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13"/>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13"/>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13"/>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13"/>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13"/>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13"/>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13"/>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13"/>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13"/>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13"/>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13"/>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13"/>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13"/>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13"/>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13"/>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3"/>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3"/>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13"/>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13"/>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3"/>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3"/>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13"/>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13"/>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13"/>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13"/>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13"/>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13"/>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13"/>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13"/>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13"/>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13"/>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13"/>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13"/>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3"/>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13"/>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13"/>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13"/>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13"/>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3"/>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3"/>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13"/>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13"/>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3"/>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3"/>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13"/>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13"/>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3"/>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6" name="Google Shape;3566;p13"/>
          <p:cNvGrpSpPr/>
          <p:nvPr/>
        </p:nvGrpSpPr>
        <p:grpSpPr>
          <a:xfrm rot="5400000">
            <a:off x="264480" y="4495133"/>
            <a:ext cx="333199" cy="902539"/>
            <a:chOff x="7607455" y="4238363"/>
            <a:chExt cx="438017" cy="1186459"/>
          </a:xfrm>
        </p:grpSpPr>
        <p:sp>
          <p:nvSpPr>
            <p:cNvPr id="3567" name="Google Shape;3567;p13"/>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13"/>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3"/>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3"/>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13"/>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13"/>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13"/>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13"/>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13"/>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13"/>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3"/>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13"/>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13"/>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13"/>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13"/>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13"/>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13"/>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13"/>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13"/>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13"/>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3"/>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13"/>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13"/>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3"/>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1" name="Google Shape;3591;p13"/>
          <p:cNvGrpSpPr/>
          <p:nvPr/>
        </p:nvGrpSpPr>
        <p:grpSpPr>
          <a:xfrm rot="-5400000">
            <a:off x="8113766" y="93879"/>
            <a:ext cx="161913" cy="145916"/>
            <a:chOff x="7737341" y="1046941"/>
            <a:chExt cx="161913" cy="145916"/>
          </a:xfrm>
        </p:grpSpPr>
        <p:sp>
          <p:nvSpPr>
            <p:cNvPr id="3592" name="Google Shape;3592;p13"/>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3"/>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3"/>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5" name="Google Shape;3595;p13"/>
          <p:cNvGrpSpPr/>
          <p:nvPr/>
        </p:nvGrpSpPr>
        <p:grpSpPr>
          <a:xfrm>
            <a:off x="83666" y="105929"/>
            <a:ext cx="161913" cy="145916"/>
            <a:chOff x="7737341" y="1046941"/>
            <a:chExt cx="161913" cy="145916"/>
          </a:xfrm>
        </p:grpSpPr>
        <p:sp>
          <p:nvSpPr>
            <p:cNvPr id="3596" name="Google Shape;3596;p13"/>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3"/>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3"/>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TITLE_ONLY_1">
    <p:spTree>
      <p:nvGrpSpPr>
        <p:cNvPr id="3599" name="Shape 3599"/>
        <p:cNvGrpSpPr/>
        <p:nvPr/>
      </p:nvGrpSpPr>
      <p:grpSpPr>
        <a:xfrm>
          <a:off x="0" y="0"/>
          <a:ext cx="0" cy="0"/>
          <a:chOff x="0" y="0"/>
          <a:chExt cx="0" cy="0"/>
        </a:xfrm>
      </p:grpSpPr>
      <p:sp>
        <p:nvSpPr>
          <p:cNvPr id="3600" name="Google Shape;3600;p14"/>
          <p:cNvSpPr/>
          <p:nvPr/>
        </p:nvSpPr>
        <p:spPr>
          <a:xfrm flipH="1">
            <a:off x="730188" y="46858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14"/>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602" name="Google Shape;3602;p14"/>
          <p:cNvGrpSpPr/>
          <p:nvPr/>
        </p:nvGrpSpPr>
        <p:grpSpPr>
          <a:xfrm>
            <a:off x="122967" y="586966"/>
            <a:ext cx="161913" cy="145916"/>
            <a:chOff x="7737341" y="1046941"/>
            <a:chExt cx="161913" cy="145916"/>
          </a:xfrm>
        </p:grpSpPr>
        <p:sp>
          <p:nvSpPr>
            <p:cNvPr id="3603" name="Google Shape;3603;p14"/>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4"/>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14"/>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6" name="Google Shape;3606;p14"/>
          <p:cNvSpPr/>
          <p:nvPr/>
        </p:nvSpPr>
        <p:spPr>
          <a:xfrm flipH="1">
            <a:off x="-254044" y="4684525"/>
            <a:ext cx="4225580"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4"/>
          <p:cNvSpPr/>
          <p:nvPr/>
        </p:nvSpPr>
        <p:spPr>
          <a:xfrm>
            <a:off x="6870409" y="-31000"/>
            <a:ext cx="2533901" cy="39567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8" name="Google Shape;3608;p14"/>
          <p:cNvGrpSpPr/>
          <p:nvPr/>
        </p:nvGrpSpPr>
        <p:grpSpPr>
          <a:xfrm rot="-3170136">
            <a:off x="181607" y="-532401"/>
            <a:ext cx="433156" cy="1122937"/>
            <a:chOff x="1823086" y="-208516"/>
            <a:chExt cx="433159" cy="1122944"/>
          </a:xfrm>
        </p:grpSpPr>
        <p:sp>
          <p:nvSpPr>
            <p:cNvPr id="3609" name="Google Shape;3609;p14"/>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14"/>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4"/>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4"/>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14"/>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14"/>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14"/>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14"/>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7" name="Google Shape;3617;p14"/>
          <p:cNvGrpSpPr/>
          <p:nvPr/>
        </p:nvGrpSpPr>
        <p:grpSpPr>
          <a:xfrm rot="-3170136">
            <a:off x="186666" y="-310142"/>
            <a:ext cx="438469" cy="1186724"/>
            <a:chOff x="904476" y="-243594"/>
            <a:chExt cx="438472" cy="1186732"/>
          </a:xfrm>
        </p:grpSpPr>
        <p:sp>
          <p:nvSpPr>
            <p:cNvPr id="3618" name="Google Shape;3618;p14"/>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14"/>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14"/>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14"/>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14"/>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4"/>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14"/>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14"/>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14"/>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4"/>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4"/>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14"/>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14"/>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14"/>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14"/>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14"/>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14"/>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14"/>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14"/>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14"/>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14"/>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14"/>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14"/>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14"/>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4"/>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4"/>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4"/>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5" name="Google Shape;3645;p14"/>
          <p:cNvGrpSpPr/>
          <p:nvPr/>
        </p:nvGrpSpPr>
        <p:grpSpPr>
          <a:xfrm flipH="1" rot="-2429099">
            <a:off x="-434499" y="4085222"/>
            <a:ext cx="1157436" cy="740599"/>
            <a:chOff x="7750342" y="3926048"/>
            <a:chExt cx="1406709" cy="900099"/>
          </a:xfrm>
        </p:grpSpPr>
        <p:sp>
          <p:nvSpPr>
            <p:cNvPr id="3646" name="Google Shape;3646;p14"/>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4"/>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4"/>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14"/>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14"/>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4"/>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4"/>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14"/>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4" name="Google Shape;3654;p14"/>
          <p:cNvGrpSpPr/>
          <p:nvPr/>
        </p:nvGrpSpPr>
        <p:grpSpPr>
          <a:xfrm rot="5400000">
            <a:off x="430889" y="4458291"/>
            <a:ext cx="360400" cy="976219"/>
            <a:chOff x="7607455" y="4238363"/>
            <a:chExt cx="438017" cy="1186459"/>
          </a:xfrm>
        </p:grpSpPr>
        <p:sp>
          <p:nvSpPr>
            <p:cNvPr id="3655" name="Google Shape;3655;p14"/>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14"/>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14"/>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14"/>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14"/>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14"/>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14"/>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14"/>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14"/>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14"/>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14"/>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14"/>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14"/>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14"/>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14"/>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14"/>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14"/>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14"/>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14"/>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14"/>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14"/>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14"/>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14"/>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14"/>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9" name="Google Shape;3679;p14"/>
          <p:cNvGrpSpPr/>
          <p:nvPr/>
        </p:nvGrpSpPr>
        <p:grpSpPr>
          <a:xfrm flipH="1" rot="-5400000">
            <a:off x="-206276" y="4544135"/>
            <a:ext cx="933472" cy="547264"/>
            <a:chOff x="8365864" y="2993835"/>
            <a:chExt cx="933472" cy="547264"/>
          </a:xfrm>
        </p:grpSpPr>
        <p:sp>
          <p:nvSpPr>
            <p:cNvPr id="3680" name="Google Shape;3680;p14"/>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14"/>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14"/>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14"/>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14"/>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14"/>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14"/>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7" name="Google Shape;3687;p14"/>
          <p:cNvGrpSpPr/>
          <p:nvPr/>
        </p:nvGrpSpPr>
        <p:grpSpPr>
          <a:xfrm>
            <a:off x="8354557" y="450816"/>
            <a:ext cx="875251" cy="663424"/>
            <a:chOff x="8118223" y="2202382"/>
            <a:chExt cx="1151949" cy="873156"/>
          </a:xfrm>
        </p:grpSpPr>
        <p:sp>
          <p:nvSpPr>
            <p:cNvPr id="3688" name="Google Shape;3688;p14"/>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14"/>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14"/>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14"/>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14"/>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14"/>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14"/>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14"/>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14"/>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14"/>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14"/>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14"/>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14"/>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14"/>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14"/>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14"/>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14"/>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14"/>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14"/>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14"/>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8" name="Google Shape;3708;p14"/>
          <p:cNvGrpSpPr/>
          <p:nvPr/>
        </p:nvGrpSpPr>
        <p:grpSpPr>
          <a:xfrm flipH="1">
            <a:off x="8309641" y="4285622"/>
            <a:ext cx="849824" cy="827269"/>
            <a:chOff x="-181020" y="4253777"/>
            <a:chExt cx="1117161" cy="1087511"/>
          </a:xfrm>
        </p:grpSpPr>
        <p:sp>
          <p:nvSpPr>
            <p:cNvPr id="3709" name="Google Shape;3709;p14"/>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14"/>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14"/>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14"/>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14"/>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14"/>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14"/>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14"/>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14"/>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14"/>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14"/>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14"/>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14"/>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14"/>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3" name="Google Shape;3723;p14"/>
          <p:cNvGrpSpPr/>
          <p:nvPr/>
        </p:nvGrpSpPr>
        <p:grpSpPr>
          <a:xfrm>
            <a:off x="8163198" y="-30991"/>
            <a:ext cx="848507" cy="870171"/>
            <a:chOff x="7973149" y="-201092"/>
            <a:chExt cx="1116750" cy="1145263"/>
          </a:xfrm>
        </p:grpSpPr>
        <p:sp>
          <p:nvSpPr>
            <p:cNvPr id="3724" name="Google Shape;3724;p14"/>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14"/>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14"/>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14"/>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14"/>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14"/>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14"/>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14"/>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14"/>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14"/>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14"/>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14"/>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14"/>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14"/>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14"/>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14"/>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14"/>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14"/>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14"/>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14"/>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14"/>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14"/>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14"/>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14"/>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14"/>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14"/>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14"/>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14"/>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14"/>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14"/>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14"/>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14"/>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14"/>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14"/>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14"/>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14"/>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14"/>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14"/>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14"/>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14"/>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14"/>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14"/>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14"/>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14"/>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14"/>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14"/>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14"/>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14"/>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14"/>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14"/>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14"/>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14"/>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14"/>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14"/>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14"/>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14"/>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14"/>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14"/>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14"/>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14"/>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14"/>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5" name="Google Shape;3785;p14"/>
          <p:cNvGrpSpPr/>
          <p:nvPr/>
        </p:nvGrpSpPr>
        <p:grpSpPr>
          <a:xfrm flipH="1" rot="-5400000">
            <a:off x="8456956" y="4495133"/>
            <a:ext cx="333199" cy="902539"/>
            <a:chOff x="7607455" y="4238363"/>
            <a:chExt cx="438017" cy="1186459"/>
          </a:xfrm>
        </p:grpSpPr>
        <p:sp>
          <p:nvSpPr>
            <p:cNvPr id="3786" name="Google Shape;3786;p14"/>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14"/>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14"/>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14"/>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14"/>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14"/>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14"/>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14"/>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14"/>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14"/>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14"/>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14"/>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14"/>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14"/>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14"/>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14"/>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14"/>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14"/>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14"/>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14"/>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14"/>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14"/>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14"/>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14"/>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0" name="Google Shape;3810;p14"/>
          <p:cNvGrpSpPr/>
          <p:nvPr/>
        </p:nvGrpSpPr>
        <p:grpSpPr>
          <a:xfrm rot="-5400000">
            <a:off x="8009287" y="319096"/>
            <a:ext cx="161913" cy="145916"/>
            <a:chOff x="7737341" y="1046941"/>
            <a:chExt cx="161913" cy="145916"/>
          </a:xfrm>
        </p:grpSpPr>
        <p:sp>
          <p:nvSpPr>
            <p:cNvPr id="3811" name="Google Shape;3811;p14"/>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14"/>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14"/>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4" name="Google Shape;3814;p14"/>
          <p:cNvGrpSpPr/>
          <p:nvPr/>
        </p:nvGrpSpPr>
        <p:grpSpPr>
          <a:xfrm>
            <a:off x="8711217" y="4427216"/>
            <a:ext cx="161913" cy="145916"/>
            <a:chOff x="7737341" y="1046941"/>
            <a:chExt cx="161913" cy="145916"/>
          </a:xfrm>
        </p:grpSpPr>
        <p:sp>
          <p:nvSpPr>
            <p:cNvPr id="3815" name="Google Shape;3815;p14"/>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14"/>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14"/>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8" name="Google Shape;3818;p14"/>
          <p:cNvGrpSpPr/>
          <p:nvPr/>
        </p:nvGrpSpPr>
        <p:grpSpPr>
          <a:xfrm>
            <a:off x="8147742" y="4496916"/>
            <a:ext cx="161913" cy="145916"/>
            <a:chOff x="7737341" y="1046941"/>
            <a:chExt cx="161913" cy="145916"/>
          </a:xfrm>
        </p:grpSpPr>
        <p:sp>
          <p:nvSpPr>
            <p:cNvPr id="3819" name="Google Shape;3819;p14"/>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14"/>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14"/>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
    <p:spTree>
      <p:nvGrpSpPr>
        <p:cNvPr id="3822" name="Shape 3822"/>
        <p:cNvGrpSpPr/>
        <p:nvPr/>
      </p:nvGrpSpPr>
      <p:grpSpPr>
        <a:xfrm>
          <a:off x="0" y="0"/>
          <a:ext cx="0" cy="0"/>
          <a:chOff x="0" y="0"/>
          <a:chExt cx="0" cy="0"/>
        </a:xfrm>
      </p:grpSpPr>
      <p:grpSp>
        <p:nvGrpSpPr>
          <p:cNvPr id="3823" name="Google Shape;3823;p15"/>
          <p:cNvGrpSpPr/>
          <p:nvPr/>
        </p:nvGrpSpPr>
        <p:grpSpPr>
          <a:xfrm flipH="1" rot="-5400000">
            <a:off x="-138590" y="4065820"/>
            <a:ext cx="585438" cy="262694"/>
            <a:chOff x="8502760" y="3542528"/>
            <a:chExt cx="711519" cy="319269"/>
          </a:xfrm>
        </p:grpSpPr>
        <p:sp>
          <p:nvSpPr>
            <p:cNvPr id="3824" name="Google Shape;3824;p15"/>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15"/>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15"/>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15"/>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15"/>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15"/>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15"/>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15"/>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15"/>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3" name="Google Shape;3833;p15"/>
          <p:cNvSpPr txBox="1"/>
          <p:nvPr>
            <p:ph idx="1" type="subTitle"/>
          </p:nvPr>
        </p:nvSpPr>
        <p:spPr>
          <a:xfrm>
            <a:off x="3609750" y="2811287"/>
            <a:ext cx="1924500" cy="3465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3834" name="Google Shape;3834;p15"/>
          <p:cNvSpPr txBox="1"/>
          <p:nvPr>
            <p:ph idx="2" type="subTitle"/>
          </p:nvPr>
        </p:nvSpPr>
        <p:spPr>
          <a:xfrm>
            <a:off x="5658675" y="2811282"/>
            <a:ext cx="1924500" cy="3465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3835" name="Google Shape;3835;p15"/>
          <p:cNvSpPr txBox="1"/>
          <p:nvPr>
            <p:ph idx="3" type="subTitle"/>
          </p:nvPr>
        </p:nvSpPr>
        <p:spPr>
          <a:xfrm>
            <a:off x="1560825" y="2811287"/>
            <a:ext cx="1924500" cy="3465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3836" name="Google Shape;3836;p15"/>
          <p:cNvSpPr txBox="1"/>
          <p:nvPr>
            <p:ph idx="4" type="subTitle"/>
          </p:nvPr>
        </p:nvSpPr>
        <p:spPr>
          <a:xfrm>
            <a:off x="1581825" y="3143576"/>
            <a:ext cx="1882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atin typeface="Nunito"/>
                <a:ea typeface="Nunito"/>
                <a:cs typeface="Nunito"/>
                <a:sym typeface="Nunito"/>
              </a:defRPr>
            </a:lvl1pPr>
            <a:lvl2pPr lvl="1" rtl="0" algn="ctr">
              <a:lnSpc>
                <a:spcPct val="100000"/>
              </a:lnSpc>
              <a:spcBef>
                <a:spcPts val="0"/>
              </a:spcBef>
              <a:spcAft>
                <a:spcPts val="0"/>
              </a:spcAft>
              <a:buNone/>
              <a:defRPr sz="1400">
                <a:latin typeface="Nunito"/>
                <a:ea typeface="Nunito"/>
                <a:cs typeface="Nunito"/>
                <a:sym typeface="Nunito"/>
              </a:defRPr>
            </a:lvl2pPr>
            <a:lvl3pPr lvl="2" rtl="0" algn="ctr">
              <a:lnSpc>
                <a:spcPct val="100000"/>
              </a:lnSpc>
              <a:spcBef>
                <a:spcPts val="0"/>
              </a:spcBef>
              <a:spcAft>
                <a:spcPts val="0"/>
              </a:spcAft>
              <a:buNone/>
              <a:defRPr sz="1400">
                <a:latin typeface="Nunito"/>
                <a:ea typeface="Nunito"/>
                <a:cs typeface="Nunito"/>
                <a:sym typeface="Nunito"/>
              </a:defRPr>
            </a:lvl3pPr>
            <a:lvl4pPr lvl="3" rtl="0" algn="ctr">
              <a:lnSpc>
                <a:spcPct val="100000"/>
              </a:lnSpc>
              <a:spcBef>
                <a:spcPts val="0"/>
              </a:spcBef>
              <a:spcAft>
                <a:spcPts val="0"/>
              </a:spcAft>
              <a:buNone/>
              <a:defRPr sz="1400">
                <a:latin typeface="Nunito"/>
                <a:ea typeface="Nunito"/>
                <a:cs typeface="Nunito"/>
                <a:sym typeface="Nunito"/>
              </a:defRPr>
            </a:lvl4pPr>
            <a:lvl5pPr lvl="4" rtl="0" algn="ctr">
              <a:lnSpc>
                <a:spcPct val="100000"/>
              </a:lnSpc>
              <a:spcBef>
                <a:spcPts val="0"/>
              </a:spcBef>
              <a:spcAft>
                <a:spcPts val="0"/>
              </a:spcAft>
              <a:buNone/>
              <a:defRPr sz="1400">
                <a:latin typeface="Nunito"/>
                <a:ea typeface="Nunito"/>
                <a:cs typeface="Nunito"/>
                <a:sym typeface="Nunito"/>
              </a:defRPr>
            </a:lvl5pPr>
            <a:lvl6pPr lvl="5" rtl="0" algn="ctr">
              <a:lnSpc>
                <a:spcPct val="100000"/>
              </a:lnSpc>
              <a:spcBef>
                <a:spcPts val="0"/>
              </a:spcBef>
              <a:spcAft>
                <a:spcPts val="0"/>
              </a:spcAft>
              <a:buNone/>
              <a:defRPr sz="1400">
                <a:latin typeface="Nunito"/>
                <a:ea typeface="Nunito"/>
                <a:cs typeface="Nunito"/>
                <a:sym typeface="Nunito"/>
              </a:defRPr>
            </a:lvl6pPr>
            <a:lvl7pPr lvl="6" rtl="0" algn="ctr">
              <a:lnSpc>
                <a:spcPct val="100000"/>
              </a:lnSpc>
              <a:spcBef>
                <a:spcPts val="0"/>
              </a:spcBef>
              <a:spcAft>
                <a:spcPts val="0"/>
              </a:spcAft>
              <a:buNone/>
              <a:defRPr sz="1400">
                <a:latin typeface="Nunito"/>
                <a:ea typeface="Nunito"/>
                <a:cs typeface="Nunito"/>
                <a:sym typeface="Nunito"/>
              </a:defRPr>
            </a:lvl7pPr>
            <a:lvl8pPr lvl="7" rtl="0" algn="ctr">
              <a:lnSpc>
                <a:spcPct val="100000"/>
              </a:lnSpc>
              <a:spcBef>
                <a:spcPts val="0"/>
              </a:spcBef>
              <a:spcAft>
                <a:spcPts val="0"/>
              </a:spcAft>
              <a:buNone/>
              <a:defRPr sz="1400">
                <a:latin typeface="Nunito"/>
                <a:ea typeface="Nunito"/>
                <a:cs typeface="Nunito"/>
                <a:sym typeface="Nunito"/>
              </a:defRPr>
            </a:lvl8pPr>
            <a:lvl9pPr lvl="8" rtl="0" algn="ctr">
              <a:lnSpc>
                <a:spcPct val="100000"/>
              </a:lnSpc>
              <a:spcBef>
                <a:spcPts val="0"/>
              </a:spcBef>
              <a:spcAft>
                <a:spcPts val="0"/>
              </a:spcAft>
              <a:buNone/>
              <a:defRPr sz="1400">
                <a:latin typeface="Nunito"/>
                <a:ea typeface="Nunito"/>
                <a:cs typeface="Nunito"/>
                <a:sym typeface="Nunito"/>
              </a:defRPr>
            </a:lvl9pPr>
          </a:lstStyle>
          <a:p/>
        </p:txBody>
      </p:sp>
      <p:sp>
        <p:nvSpPr>
          <p:cNvPr id="3837" name="Google Shape;3837;p15"/>
          <p:cNvSpPr txBox="1"/>
          <p:nvPr>
            <p:ph idx="5" type="subTitle"/>
          </p:nvPr>
        </p:nvSpPr>
        <p:spPr>
          <a:xfrm>
            <a:off x="3630750" y="3143576"/>
            <a:ext cx="1882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atin typeface="Nunito"/>
                <a:ea typeface="Nunito"/>
                <a:cs typeface="Nunito"/>
                <a:sym typeface="Nunito"/>
              </a:defRPr>
            </a:lvl1pPr>
            <a:lvl2pPr lvl="1" rtl="0" algn="ctr">
              <a:lnSpc>
                <a:spcPct val="100000"/>
              </a:lnSpc>
              <a:spcBef>
                <a:spcPts val="0"/>
              </a:spcBef>
              <a:spcAft>
                <a:spcPts val="0"/>
              </a:spcAft>
              <a:buNone/>
              <a:defRPr sz="1400">
                <a:latin typeface="Nunito"/>
                <a:ea typeface="Nunito"/>
                <a:cs typeface="Nunito"/>
                <a:sym typeface="Nunito"/>
              </a:defRPr>
            </a:lvl2pPr>
            <a:lvl3pPr lvl="2" rtl="0" algn="ctr">
              <a:lnSpc>
                <a:spcPct val="100000"/>
              </a:lnSpc>
              <a:spcBef>
                <a:spcPts val="0"/>
              </a:spcBef>
              <a:spcAft>
                <a:spcPts val="0"/>
              </a:spcAft>
              <a:buNone/>
              <a:defRPr sz="1400">
                <a:latin typeface="Nunito"/>
                <a:ea typeface="Nunito"/>
                <a:cs typeface="Nunito"/>
                <a:sym typeface="Nunito"/>
              </a:defRPr>
            </a:lvl3pPr>
            <a:lvl4pPr lvl="3" rtl="0" algn="ctr">
              <a:lnSpc>
                <a:spcPct val="100000"/>
              </a:lnSpc>
              <a:spcBef>
                <a:spcPts val="0"/>
              </a:spcBef>
              <a:spcAft>
                <a:spcPts val="0"/>
              </a:spcAft>
              <a:buNone/>
              <a:defRPr sz="1400">
                <a:latin typeface="Nunito"/>
                <a:ea typeface="Nunito"/>
                <a:cs typeface="Nunito"/>
                <a:sym typeface="Nunito"/>
              </a:defRPr>
            </a:lvl4pPr>
            <a:lvl5pPr lvl="4" rtl="0" algn="ctr">
              <a:lnSpc>
                <a:spcPct val="100000"/>
              </a:lnSpc>
              <a:spcBef>
                <a:spcPts val="0"/>
              </a:spcBef>
              <a:spcAft>
                <a:spcPts val="0"/>
              </a:spcAft>
              <a:buNone/>
              <a:defRPr sz="1400">
                <a:latin typeface="Nunito"/>
                <a:ea typeface="Nunito"/>
                <a:cs typeface="Nunito"/>
                <a:sym typeface="Nunito"/>
              </a:defRPr>
            </a:lvl5pPr>
            <a:lvl6pPr lvl="5" rtl="0" algn="ctr">
              <a:lnSpc>
                <a:spcPct val="100000"/>
              </a:lnSpc>
              <a:spcBef>
                <a:spcPts val="0"/>
              </a:spcBef>
              <a:spcAft>
                <a:spcPts val="0"/>
              </a:spcAft>
              <a:buNone/>
              <a:defRPr sz="1400">
                <a:latin typeface="Nunito"/>
                <a:ea typeface="Nunito"/>
                <a:cs typeface="Nunito"/>
                <a:sym typeface="Nunito"/>
              </a:defRPr>
            </a:lvl6pPr>
            <a:lvl7pPr lvl="6" rtl="0" algn="ctr">
              <a:lnSpc>
                <a:spcPct val="100000"/>
              </a:lnSpc>
              <a:spcBef>
                <a:spcPts val="0"/>
              </a:spcBef>
              <a:spcAft>
                <a:spcPts val="0"/>
              </a:spcAft>
              <a:buNone/>
              <a:defRPr sz="1400">
                <a:latin typeface="Nunito"/>
                <a:ea typeface="Nunito"/>
                <a:cs typeface="Nunito"/>
                <a:sym typeface="Nunito"/>
              </a:defRPr>
            </a:lvl7pPr>
            <a:lvl8pPr lvl="7" rtl="0" algn="ctr">
              <a:lnSpc>
                <a:spcPct val="100000"/>
              </a:lnSpc>
              <a:spcBef>
                <a:spcPts val="0"/>
              </a:spcBef>
              <a:spcAft>
                <a:spcPts val="0"/>
              </a:spcAft>
              <a:buNone/>
              <a:defRPr sz="1400">
                <a:latin typeface="Nunito"/>
                <a:ea typeface="Nunito"/>
                <a:cs typeface="Nunito"/>
                <a:sym typeface="Nunito"/>
              </a:defRPr>
            </a:lvl8pPr>
            <a:lvl9pPr lvl="8" rtl="0" algn="ctr">
              <a:lnSpc>
                <a:spcPct val="100000"/>
              </a:lnSpc>
              <a:spcBef>
                <a:spcPts val="0"/>
              </a:spcBef>
              <a:spcAft>
                <a:spcPts val="0"/>
              </a:spcAft>
              <a:buNone/>
              <a:defRPr sz="1400">
                <a:latin typeface="Nunito"/>
                <a:ea typeface="Nunito"/>
                <a:cs typeface="Nunito"/>
                <a:sym typeface="Nunito"/>
              </a:defRPr>
            </a:lvl9pPr>
          </a:lstStyle>
          <a:p/>
        </p:txBody>
      </p:sp>
      <p:sp>
        <p:nvSpPr>
          <p:cNvPr id="3838" name="Google Shape;3838;p15"/>
          <p:cNvSpPr txBox="1"/>
          <p:nvPr>
            <p:ph idx="6" type="subTitle"/>
          </p:nvPr>
        </p:nvSpPr>
        <p:spPr>
          <a:xfrm>
            <a:off x="5679675" y="3143575"/>
            <a:ext cx="1882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atin typeface="Nunito"/>
                <a:ea typeface="Nunito"/>
                <a:cs typeface="Nunito"/>
                <a:sym typeface="Nunito"/>
              </a:defRPr>
            </a:lvl1pPr>
            <a:lvl2pPr lvl="1" rtl="0" algn="ctr">
              <a:lnSpc>
                <a:spcPct val="100000"/>
              </a:lnSpc>
              <a:spcBef>
                <a:spcPts val="0"/>
              </a:spcBef>
              <a:spcAft>
                <a:spcPts val="0"/>
              </a:spcAft>
              <a:buNone/>
              <a:defRPr sz="1400">
                <a:latin typeface="Nunito"/>
                <a:ea typeface="Nunito"/>
                <a:cs typeface="Nunito"/>
                <a:sym typeface="Nunito"/>
              </a:defRPr>
            </a:lvl2pPr>
            <a:lvl3pPr lvl="2" rtl="0" algn="ctr">
              <a:lnSpc>
                <a:spcPct val="100000"/>
              </a:lnSpc>
              <a:spcBef>
                <a:spcPts val="0"/>
              </a:spcBef>
              <a:spcAft>
                <a:spcPts val="0"/>
              </a:spcAft>
              <a:buNone/>
              <a:defRPr sz="1400">
                <a:latin typeface="Nunito"/>
                <a:ea typeface="Nunito"/>
                <a:cs typeface="Nunito"/>
                <a:sym typeface="Nunito"/>
              </a:defRPr>
            </a:lvl3pPr>
            <a:lvl4pPr lvl="3" rtl="0" algn="ctr">
              <a:lnSpc>
                <a:spcPct val="100000"/>
              </a:lnSpc>
              <a:spcBef>
                <a:spcPts val="0"/>
              </a:spcBef>
              <a:spcAft>
                <a:spcPts val="0"/>
              </a:spcAft>
              <a:buNone/>
              <a:defRPr sz="1400">
                <a:latin typeface="Nunito"/>
                <a:ea typeface="Nunito"/>
                <a:cs typeface="Nunito"/>
                <a:sym typeface="Nunito"/>
              </a:defRPr>
            </a:lvl4pPr>
            <a:lvl5pPr lvl="4" rtl="0" algn="ctr">
              <a:lnSpc>
                <a:spcPct val="100000"/>
              </a:lnSpc>
              <a:spcBef>
                <a:spcPts val="0"/>
              </a:spcBef>
              <a:spcAft>
                <a:spcPts val="0"/>
              </a:spcAft>
              <a:buNone/>
              <a:defRPr sz="1400">
                <a:latin typeface="Nunito"/>
                <a:ea typeface="Nunito"/>
                <a:cs typeface="Nunito"/>
                <a:sym typeface="Nunito"/>
              </a:defRPr>
            </a:lvl5pPr>
            <a:lvl6pPr lvl="5" rtl="0" algn="ctr">
              <a:lnSpc>
                <a:spcPct val="100000"/>
              </a:lnSpc>
              <a:spcBef>
                <a:spcPts val="0"/>
              </a:spcBef>
              <a:spcAft>
                <a:spcPts val="0"/>
              </a:spcAft>
              <a:buNone/>
              <a:defRPr sz="1400">
                <a:latin typeface="Nunito"/>
                <a:ea typeface="Nunito"/>
                <a:cs typeface="Nunito"/>
                <a:sym typeface="Nunito"/>
              </a:defRPr>
            </a:lvl6pPr>
            <a:lvl7pPr lvl="6" rtl="0" algn="ctr">
              <a:lnSpc>
                <a:spcPct val="100000"/>
              </a:lnSpc>
              <a:spcBef>
                <a:spcPts val="0"/>
              </a:spcBef>
              <a:spcAft>
                <a:spcPts val="0"/>
              </a:spcAft>
              <a:buNone/>
              <a:defRPr sz="1400">
                <a:latin typeface="Nunito"/>
                <a:ea typeface="Nunito"/>
                <a:cs typeface="Nunito"/>
                <a:sym typeface="Nunito"/>
              </a:defRPr>
            </a:lvl7pPr>
            <a:lvl8pPr lvl="7" rtl="0" algn="ctr">
              <a:lnSpc>
                <a:spcPct val="100000"/>
              </a:lnSpc>
              <a:spcBef>
                <a:spcPts val="0"/>
              </a:spcBef>
              <a:spcAft>
                <a:spcPts val="0"/>
              </a:spcAft>
              <a:buNone/>
              <a:defRPr sz="1400">
                <a:latin typeface="Nunito"/>
                <a:ea typeface="Nunito"/>
                <a:cs typeface="Nunito"/>
                <a:sym typeface="Nunito"/>
              </a:defRPr>
            </a:lvl8pPr>
            <a:lvl9pPr lvl="8" rtl="0" algn="ctr">
              <a:lnSpc>
                <a:spcPct val="100000"/>
              </a:lnSpc>
              <a:spcBef>
                <a:spcPts val="0"/>
              </a:spcBef>
              <a:spcAft>
                <a:spcPts val="0"/>
              </a:spcAft>
              <a:buNone/>
              <a:defRPr sz="1400">
                <a:latin typeface="Nunito"/>
                <a:ea typeface="Nunito"/>
                <a:cs typeface="Nunito"/>
                <a:sym typeface="Nunito"/>
              </a:defRPr>
            </a:lvl9pPr>
          </a:lstStyle>
          <a:p/>
        </p:txBody>
      </p:sp>
      <p:sp>
        <p:nvSpPr>
          <p:cNvPr id="3839" name="Google Shape;3839;p15"/>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840" name="Google Shape;3840;p15"/>
          <p:cNvGrpSpPr/>
          <p:nvPr/>
        </p:nvGrpSpPr>
        <p:grpSpPr>
          <a:xfrm flipH="1">
            <a:off x="1636359" y="4918050"/>
            <a:ext cx="161913" cy="146905"/>
            <a:chOff x="7894217" y="3432112"/>
            <a:chExt cx="161913" cy="146905"/>
          </a:xfrm>
        </p:grpSpPr>
        <p:sp>
          <p:nvSpPr>
            <p:cNvPr id="3841" name="Google Shape;3841;p15"/>
            <p:cNvSpPr/>
            <p:nvPr/>
          </p:nvSpPr>
          <p:spPr>
            <a:xfrm>
              <a:off x="7894217" y="3526023"/>
              <a:ext cx="67974" cy="52995"/>
            </a:xfrm>
            <a:custGeom>
              <a:rect b="b" l="l" r="r" t="t"/>
              <a:pathLst>
                <a:path extrusionOk="0" h="1769" w="2269">
                  <a:moveTo>
                    <a:pt x="1135" y="1"/>
                  </a:moveTo>
                  <a:cubicBezTo>
                    <a:pt x="1" y="1"/>
                    <a:pt x="1" y="1769"/>
                    <a:pt x="1135" y="1769"/>
                  </a:cubicBezTo>
                  <a:cubicBezTo>
                    <a:pt x="2269" y="1769"/>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15"/>
            <p:cNvSpPr/>
            <p:nvPr/>
          </p:nvSpPr>
          <p:spPr>
            <a:xfrm>
              <a:off x="7947178" y="3432112"/>
              <a:ext cx="66985" cy="51976"/>
            </a:xfrm>
            <a:custGeom>
              <a:rect b="b" l="l" r="r" t="t"/>
              <a:pathLst>
                <a:path extrusionOk="0" h="1735" w="2236">
                  <a:moveTo>
                    <a:pt x="1101" y="0"/>
                  </a:moveTo>
                  <a:cubicBezTo>
                    <a:pt x="0" y="0"/>
                    <a:pt x="0" y="1735"/>
                    <a:pt x="1101" y="1735"/>
                  </a:cubicBezTo>
                  <a:cubicBezTo>
                    <a:pt x="2235" y="1735"/>
                    <a:pt x="2235" y="0"/>
                    <a:pt x="11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15"/>
            <p:cNvSpPr/>
            <p:nvPr/>
          </p:nvSpPr>
          <p:spPr>
            <a:xfrm>
              <a:off x="7989146" y="3526023"/>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4" name="Google Shape;3844;p15"/>
          <p:cNvSpPr/>
          <p:nvPr/>
        </p:nvSpPr>
        <p:spPr>
          <a:xfrm flipH="1">
            <a:off x="-41550" y="4684525"/>
            <a:ext cx="3517727"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15"/>
          <p:cNvSpPr/>
          <p:nvPr/>
        </p:nvSpPr>
        <p:spPr>
          <a:xfrm flipH="1">
            <a:off x="6629974" y="-15076"/>
            <a:ext cx="2707986" cy="61220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6" name="Google Shape;3846;p15"/>
          <p:cNvGrpSpPr/>
          <p:nvPr/>
        </p:nvGrpSpPr>
        <p:grpSpPr>
          <a:xfrm flipH="1" rot="5400000">
            <a:off x="8611250" y="-289703"/>
            <a:ext cx="439050" cy="1138216"/>
            <a:chOff x="1823086" y="-208516"/>
            <a:chExt cx="433159" cy="1122944"/>
          </a:xfrm>
        </p:grpSpPr>
        <p:sp>
          <p:nvSpPr>
            <p:cNvPr id="3847" name="Google Shape;3847;p15"/>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15"/>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15"/>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15"/>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15"/>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15"/>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15"/>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15"/>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5" name="Google Shape;3855;p15"/>
          <p:cNvGrpSpPr/>
          <p:nvPr/>
        </p:nvGrpSpPr>
        <p:grpSpPr>
          <a:xfrm flipH="1" rot="5400000">
            <a:off x="8446719" y="-121413"/>
            <a:ext cx="444435" cy="1202872"/>
            <a:chOff x="904476" y="-243594"/>
            <a:chExt cx="438472" cy="1186732"/>
          </a:xfrm>
        </p:grpSpPr>
        <p:sp>
          <p:nvSpPr>
            <p:cNvPr id="3856" name="Google Shape;3856;p15"/>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15"/>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15"/>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15"/>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15"/>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15"/>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15"/>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15"/>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15"/>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15"/>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15"/>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15"/>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15"/>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15"/>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15"/>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15"/>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15"/>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15"/>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15"/>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5" name="Google Shape;3875;p15"/>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15"/>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15"/>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15"/>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15"/>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15"/>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15"/>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15"/>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83" name="Google Shape;3883;p15"/>
          <p:cNvGrpSpPr/>
          <p:nvPr/>
        </p:nvGrpSpPr>
        <p:grpSpPr>
          <a:xfrm flipH="1">
            <a:off x="59161" y="4541170"/>
            <a:ext cx="876802" cy="561032"/>
            <a:chOff x="7750342" y="3926048"/>
            <a:chExt cx="1406709" cy="900099"/>
          </a:xfrm>
        </p:grpSpPr>
        <p:sp>
          <p:nvSpPr>
            <p:cNvPr id="3884" name="Google Shape;3884;p15"/>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15"/>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15"/>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15"/>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15"/>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15"/>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15"/>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15"/>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2" name="Google Shape;3892;p15"/>
          <p:cNvGrpSpPr/>
          <p:nvPr/>
        </p:nvGrpSpPr>
        <p:grpSpPr>
          <a:xfrm flipH="1">
            <a:off x="-316741" y="4163655"/>
            <a:ext cx="772370" cy="775893"/>
            <a:chOff x="8276926" y="3750868"/>
            <a:chExt cx="1239162" cy="1244814"/>
          </a:xfrm>
        </p:grpSpPr>
        <p:sp>
          <p:nvSpPr>
            <p:cNvPr id="3893" name="Google Shape;3893;p15"/>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15"/>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15"/>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15"/>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15"/>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15"/>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15"/>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15"/>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15"/>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15"/>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15"/>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15"/>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15"/>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15"/>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15"/>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15"/>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15"/>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15"/>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15"/>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15"/>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15"/>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15"/>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15"/>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15"/>
            <p:cNvSpPr/>
            <p:nvPr/>
          </p:nvSpPr>
          <p:spPr>
            <a:xfrm>
              <a:off x="8993368" y="446731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15"/>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15"/>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15"/>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0" name="Google Shape;3920;p15"/>
          <p:cNvGrpSpPr/>
          <p:nvPr/>
        </p:nvGrpSpPr>
        <p:grpSpPr>
          <a:xfrm flipH="1" rot="5400000">
            <a:off x="576115" y="4684808"/>
            <a:ext cx="273016" cy="739520"/>
            <a:chOff x="7607455" y="4238363"/>
            <a:chExt cx="438017" cy="1186459"/>
          </a:xfrm>
        </p:grpSpPr>
        <p:sp>
          <p:nvSpPr>
            <p:cNvPr id="3921" name="Google Shape;3921;p15"/>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15"/>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15"/>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15"/>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15"/>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15"/>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15"/>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15"/>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15"/>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15"/>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15"/>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15"/>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15"/>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15"/>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15"/>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15"/>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15"/>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15"/>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15"/>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15"/>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15"/>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15"/>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15"/>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15"/>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5" name="Google Shape;3945;p15"/>
          <p:cNvGrpSpPr/>
          <p:nvPr/>
        </p:nvGrpSpPr>
        <p:grpSpPr>
          <a:xfrm flipH="1" rot="5400000">
            <a:off x="-67436" y="1312833"/>
            <a:ext cx="633267" cy="380075"/>
            <a:chOff x="8365864" y="2993835"/>
            <a:chExt cx="933472" cy="547264"/>
          </a:xfrm>
        </p:grpSpPr>
        <p:sp>
          <p:nvSpPr>
            <p:cNvPr id="3946" name="Google Shape;3946;p15"/>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15"/>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15"/>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15"/>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15"/>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15"/>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15"/>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3" name="Google Shape;3953;p15"/>
          <p:cNvGrpSpPr/>
          <p:nvPr/>
        </p:nvGrpSpPr>
        <p:grpSpPr>
          <a:xfrm flipH="1">
            <a:off x="-185562" y="501899"/>
            <a:ext cx="800029" cy="592349"/>
            <a:chOff x="8118223" y="2202382"/>
            <a:chExt cx="1151949" cy="873156"/>
          </a:xfrm>
        </p:grpSpPr>
        <p:sp>
          <p:nvSpPr>
            <p:cNvPr id="3954" name="Google Shape;3954;p15"/>
            <p:cNvSpPr/>
            <p:nvPr/>
          </p:nvSpPr>
          <p:spPr>
            <a:xfrm>
              <a:off x="8162018" y="2369923"/>
              <a:ext cx="67974" cy="52995"/>
            </a:xfrm>
            <a:custGeom>
              <a:rect b="b" l="l" r="r" t="t"/>
              <a:pathLst>
                <a:path extrusionOk="0" h="1769" w="2269">
                  <a:moveTo>
                    <a:pt x="1134" y="0"/>
                  </a:moveTo>
                  <a:cubicBezTo>
                    <a:pt x="34" y="0"/>
                    <a:pt x="0" y="1768"/>
                    <a:pt x="1134" y="1768"/>
                  </a:cubicBezTo>
                  <a:cubicBezTo>
                    <a:pt x="2269" y="1768"/>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15"/>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15"/>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15"/>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15"/>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15"/>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15"/>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15"/>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15"/>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15"/>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15"/>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15"/>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15"/>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15"/>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15"/>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15"/>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15"/>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15"/>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15"/>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15"/>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15"/>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5" name="Google Shape;3975;p15"/>
          <p:cNvGrpSpPr/>
          <p:nvPr/>
        </p:nvGrpSpPr>
        <p:grpSpPr>
          <a:xfrm flipH="1">
            <a:off x="8149501" y="3972291"/>
            <a:ext cx="1146207" cy="1063803"/>
            <a:chOff x="-181020" y="4253777"/>
            <a:chExt cx="1117161" cy="1087511"/>
          </a:xfrm>
        </p:grpSpPr>
        <p:sp>
          <p:nvSpPr>
            <p:cNvPr id="3976" name="Google Shape;3976;p15"/>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15"/>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15"/>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15"/>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15"/>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15"/>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15"/>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15"/>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15"/>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15"/>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15"/>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15"/>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15"/>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15"/>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0" name="Google Shape;3990;p15"/>
          <p:cNvGrpSpPr/>
          <p:nvPr/>
        </p:nvGrpSpPr>
        <p:grpSpPr>
          <a:xfrm flipH="1">
            <a:off x="8375426" y="3699426"/>
            <a:ext cx="906954" cy="1160207"/>
            <a:chOff x="-168050" y="4195214"/>
            <a:chExt cx="719519" cy="965231"/>
          </a:xfrm>
        </p:grpSpPr>
        <p:sp>
          <p:nvSpPr>
            <p:cNvPr id="3991" name="Google Shape;3991;p15"/>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15"/>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15"/>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15"/>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15"/>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15"/>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15"/>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15"/>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15"/>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15"/>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15"/>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15"/>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15"/>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15"/>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15"/>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15"/>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15"/>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15"/>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15"/>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15"/>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15"/>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15"/>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15"/>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15"/>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15"/>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15"/>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15"/>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15"/>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15"/>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15"/>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15"/>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15"/>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15"/>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15"/>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15"/>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15"/>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15"/>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15"/>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15"/>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15"/>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15"/>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15"/>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15"/>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15"/>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15"/>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15"/>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15"/>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8" name="Google Shape;4038;p15"/>
          <p:cNvGrpSpPr/>
          <p:nvPr/>
        </p:nvGrpSpPr>
        <p:grpSpPr>
          <a:xfrm flipH="1">
            <a:off x="-138601" y="-156827"/>
            <a:ext cx="775583" cy="776946"/>
            <a:chOff x="7973149" y="-201092"/>
            <a:chExt cx="1116750" cy="1145263"/>
          </a:xfrm>
        </p:grpSpPr>
        <p:sp>
          <p:nvSpPr>
            <p:cNvPr id="4039" name="Google Shape;4039;p15"/>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15"/>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15"/>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15"/>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15"/>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15"/>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15"/>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15"/>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15"/>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15"/>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15"/>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15"/>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15"/>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15"/>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15"/>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15"/>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15"/>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15"/>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15"/>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15"/>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15"/>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15"/>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15"/>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15"/>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15"/>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15"/>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15"/>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15"/>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15"/>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15"/>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15"/>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15"/>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15"/>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15"/>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15"/>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15"/>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15"/>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15"/>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15"/>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15"/>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15"/>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15"/>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15"/>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15"/>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15"/>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15"/>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15"/>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15"/>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15"/>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15"/>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15"/>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15"/>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15"/>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15"/>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15"/>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15"/>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15"/>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15"/>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15"/>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15"/>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15"/>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00" name="Google Shape;4100;p15"/>
          <p:cNvGrpSpPr/>
          <p:nvPr/>
        </p:nvGrpSpPr>
        <p:grpSpPr>
          <a:xfrm flipH="1" rot="-5400000">
            <a:off x="8358974" y="4213030"/>
            <a:ext cx="428468" cy="1217307"/>
            <a:chOff x="7607455" y="4238363"/>
            <a:chExt cx="438017" cy="1186459"/>
          </a:xfrm>
        </p:grpSpPr>
        <p:sp>
          <p:nvSpPr>
            <p:cNvPr id="4101" name="Google Shape;4101;p15"/>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15"/>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15"/>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15"/>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15"/>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15"/>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15"/>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15"/>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15"/>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15"/>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15"/>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15"/>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15"/>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15"/>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15"/>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15"/>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15"/>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15"/>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15"/>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15"/>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15"/>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15"/>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15"/>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15"/>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5" name="Google Shape;4125;p15"/>
          <p:cNvGrpSpPr/>
          <p:nvPr/>
        </p:nvGrpSpPr>
        <p:grpSpPr>
          <a:xfrm flipH="1">
            <a:off x="-59844" y="4617104"/>
            <a:ext cx="561571" cy="543421"/>
            <a:chOff x="8202967" y="4478366"/>
            <a:chExt cx="900965" cy="871845"/>
          </a:xfrm>
        </p:grpSpPr>
        <p:sp>
          <p:nvSpPr>
            <p:cNvPr id="4126" name="Google Shape;4126;p15"/>
            <p:cNvSpPr/>
            <p:nvPr/>
          </p:nvSpPr>
          <p:spPr>
            <a:xfrm>
              <a:off x="8202967" y="4478366"/>
              <a:ext cx="890427" cy="838361"/>
            </a:xfrm>
            <a:custGeom>
              <a:rect b="b" l="l" r="r" t="t"/>
              <a:pathLst>
                <a:path extrusionOk="0" h="27985" w="29723">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15"/>
            <p:cNvSpPr/>
            <p:nvPr/>
          </p:nvSpPr>
          <p:spPr>
            <a:xfrm>
              <a:off x="8299123" y="4596001"/>
              <a:ext cx="804808" cy="754210"/>
            </a:xfrm>
            <a:custGeom>
              <a:rect b="b" l="l" r="r" t="t"/>
              <a:pathLst>
                <a:path extrusionOk="0" h="25176" w="26865">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15"/>
            <p:cNvSpPr/>
            <p:nvPr/>
          </p:nvSpPr>
          <p:spPr>
            <a:xfrm>
              <a:off x="8354870" y="4614184"/>
              <a:ext cx="199876" cy="225220"/>
            </a:xfrm>
            <a:custGeom>
              <a:rect b="b" l="l" r="r" t="t"/>
              <a:pathLst>
                <a:path extrusionOk="0" h="7518" w="6672">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15"/>
            <p:cNvSpPr/>
            <p:nvPr/>
          </p:nvSpPr>
          <p:spPr>
            <a:xfrm>
              <a:off x="8471396" y="4733107"/>
              <a:ext cx="219259" cy="244962"/>
            </a:xfrm>
            <a:custGeom>
              <a:rect b="b" l="l" r="r" t="t"/>
              <a:pathLst>
                <a:path extrusionOk="0" h="8177" w="7319">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15"/>
            <p:cNvSpPr/>
            <p:nvPr/>
          </p:nvSpPr>
          <p:spPr>
            <a:xfrm>
              <a:off x="8557698" y="4783072"/>
              <a:ext cx="304818" cy="334775"/>
            </a:xfrm>
            <a:custGeom>
              <a:rect b="b" l="l" r="r" t="t"/>
              <a:pathLst>
                <a:path extrusionOk="0" h="11175" w="10175">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15"/>
            <p:cNvSpPr/>
            <p:nvPr/>
          </p:nvSpPr>
          <p:spPr>
            <a:xfrm>
              <a:off x="8711578" y="4898970"/>
              <a:ext cx="283847" cy="332708"/>
            </a:xfrm>
            <a:custGeom>
              <a:rect b="b" l="l" r="r" t="t"/>
              <a:pathLst>
                <a:path extrusionOk="0" h="11106" w="9475">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15"/>
            <p:cNvSpPr/>
            <p:nvPr/>
          </p:nvSpPr>
          <p:spPr>
            <a:xfrm>
              <a:off x="8446803" y="509383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15"/>
            <p:cNvSpPr/>
            <p:nvPr/>
          </p:nvSpPr>
          <p:spPr>
            <a:xfrm>
              <a:off x="8435809" y="5038862"/>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15"/>
            <p:cNvSpPr/>
            <p:nvPr/>
          </p:nvSpPr>
          <p:spPr>
            <a:xfrm>
              <a:off x="8394831" y="5079841"/>
              <a:ext cx="28010" cy="21000"/>
            </a:xfrm>
            <a:custGeom>
              <a:rect b="b" l="l" r="r" t="t"/>
              <a:pathLst>
                <a:path extrusionOk="0" h="701" w="935">
                  <a:moveTo>
                    <a:pt x="467" y="0"/>
                  </a:moveTo>
                  <a:cubicBezTo>
                    <a:pt x="0" y="0"/>
                    <a:pt x="0" y="701"/>
                    <a:pt x="467" y="701"/>
                  </a:cubicBezTo>
                  <a:cubicBezTo>
                    <a:pt x="934" y="701"/>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15"/>
            <p:cNvSpPr/>
            <p:nvPr/>
          </p:nvSpPr>
          <p:spPr>
            <a:xfrm>
              <a:off x="8818489" y="464716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15"/>
            <p:cNvSpPr/>
            <p:nvPr/>
          </p:nvSpPr>
          <p:spPr>
            <a:xfrm>
              <a:off x="8792517" y="470812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15"/>
            <p:cNvSpPr/>
            <p:nvPr/>
          </p:nvSpPr>
          <p:spPr>
            <a:xfrm>
              <a:off x="8760555" y="4656151"/>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15"/>
            <p:cNvSpPr/>
            <p:nvPr/>
          </p:nvSpPr>
          <p:spPr>
            <a:xfrm>
              <a:off x="8913417" y="4954927"/>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15"/>
            <p:cNvSpPr/>
            <p:nvPr/>
          </p:nvSpPr>
          <p:spPr>
            <a:xfrm>
              <a:off x="8908445" y="501289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15"/>
            <p:cNvSpPr/>
            <p:nvPr/>
          </p:nvSpPr>
          <p:spPr>
            <a:xfrm>
              <a:off x="8475770" y="4873987"/>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15"/>
            <p:cNvSpPr/>
            <p:nvPr/>
          </p:nvSpPr>
          <p:spPr>
            <a:xfrm>
              <a:off x="8443778" y="489097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15"/>
            <p:cNvSpPr/>
            <p:nvPr/>
          </p:nvSpPr>
          <p:spPr>
            <a:xfrm>
              <a:off x="8687614" y="5154759"/>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15"/>
            <p:cNvSpPr/>
            <p:nvPr/>
          </p:nvSpPr>
          <p:spPr>
            <a:xfrm>
              <a:off x="8327880" y="469413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15"/>
            <p:cNvSpPr/>
            <p:nvPr/>
          </p:nvSpPr>
          <p:spPr>
            <a:xfrm>
              <a:off x="8411815" y="4636171"/>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_1">
    <p:spTree>
      <p:nvGrpSpPr>
        <p:cNvPr id="4145" name="Shape 4145"/>
        <p:cNvGrpSpPr/>
        <p:nvPr/>
      </p:nvGrpSpPr>
      <p:grpSpPr>
        <a:xfrm>
          <a:off x="0" y="0"/>
          <a:ext cx="0" cy="0"/>
          <a:chOff x="0" y="0"/>
          <a:chExt cx="0" cy="0"/>
        </a:xfrm>
      </p:grpSpPr>
      <p:grpSp>
        <p:nvGrpSpPr>
          <p:cNvPr id="4146" name="Google Shape;4146;p16"/>
          <p:cNvGrpSpPr/>
          <p:nvPr/>
        </p:nvGrpSpPr>
        <p:grpSpPr>
          <a:xfrm flipH="1" rot="-5400000">
            <a:off x="-138590" y="4065820"/>
            <a:ext cx="585438" cy="262694"/>
            <a:chOff x="8502760" y="3542528"/>
            <a:chExt cx="711519" cy="319269"/>
          </a:xfrm>
        </p:grpSpPr>
        <p:sp>
          <p:nvSpPr>
            <p:cNvPr id="4147" name="Google Shape;4147;p16"/>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16"/>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16"/>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16"/>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16"/>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16"/>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16"/>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16"/>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16"/>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56" name="Google Shape;4156;p16"/>
          <p:cNvSpPr txBox="1"/>
          <p:nvPr>
            <p:ph idx="1" type="subTitle"/>
          </p:nvPr>
        </p:nvSpPr>
        <p:spPr>
          <a:xfrm>
            <a:off x="3609750" y="1287287"/>
            <a:ext cx="1924500" cy="3465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4157" name="Google Shape;4157;p16"/>
          <p:cNvSpPr txBox="1"/>
          <p:nvPr>
            <p:ph idx="2" type="subTitle"/>
          </p:nvPr>
        </p:nvSpPr>
        <p:spPr>
          <a:xfrm>
            <a:off x="5887275" y="1287282"/>
            <a:ext cx="1924500" cy="3465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4158" name="Google Shape;4158;p16"/>
          <p:cNvSpPr txBox="1"/>
          <p:nvPr>
            <p:ph idx="3" type="subTitle"/>
          </p:nvPr>
        </p:nvSpPr>
        <p:spPr>
          <a:xfrm>
            <a:off x="1332225" y="1287287"/>
            <a:ext cx="1924500" cy="3465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None/>
              <a:defRPr sz="2000"/>
            </a:lvl1pPr>
            <a:lvl2pPr lvl="1" rtl="0" algn="ctr">
              <a:spcBef>
                <a:spcPts val="0"/>
              </a:spcBef>
              <a:spcAft>
                <a:spcPts val="0"/>
              </a:spcAft>
              <a:buNone/>
              <a:defRPr sz="2000"/>
            </a:lvl2pPr>
            <a:lvl3pPr lvl="2" rtl="0" algn="ctr">
              <a:spcBef>
                <a:spcPts val="0"/>
              </a:spcBef>
              <a:spcAft>
                <a:spcPts val="0"/>
              </a:spcAft>
              <a:buNone/>
              <a:defRPr sz="2000"/>
            </a:lvl3pPr>
            <a:lvl4pPr lvl="3" rtl="0" algn="ctr">
              <a:spcBef>
                <a:spcPts val="0"/>
              </a:spcBef>
              <a:spcAft>
                <a:spcPts val="0"/>
              </a:spcAft>
              <a:buNone/>
              <a:defRPr sz="2000"/>
            </a:lvl4pPr>
            <a:lvl5pPr lvl="4" rtl="0" algn="ctr">
              <a:spcBef>
                <a:spcPts val="0"/>
              </a:spcBef>
              <a:spcAft>
                <a:spcPts val="0"/>
              </a:spcAft>
              <a:buNone/>
              <a:defRPr sz="2000"/>
            </a:lvl5pPr>
            <a:lvl6pPr lvl="5" rtl="0" algn="ctr">
              <a:spcBef>
                <a:spcPts val="0"/>
              </a:spcBef>
              <a:spcAft>
                <a:spcPts val="0"/>
              </a:spcAft>
              <a:buNone/>
              <a:defRPr sz="2000"/>
            </a:lvl6pPr>
            <a:lvl7pPr lvl="6" rtl="0" algn="ctr">
              <a:spcBef>
                <a:spcPts val="0"/>
              </a:spcBef>
              <a:spcAft>
                <a:spcPts val="0"/>
              </a:spcAft>
              <a:buNone/>
              <a:defRPr sz="2000"/>
            </a:lvl7pPr>
            <a:lvl8pPr lvl="7" rtl="0" algn="ctr">
              <a:spcBef>
                <a:spcPts val="0"/>
              </a:spcBef>
              <a:spcAft>
                <a:spcPts val="0"/>
              </a:spcAft>
              <a:buNone/>
              <a:defRPr sz="2000"/>
            </a:lvl8pPr>
            <a:lvl9pPr lvl="8" rtl="0" algn="ctr">
              <a:spcBef>
                <a:spcPts val="0"/>
              </a:spcBef>
              <a:spcAft>
                <a:spcPts val="0"/>
              </a:spcAft>
              <a:buNone/>
              <a:defRPr sz="2000"/>
            </a:lvl9pPr>
          </a:lstStyle>
          <a:p/>
        </p:txBody>
      </p:sp>
      <p:sp>
        <p:nvSpPr>
          <p:cNvPr id="4159" name="Google Shape;4159;p16"/>
          <p:cNvSpPr txBox="1"/>
          <p:nvPr>
            <p:ph idx="4" type="subTitle"/>
          </p:nvPr>
        </p:nvSpPr>
        <p:spPr>
          <a:xfrm>
            <a:off x="1353225" y="1619576"/>
            <a:ext cx="1882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atin typeface="Nunito"/>
                <a:ea typeface="Nunito"/>
                <a:cs typeface="Nunito"/>
                <a:sym typeface="Nunito"/>
              </a:defRPr>
            </a:lvl1pPr>
            <a:lvl2pPr lvl="1" rtl="0" algn="ctr">
              <a:lnSpc>
                <a:spcPct val="100000"/>
              </a:lnSpc>
              <a:spcBef>
                <a:spcPts val="0"/>
              </a:spcBef>
              <a:spcAft>
                <a:spcPts val="0"/>
              </a:spcAft>
              <a:buNone/>
              <a:defRPr sz="1400">
                <a:latin typeface="Nunito"/>
                <a:ea typeface="Nunito"/>
                <a:cs typeface="Nunito"/>
                <a:sym typeface="Nunito"/>
              </a:defRPr>
            </a:lvl2pPr>
            <a:lvl3pPr lvl="2" rtl="0" algn="ctr">
              <a:lnSpc>
                <a:spcPct val="100000"/>
              </a:lnSpc>
              <a:spcBef>
                <a:spcPts val="0"/>
              </a:spcBef>
              <a:spcAft>
                <a:spcPts val="0"/>
              </a:spcAft>
              <a:buNone/>
              <a:defRPr sz="1400">
                <a:latin typeface="Nunito"/>
                <a:ea typeface="Nunito"/>
                <a:cs typeface="Nunito"/>
                <a:sym typeface="Nunito"/>
              </a:defRPr>
            </a:lvl3pPr>
            <a:lvl4pPr lvl="3" rtl="0" algn="ctr">
              <a:lnSpc>
                <a:spcPct val="100000"/>
              </a:lnSpc>
              <a:spcBef>
                <a:spcPts val="0"/>
              </a:spcBef>
              <a:spcAft>
                <a:spcPts val="0"/>
              </a:spcAft>
              <a:buNone/>
              <a:defRPr sz="1400">
                <a:latin typeface="Nunito"/>
                <a:ea typeface="Nunito"/>
                <a:cs typeface="Nunito"/>
                <a:sym typeface="Nunito"/>
              </a:defRPr>
            </a:lvl4pPr>
            <a:lvl5pPr lvl="4" rtl="0" algn="ctr">
              <a:lnSpc>
                <a:spcPct val="100000"/>
              </a:lnSpc>
              <a:spcBef>
                <a:spcPts val="0"/>
              </a:spcBef>
              <a:spcAft>
                <a:spcPts val="0"/>
              </a:spcAft>
              <a:buNone/>
              <a:defRPr sz="1400">
                <a:latin typeface="Nunito"/>
                <a:ea typeface="Nunito"/>
                <a:cs typeface="Nunito"/>
                <a:sym typeface="Nunito"/>
              </a:defRPr>
            </a:lvl5pPr>
            <a:lvl6pPr lvl="5" rtl="0" algn="ctr">
              <a:lnSpc>
                <a:spcPct val="100000"/>
              </a:lnSpc>
              <a:spcBef>
                <a:spcPts val="0"/>
              </a:spcBef>
              <a:spcAft>
                <a:spcPts val="0"/>
              </a:spcAft>
              <a:buNone/>
              <a:defRPr sz="1400">
                <a:latin typeface="Nunito"/>
                <a:ea typeface="Nunito"/>
                <a:cs typeface="Nunito"/>
                <a:sym typeface="Nunito"/>
              </a:defRPr>
            </a:lvl6pPr>
            <a:lvl7pPr lvl="6" rtl="0" algn="ctr">
              <a:lnSpc>
                <a:spcPct val="100000"/>
              </a:lnSpc>
              <a:spcBef>
                <a:spcPts val="0"/>
              </a:spcBef>
              <a:spcAft>
                <a:spcPts val="0"/>
              </a:spcAft>
              <a:buNone/>
              <a:defRPr sz="1400">
                <a:latin typeface="Nunito"/>
                <a:ea typeface="Nunito"/>
                <a:cs typeface="Nunito"/>
                <a:sym typeface="Nunito"/>
              </a:defRPr>
            </a:lvl7pPr>
            <a:lvl8pPr lvl="7" rtl="0" algn="ctr">
              <a:lnSpc>
                <a:spcPct val="100000"/>
              </a:lnSpc>
              <a:spcBef>
                <a:spcPts val="0"/>
              </a:spcBef>
              <a:spcAft>
                <a:spcPts val="0"/>
              </a:spcAft>
              <a:buNone/>
              <a:defRPr sz="1400">
                <a:latin typeface="Nunito"/>
                <a:ea typeface="Nunito"/>
                <a:cs typeface="Nunito"/>
                <a:sym typeface="Nunito"/>
              </a:defRPr>
            </a:lvl8pPr>
            <a:lvl9pPr lvl="8" rtl="0" algn="ctr">
              <a:lnSpc>
                <a:spcPct val="100000"/>
              </a:lnSpc>
              <a:spcBef>
                <a:spcPts val="0"/>
              </a:spcBef>
              <a:spcAft>
                <a:spcPts val="0"/>
              </a:spcAft>
              <a:buNone/>
              <a:defRPr sz="1400">
                <a:latin typeface="Nunito"/>
                <a:ea typeface="Nunito"/>
                <a:cs typeface="Nunito"/>
                <a:sym typeface="Nunito"/>
              </a:defRPr>
            </a:lvl9pPr>
          </a:lstStyle>
          <a:p/>
        </p:txBody>
      </p:sp>
      <p:sp>
        <p:nvSpPr>
          <p:cNvPr id="4160" name="Google Shape;4160;p16"/>
          <p:cNvSpPr txBox="1"/>
          <p:nvPr>
            <p:ph idx="5" type="subTitle"/>
          </p:nvPr>
        </p:nvSpPr>
        <p:spPr>
          <a:xfrm>
            <a:off x="3630750" y="1619576"/>
            <a:ext cx="1882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atin typeface="Nunito"/>
                <a:ea typeface="Nunito"/>
                <a:cs typeface="Nunito"/>
                <a:sym typeface="Nunito"/>
              </a:defRPr>
            </a:lvl1pPr>
            <a:lvl2pPr lvl="1" rtl="0" algn="ctr">
              <a:lnSpc>
                <a:spcPct val="100000"/>
              </a:lnSpc>
              <a:spcBef>
                <a:spcPts val="0"/>
              </a:spcBef>
              <a:spcAft>
                <a:spcPts val="0"/>
              </a:spcAft>
              <a:buNone/>
              <a:defRPr sz="1400">
                <a:latin typeface="Nunito"/>
                <a:ea typeface="Nunito"/>
                <a:cs typeface="Nunito"/>
                <a:sym typeface="Nunito"/>
              </a:defRPr>
            </a:lvl2pPr>
            <a:lvl3pPr lvl="2" rtl="0" algn="ctr">
              <a:lnSpc>
                <a:spcPct val="100000"/>
              </a:lnSpc>
              <a:spcBef>
                <a:spcPts val="0"/>
              </a:spcBef>
              <a:spcAft>
                <a:spcPts val="0"/>
              </a:spcAft>
              <a:buNone/>
              <a:defRPr sz="1400">
                <a:latin typeface="Nunito"/>
                <a:ea typeface="Nunito"/>
                <a:cs typeface="Nunito"/>
                <a:sym typeface="Nunito"/>
              </a:defRPr>
            </a:lvl3pPr>
            <a:lvl4pPr lvl="3" rtl="0" algn="ctr">
              <a:lnSpc>
                <a:spcPct val="100000"/>
              </a:lnSpc>
              <a:spcBef>
                <a:spcPts val="0"/>
              </a:spcBef>
              <a:spcAft>
                <a:spcPts val="0"/>
              </a:spcAft>
              <a:buNone/>
              <a:defRPr sz="1400">
                <a:latin typeface="Nunito"/>
                <a:ea typeface="Nunito"/>
                <a:cs typeface="Nunito"/>
                <a:sym typeface="Nunito"/>
              </a:defRPr>
            </a:lvl4pPr>
            <a:lvl5pPr lvl="4" rtl="0" algn="ctr">
              <a:lnSpc>
                <a:spcPct val="100000"/>
              </a:lnSpc>
              <a:spcBef>
                <a:spcPts val="0"/>
              </a:spcBef>
              <a:spcAft>
                <a:spcPts val="0"/>
              </a:spcAft>
              <a:buNone/>
              <a:defRPr sz="1400">
                <a:latin typeface="Nunito"/>
                <a:ea typeface="Nunito"/>
                <a:cs typeface="Nunito"/>
                <a:sym typeface="Nunito"/>
              </a:defRPr>
            </a:lvl5pPr>
            <a:lvl6pPr lvl="5" rtl="0" algn="ctr">
              <a:lnSpc>
                <a:spcPct val="100000"/>
              </a:lnSpc>
              <a:spcBef>
                <a:spcPts val="0"/>
              </a:spcBef>
              <a:spcAft>
                <a:spcPts val="0"/>
              </a:spcAft>
              <a:buNone/>
              <a:defRPr sz="1400">
                <a:latin typeface="Nunito"/>
                <a:ea typeface="Nunito"/>
                <a:cs typeface="Nunito"/>
                <a:sym typeface="Nunito"/>
              </a:defRPr>
            </a:lvl6pPr>
            <a:lvl7pPr lvl="6" rtl="0" algn="ctr">
              <a:lnSpc>
                <a:spcPct val="100000"/>
              </a:lnSpc>
              <a:spcBef>
                <a:spcPts val="0"/>
              </a:spcBef>
              <a:spcAft>
                <a:spcPts val="0"/>
              </a:spcAft>
              <a:buNone/>
              <a:defRPr sz="1400">
                <a:latin typeface="Nunito"/>
                <a:ea typeface="Nunito"/>
                <a:cs typeface="Nunito"/>
                <a:sym typeface="Nunito"/>
              </a:defRPr>
            </a:lvl7pPr>
            <a:lvl8pPr lvl="7" rtl="0" algn="ctr">
              <a:lnSpc>
                <a:spcPct val="100000"/>
              </a:lnSpc>
              <a:spcBef>
                <a:spcPts val="0"/>
              </a:spcBef>
              <a:spcAft>
                <a:spcPts val="0"/>
              </a:spcAft>
              <a:buNone/>
              <a:defRPr sz="1400">
                <a:latin typeface="Nunito"/>
                <a:ea typeface="Nunito"/>
                <a:cs typeface="Nunito"/>
                <a:sym typeface="Nunito"/>
              </a:defRPr>
            </a:lvl8pPr>
            <a:lvl9pPr lvl="8" rtl="0" algn="ctr">
              <a:lnSpc>
                <a:spcPct val="100000"/>
              </a:lnSpc>
              <a:spcBef>
                <a:spcPts val="0"/>
              </a:spcBef>
              <a:spcAft>
                <a:spcPts val="0"/>
              </a:spcAft>
              <a:buNone/>
              <a:defRPr sz="1400">
                <a:latin typeface="Nunito"/>
                <a:ea typeface="Nunito"/>
                <a:cs typeface="Nunito"/>
                <a:sym typeface="Nunito"/>
              </a:defRPr>
            </a:lvl9pPr>
          </a:lstStyle>
          <a:p/>
        </p:txBody>
      </p:sp>
      <p:sp>
        <p:nvSpPr>
          <p:cNvPr id="4161" name="Google Shape;4161;p16"/>
          <p:cNvSpPr txBox="1"/>
          <p:nvPr>
            <p:ph idx="6" type="subTitle"/>
          </p:nvPr>
        </p:nvSpPr>
        <p:spPr>
          <a:xfrm>
            <a:off x="5908275" y="1619575"/>
            <a:ext cx="18825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atin typeface="Nunito"/>
                <a:ea typeface="Nunito"/>
                <a:cs typeface="Nunito"/>
                <a:sym typeface="Nunito"/>
              </a:defRPr>
            </a:lvl1pPr>
            <a:lvl2pPr lvl="1" rtl="0" algn="ctr">
              <a:lnSpc>
                <a:spcPct val="100000"/>
              </a:lnSpc>
              <a:spcBef>
                <a:spcPts val="0"/>
              </a:spcBef>
              <a:spcAft>
                <a:spcPts val="0"/>
              </a:spcAft>
              <a:buNone/>
              <a:defRPr sz="1400">
                <a:latin typeface="Nunito"/>
                <a:ea typeface="Nunito"/>
                <a:cs typeface="Nunito"/>
                <a:sym typeface="Nunito"/>
              </a:defRPr>
            </a:lvl2pPr>
            <a:lvl3pPr lvl="2" rtl="0" algn="ctr">
              <a:lnSpc>
                <a:spcPct val="100000"/>
              </a:lnSpc>
              <a:spcBef>
                <a:spcPts val="0"/>
              </a:spcBef>
              <a:spcAft>
                <a:spcPts val="0"/>
              </a:spcAft>
              <a:buNone/>
              <a:defRPr sz="1400">
                <a:latin typeface="Nunito"/>
                <a:ea typeface="Nunito"/>
                <a:cs typeface="Nunito"/>
                <a:sym typeface="Nunito"/>
              </a:defRPr>
            </a:lvl3pPr>
            <a:lvl4pPr lvl="3" rtl="0" algn="ctr">
              <a:lnSpc>
                <a:spcPct val="100000"/>
              </a:lnSpc>
              <a:spcBef>
                <a:spcPts val="0"/>
              </a:spcBef>
              <a:spcAft>
                <a:spcPts val="0"/>
              </a:spcAft>
              <a:buNone/>
              <a:defRPr sz="1400">
                <a:latin typeface="Nunito"/>
                <a:ea typeface="Nunito"/>
                <a:cs typeface="Nunito"/>
                <a:sym typeface="Nunito"/>
              </a:defRPr>
            </a:lvl4pPr>
            <a:lvl5pPr lvl="4" rtl="0" algn="ctr">
              <a:lnSpc>
                <a:spcPct val="100000"/>
              </a:lnSpc>
              <a:spcBef>
                <a:spcPts val="0"/>
              </a:spcBef>
              <a:spcAft>
                <a:spcPts val="0"/>
              </a:spcAft>
              <a:buNone/>
              <a:defRPr sz="1400">
                <a:latin typeface="Nunito"/>
                <a:ea typeface="Nunito"/>
                <a:cs typeface="Nunito"/>
                <a:sym typeface="Nunito"/>
              </a:defRPr>
            </a:lvl5pPr>
            <a:lvl6pPr lvl="5" rtl="0" algn="ctr">
              <a:lnSpc>
                <a:spcPct val="100000"/>
              </a:lnSpc>
              <a:spcBef>
                <a:spcPts val="0"/>
              </a:spcBef>
              <a:spcAft>
                <a:spcPts val="0"/>
              </a:spcAft>
              <a:buNone/>
              <a:defRPr sz="1400">
                <a:latin typeface="Nunito"/>
                <a:ea typeface="Nunito"/>
                <a:cs typeface="Nunito"/>
                <a:sym typeface="Nunito"/>
              </a:defRPr>
            </a:lvl6pPr>
            <a:lvl7pPr lvl="6" rtl="0" algn="ctr">
              <a:lnSpc>
                <a:spcPct val="100000"/>
              </a:lnSpc>
              <a:spcBef>
                <a:spcPts val="0"/>
              </a:spcBef>
              <a:spcAft>
                <a:spcPts val="0"/>
              </a:spcAft>
              <a:buNone/>
              <a:defRPr sz="1400">
                <a:latin typeface="Nunito"/>
                <a:ea typeface="Nunito"/>
                <a:cs typeface="Nunito"/>
                <a:sym typeface="Nunito"/>
              </a:defRPr>
            </a:lvl7pPr>
            <a:lvl8pPr lvl="7" rtl="0" algn="ctr">
              <a:lnSpc>
                <a:spcPct val="100000"/>
              </a:lnSpc>
              <a:spcBef>
                <a:spcPts val="0"/>
              </a:spcBef>
              <a:spcAft>
                <a:spcPts val="0"/>
              </a:spcAft>
              <a:buNone/>
              <a:defRPr sz="1400">
                <a:latin typeface="Nunito"/>
                <a:ea typeface="Nunito"/>
                <a:cs typeface="Nunito"/>
                <a:sym typeface="Nunito"/>
              </a:defRPr>
            </a:lvl8pPr>
            <a:lvl9pPr lvl="8" rtl="0" algn="ctr">
              <a:lnSpc>
                <a:spcPct val="100000"/>
              </a:lnSpc>
              <a:spcBef>
                <a:spcPts val="0"/>
              </a:spcBef>
              <a:spcAft>
                <a:spcPts val="0"/>
              </a:spcAft>
              <a:buNone/>
              <a:defRPr sz="1400">
                <a:latin typeface="Nunito"/>
                <a:ea typeface="Nunito"/>
                <a:cs typeface="Nunito"/>
                <a:sym typeface="Nunito"/>
              </a:defRPr>
            </a:lvl9pPr>
          </a:lstStyle>
          <a:p/>
        </p:txBody>
      </p:sp>
      <p:sp>
        <p:nvSpPr>
          <p:cNvPr id="4162" name="Google Shape;4162;p16"/>
          <p:cNvSpPr/>
          <p:nvPr/>
        </p:nvSpPr>
        <p:spPr>
          <a:xfrm rot="-10468820">
            <a:off x="8547143" y="-381401"/>
            <a:ext cx="30956" cy="27636"/>
          </a:xfrm>
          <a:custGeom>
            <a:rect b="b" l="l" r="r" t="t"/>
            <a:pathLst>
              <a:path extrusionOk="0" h="599" w="671">
                <a:moveTo>
                  <a:pt x="317" y="0"/>
                </a:moveTo>
                <a:cubicBezTo>
                  <a:pt x="171" y="0"/>
                  <a:pt x="35" y="107"/>
                  <a:pt x="13" y="254"/>
                </a:cubicBezTo>
                <a:cubicBezTo>
                  <a:pt x="0" y="341"/>
                  <a:pt x="25" y="416"/>
                  <a:pt x="63" y="491"/>
                </a:cubicBezTo>
                <a:cubicBezTo>
                  <a:pt x="130" y="566"/>
                  <a:pt x="214" y="598"/>
                  <a:pt x="296" y="598"/>
                </a:cubicBezTo>
                <a:cubicBezTo>
                  <a:pt x="488" y="598"/>
                  <a:pt x="670" y="419"/>
                  <a:pt x="600" y="191"/>
                </a:cubicBezTo>
                <a:cubicBezTo>
                  <a:pt x="588" y="166"/>
                  <a:pt x="575" y="141"/>
                  <a:pt x="563" y="116"/>
                </a:cubicBezTo>
                <a:cubicBezTo>
                  <a:pt x="513" y="54"/>
                  <a:pt x="438" y="16"/>
                  <a:pt x="363" y="4"/>
                </a:cubicBezTo>
                <a:cubicBezTo>
                  <a:pt x="347" y="2"/>
                  <a:pt x="332" y="0"/>
                  <a:pt x="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16"/>
          <p:cNvSpPr/>
          <p:nvPr/>
        </p:nvSpPr>
        <p:spPr>
          <a:xfrm rot="-10468820">
            <a:off x="8597699" y="-338637"/>
            <a:ext cx="33078" cy="26805"/>
          </a:xfrm>
          <a:custGeom>
            <a:rect b="b" l="l" r="r" t="t"/>
            <a:pathLst>
              <a:path extrusionOk="0" h="581" w="717">
                <a:moveTo>
                  <a:pt x="313" y="0"/>
                </a:moveTo>
                <a:cubicBezTo>
                  <a:pt x="167" y="0"/>
                  <a:pt x="26" y="106"/>
                  <a:pt x="1" y="276"/>
                </a:cubicBezTo>
                <a:cubicBezTo>
                  <a:pt x="1" y="326"/>
                  <a:pt x="1" y="376"/>
                  <a:pt x="26" y="414"/>
                </a:cubicBezTo>
                <a:cubicBezTo>
                  <a:pt x="51" y="532"/>
                  <a:pt x="145" y="580"/>
                  <a:pt x="252" y="580"/>
                </a:cubicBezTo>
                <a:cubicBezTo>
                  <a:pt x="460" y="580"/>
                  <a:pt x="716" y="395"/>
                  <a:pt x="600" y="189"/>
                </a:cubicBezTo>
                <a:cubicBezTo>
                  <a:pt x="575" y="151"/>
                  <a:pt x="550" y="114"/>
                  <a:pt x="513" y="76"/>
                </a:cubicBezTo>
                <a:cubicBezTo>
                  <a:pt x="453" y="24"/>
                  <a:pt x="382" y="0"/>
                  <a:pt x="3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16"/>
          <p:cNvSpPr/>
          <p:nvPr/>
        </p:nvSpPr>
        <p:spPr>
          <a:xfrm rot="-10468820">
            <a:off x="8317969" y="-324597"/>
            <a:ext cx="37276" cy="28928"/>
          </a:xfrm>
          <a:custGeom>
            <a:rect b="b" l="l" r="r" t="t"/>
            <a:pathLst>
              <a:path extrusionOk="0" h="627" w="808">
                <a:moveTo>
                  <a:pt x="431" y="0"/>
                </a:moveTo>
                <a:cubicBezTo>
                  <a:pt x="142" y="0"/>
                  <a:pt x="1" y="366"/>
                  <a:pt x="236" y="554"/>
                </a:cubicBezTo>
                <a:cubicBezTo>
                  <a:pt x="299" y="604"/>
                  <a:pt x="367" y="626"/>
                  <a:pt x="433" y="626"/>
                </a:cubicBezTo>
                <a:cubicBezTo>
                  <a:pt x="632" y="626"/>
                  <a:pt x="808" y="429"/>
                  <a:pt x="723" y="204"/>
                </a:cubicBezTo>
                <a:cubicBezTo>
                  <a:pt x="686" y="92"/>
                  <a:pt x="586" y="29"/>
                  <a:pt x="486" y="4"/>
                </a:cubicBezTo>
                <a:cubicBezTo>
                  <a:pt x="467" y="1"/>
                  <a:pt x="449" y="0"/>
                  <a:pt x="4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16"/>
          <p:cNvSpPr/>
          <p:nvPr/>
        </p:nvSpPr>
        <p:spPr>
          <a:xfrm rot="-10468820">
            <a:off x="8243005" y="-308859"/>
            <a:ext cx="31463" cy="29158"/>
          </a:xfrm>
          <a:custGeom>
            <a:rect b="b" l="l" r="r" t="t"/>
            <a:pathLst>
              <a:path extrusionOk="0" h="632" w="682">
                <a:moveTo>
                  <a:pt x="350" y="1"/>
                </a:moveTo>
                <a:cubicBezTo>
                  <a:pt x="259" y="1"/>
                  <a:pt x="166" y="39"/>
                  <a:pt x="101" y="124"/>
                </a:cubicBezTo>
                <a:cubicBezTo>
                  <a:pt x="1" y="261"/>
                  <a:pt x="26" y="449"/>
                  <a:pt x="151" y="561"/>
                </a:cubicBezTo>
                <a:cubicBezTo>
                  <a:pt x="210" y="610"/>
                  <a:pt x="277" y="632"/>
                  <a:pt x="344" y="632"/>
                </a:cubicBezTo>
                <a:cubicBezTo>
                  <a:pt x="516" y="632"/>
                  <a:pt x="681" y="485"/>
                  <a:pt x="663" y="286"/>
                </a:cubicBezTo>
                <a:cubicBezTo>
                  <a:pt x="647" y="107"/>
                  <a:pt x="500" y="1"/>
                  <a:pt x="3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16"/>
          <p:cNvSpPr/>
          <p:nvPr/>
        </p:nvSpPr>
        <p:spPr>
          <a:xfrm rot="-10468820">
            <a:off x="8348538" y="-386937"/>
            <a:ext cx="36584" cy="28420"/>
          </a:xfrm>
          <a:custGeom>
            <a:rect b="b" l="l" r="r" t="t"/>
            <a:pathLst>
              <a:path extrusionOk="0" h="616" w="793">
                <a:moveTo>
                  <a:pt x="340" y="1"/>
                </a:moveTo>
                <a:cubicBezTo>
                  <a:pt x="251" y="1"/>
                  <a:pt x="164" y="39"/>
                  <a:pt x="100" y="110"/>
                </a:cubicBezTo>
                <a:cubicBezTo>
                  <a:pt x="0" y="247"/>
                  <a:pt x="25" y="435"/>
                  <a:pt x="150" y="547"/>
                </a:cubicBezTo>
                <a:cubicBezTo>
                  <a:pt x="194" y="596"/>
                  <a:pt x="245" y="616"/>
                  <a:pt x="298" y="616"/>
                </a:cubicBezTo>
                <a:cubicBezTo>
                  <a:pt x="532" y="616"/>
                  <a:pt x="793" y="215"/>
                  <a:pt x="538" y="72"/>
                </a:cubicBezTo>
                <a:cubicBezTo>
                  <a:pt x="478" y="24"/>
                  <a:pt x="409" y="1"/>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16"/>
          <p:cNvSpPr/>
          <p:nvPr/>
        </p:nvSpPr>
        <p:spPr>
          <a:xfrm rot="-10468820">
            <a:off x="8195246" y="-380691"/>
            <a:ext cx="32340" cy="28512"/>
          </a:xfrm>
          <a:custGeom>
            <a:rect b="b" l="l" r="r" t="t"/>
            <a:pathLst>
              <a:path extrusionOk="0" h="618" w="701">
                <a:moveTo>
                  <a:pt x="347" y="1"/>
                </a:moveTo>
                <a:cubicBezTo>
                  <a:pt x="311" y="1"/>
                  <a:pt x="274" y="7"/>
                  <a:pt x="238" y="21"/>
                </a:cubicBezTo>
                <a:cubicBezTo>
                  <a:pt x="76" y="84"/>
                  <a:pt x="1" y="259"/>
                  <a:pt x="63" y="421"/>
                </a:cubicBezTo>
                <a:cubicBezTo>
                  <a:pt x="111" y="545"/>
                  <a:pt x="224" y="618"/>
                  <a:pt x="347" y="618"/>
                </a:cubicBezTo>
                <a:cubicBezTo>
                  <a:pt x="385" y="618"/>
                  <a:pt x="425" y="611"/>
                  <a:pt x="463" y="596"/>
                </a:cubicBezTo>
                <a:cubicBezTo>
                  <a:pt x="626" y="533"/>
                  <a:pt x="701" y="359"/>
                  <a:pt x="638" y="196"/>
                </a:cubicBezTo>
                <a:cubicBezTo>
                  <a:pt x="590" y="80"/>
                  <a:pt x="473" y="1"/>
                  <a:pt x="3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16"/>
          <p:cNvSpPr/>
          <p:nvPr/>
        </p:nvSpPr>
        <p:spPr>
          <a:xfrm rot="-10468820">
            <a:off x="8063128" y="-397558"/>
            <a:ext cx="33955" cy="29250"/>
          </a:xfrm>
          <a:custGeom>
            <a:rect b="b" l="l" r="r" t="t"/>
            <a:pathLst>
              <a:path extrusionOk="0" h="634" w="736">
                <a:moveTo>
                  <a:pt x="400" y="1"/>
                </a:moveTo>
                <a:cubicBezTo>
                  <a:pt x="184" y="1"/>
                  <a:pt x="1" y="233"/>
                  <a:pt x="125" y="472"/>
                </a:cubicBezTo>
                <a:cubicBezTo>
                  <a:pt x="186" y="584"/>
                  <a:pt x="289" y="633"/>
                  <a:pt x="391" y="633"/>
                </a:cubicBezTo>
                <a:cubicBezTo>
                  <a:pt x="564" y="633"/>
                  <a:pt x="736" y="496"/>
                  <a:pt x="712" y="285"/>
                </a:cubicBezTo>
                <a:cubicBezTo>
                  <a:pt x="700" y="260"/>
                  <a:pt x="700" y="235"/>
                  <a:pt x="687" y="210"/>
                </a:cubicBezTo>
                <a:cubicBezTo>
                  <a:pt x="675" y="147"/>
                  <a:pt x="637" y="110"/>
                  <a:pt x="600" y="72"/>
                </a:cubicBezTo>
                <a:cubicBezTo>
                  <a:pt x="536" y="22"/>
                  <a:pt x="466" y="1"/>
                  <a:pt x="4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16"/>
          <p:cNvSpPr/>
          <p:nvPr/>
        </p:nvSpPr>
        <p:spPr>
          <a:xfrm rot="-10468820">
            <a:off x="8133790" y="-344316"/>
            <a:ext cx="32340" cy="28558"/>
          </a:xfrm>
          <a:custGeom>
            <a:rect b="b" l="l" r="r" t="t"/>
            <a:pathLst>
              <a:path extrusionOk="0" h="619" w="701">
                <a:moveTo>
                  <a:pt x="354" y="1"/>
                </a:moveTo>
                <a:cubicBezTo>
                  <a:pt x="316" y="1"/>
                  <a:pt x="277" y="8"/>
                  <a:pt x="238" y="23"/>
                </a:cubicBezTo>
                <a:cubicBezTo>
                  <a:pt x="75" y="85"/>
                  <a:pt x="1" y="260"/>
                  <a:pt x="63" y="423"/>
                </a:cubicBezTo>
                <a:cubicBezTo>
                  <a:pt x="112" y="539"/>
                  <a:pt x="228" y="618"/>
                  <a:pt x="354" y="618"/>
                </a:cubicBezTo>
                <a:cubicBezTo>
                  <a:pt x="390" y="618"/>
                  <a:pt x="427" y="612"/>
                  <a:pt x="463" y="598"/>
                </a:cubicBezTo>
                <a:cubicBezTo>
                  <a:pt x="613" y="535"/>
                  <a:pt x="700" y="348"/>
                  <a:pt x="638" y="198"/>
                </a:cubicBezTo>
                <a:cubicBezTo>
                  <a:pt x="590" y="74"/>
                  <a:pt x="477" y="1"/>
                  <a:pt x="3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16"/>
          <p:cNvSpPr/>
          <p:nvPr/>
        </p:nvSpPr>
        <p:spPr>
          <a:xfrm rot="-10468820">
            <a:off x="8473529" y="-366703"/>
            <a:ext cx="34600" cy="25513"/>
          </a:xfrm>
          <a:custGeom>
            <a:rect b="b" l="l" r="r" t="t"/>
            <a:pathLst>
              <a:path extrusionOk="0" h="553" w="750">
                <a:moveTo>
                  <a:pt x="535" y="0"/>
                </a:moveTo>
                <a:cubicBezTo>
                  <a:pt x="308" y="0"/>
                  <a:pt x="1" y="312"/>
                  <a:pt x="231" y="487"/>
                </a:cubicBezTo>
                <a:cubicBezTo>
                  <a:pt x="293" y="532"/>
                  <a:pt x="361" y="552"/>
                  <a:pt x="425" y="552"/>
                </a:cubicBezTo>
                <a:cubicBezTo>
                  <a:pt x="597" y="552"/>
                  <a:pt x="749" y="412"/>
                  <a:pt x="731" y="212"/>
                </a:cubicBezTo>
                <a:cubicBezTo>
                  <a:pt x="731" y="187"/>
                  <a:pt x="731" y="162"/>
                  <a:pt x="719" y="137"/>
                </a:cubicBezTo>
                <a:cubicBezTo>
                  <a:pt x="686" y="39"/>
                  <a:pt x="616" y="0"/>
                  <a:pt x="5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16"/>
          <p:cNvSpPr/>
          <p:nvPr/>
        </p:nvSpPr>
        <p:spPr>
          <a:xfrm rot="-10468820">
            <a:off x="8137577" y="-423088"/>
            <a:ext cx="31002" cy="28143"/>
          </a:xfrm>
          <a:custGeom>
            <a:rect b="b" l="l" r="r" t="t"/>
            <a:pathLst>
              <a:path extrusionOk="0" h="610" w="672">
                <a:moveTo>
                  <a:pt x="324" y="1"/>
                </a:moveTo>
                <a:cubicBezTo>
                  <a:pt x="184" y="1"/>
                  <a:pt x="44" y="96"/>
                  <a:pt x="13" y="257"/>
                </a:cubicBezTo>
                <a:cubicBezTo>
                  <a:pt x="1" y="332"/>
                  <a:pt x="13" y="420"/>
                  <a:pt x="63" y="482"/>
                </a:cubicBezTo>
                <a:cubicBezTo>
                  <a:pt x="113" y="545"/>
                  <a:pt x="188" y="595"/>
                  <a:pt x="263" y="607"/>
                </a:cubicBezTo>
                <a:cubicBezTo>
                  <a:pt x="276" y="609"/>
                  <a:pt x="288" y="609"/>
                  <a:pt x="299" y="609"/>
                </a:cubicBezTo>
                <a:cubicBezTo>
                  <a:pt x="518" y="609"/>
                  <a:pt x="672" y="396"/>
                  <a:pt x="601" y="195"/>
                </a:cubicBezTo>
                <a:cubicBezTo>
                  <a:pt x="588" y="170"/>
                  <a:pt x="576" y="145"/>
                  <a:pt x="563" y="120"/>
                </a:cubicBezTo>
                <a:cubicBezTo>
                  <a:pt x="501" y="38"/>
                  <a:pt x="412" y="1"/>
                  <a:pt x="3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16"/>
          <p:cNvSpPr/>
          <p:nvPr/>
        </p:nvSpPr>
        <p:spPr>
          <a:xfrm rot="-10468820">
            <a:off x="8265087" y="-382750"/>
            <a:ext cx="35062" cy="29066"/>
          </a:xfrm>
          <a:custGeom>
            <a:rect b="b" l="l" r="r" t="t"/>
            <a:pathLst>
              <a:path extrusionOk="0" h="630" w="760">
                <a:moveTo>
                  <a:pt x="388" y="1"/>
                </a:moveTo>
                <a:cubicBezTo>
                  <a:pt x="285" y="1"/>
                  <a:pt x="183" y="51"/>
                  <a:pt x="126" y="153"/>
                </a:cubicBezTo>
                <a:cubicBezTo>
                  <a:pt x="1" y="340"/>
                  <a:pt x="126" y="590"/>
                  <a:pt x="351" y="627"/>
                </a:cubicBezTo>
                <a:cubicBezTo>
                  <a:pt x="363" y="629"/>
                  <a:pt x="375" y="629"/>
                  <a:pt x="387" y="629"/>
                </a:cubicBezTo>
                <a:cubicBezTo>
                  <a:pt x="605" y="629"/>
                  <a:pt x="759" y="417"/>
                  <a:pt x="688" y="215"/>
                </a:cubicBezTo>
                <a:cubicBezTo>
                  <a:pt x="676" y="178"/>
                  <a:pt x="663" y="165"/>
                  <a:pt x="651" y="140"/>
                </a:cubicBezTo>
                <a:cubicBezTo>
                  <a:pt x="589" y="48"/>
                  <a:pt x="488" y="1"/>
                  <a:pt x="3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16"/>
          <p:cNvSpPr/>
          <p:nvPr/>
        </p:nvSpPr>
        <p:spPr>
          <a:xfrm rot="-10468820">
            <a:off x="8401883" y="-338782"/>
            <a:ext cx="36215" cy="28974"/>
          </a:xfrm>
          <a:custGeom>
            <a:rect b="b" l="l" r="r" t="t"/>
            <a:pathLst>
              <a:path extrusionOk="0" h="628" w="785">
                <a:moveTo>
                  <a:pt x="406" y="1"/>
                </a:moveTo>
                <a:cubicBezTo>
                  <a:pt x="196" y="1"/>
                  <a:pt x="0" y="226"/>
                  <a:pt x="132" y="463"/>
                </a:cubicBezTo>
                <a:cubicBezTo>
                  <a:pt x="192" y="578"/>
                  <a:pt x="293" y="628"/>
                  <a:pt x="395" y="628"/>
                </a:cubicBezTo>
                <a:cubicBezTo>
                  <a:pt x="589" y="628"/>
                  <a:pt x="785" y="446"/>
                  <a:pt x="694" y="200"/>
                </a:cubicBezTo>
                <a:cubicBezTo>
                  <a:pt x="682" y="175"/>
                  <a:pt x="669" y="150"/>
                  <a:pt x="657" y="138"/>
                </a:cubicBezTo>
                <a:cubicBezTo>
                  <a:pt x="586" y="41"/>
                  <a:pt x="495" y="1"/>
                  <a:pt x="4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16"/>
          <p:cNvSpPr/>
          <p:nvPr/>
        </p:nvSpPr>
        <p:spPr>
          <a:xfrm rot="-10468820">
            <a:off x="8175982" y="-278067"/>
            <a:ext cx="33539" cy="29066"/>
          </a:xfrm>
          <a:custGeom>
            <a:rect b="b" l="l" r="r" t="t"/>
            <a:pathLst>
              <a:path extrusionOk="0" h="630" w="727">
                <a:moveTo>
                  <a:pt x="333" y="0"/>
                </a:moveTo>
                <a:cubicBezTo>
                  <a:pt x="185" y="0"/>
                  <a:pt x="37" y="104"/>
                  <a:pt x="13" y="274"/>
                </a:cubicBezTo>
                <a:cubicBezTo>
                  <a:pt x="1" y="349"/>
                  <a:pt x="26" y="437"/>
                  <a:pt x="76" y="499"/>
                </a:cubicBezTo>
                <a:cubicBezTo>
                  <a:pt x="113" y="562"/>
                  <a:pt x="188" y="612"/>
                  <a:pt x="276" y="624"/>
                </a:cubicBezTo>
                <a:cubicBezTo>
                  <a:pt x="296" y="628"/>
                  <a:pt x="315" y="629"/>
                  <a:pt x="334" y="629"/>
                </a:cubicBezTo>
                <a:cubicBezTo>
                  <a:pt x="576" y="629"/>
                  <a:pt x="726" y="344"/>
                  <a:pt x="576" y="124"/>
                </a:cubicBezTo>
                <a:cubicBezTo>
                  <a:pt x="514" y="39"/>
                  <a:pt x="424" y="0"/>
                  <a:pt x="3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16"/>
          <p:cNvSpPr/>
          <p:nvPr/>
        </p:nvSpPr>
        <p:spPr>
          <a:xfrm rot="-10468820">
            <a:off x="8050119" y="-319066"/>
            <a:ext cx="33585" cy="29158"/>
          </a:xfrm>
          <a:custGeom>
            <a:rect b="b" l="l" r="r" t="t"/>
            <a:pathLst>
              <a:path extrusionOk="0" h="632" w="728">
                <a:moveTo>
                  <a:pt x="316" y="1"/>
                </a:moveTo>
                <a:cubicBezTo>
                  <a:pt x="174" y="1"/>
                  <a:pt x="35" y="99"/>
                  <a:pt x="13" y="266"/>
                </a:cubicBezTo>
                <a:cubicBezTo>
                  <a:pt x="0" y="354"/>
                  <a:pt x="13" y="429"/>
                  <a:pt x="63" y="504"/>
                </a:cubicBezTo>
                <a:cubicBezTo>
                  <a:pt x="113" y="566"/>
                  <a:pt x="187" y="604"/>
                  <a:pt x="262" y="629"/>
                </a:cubicBezTo>
                <a:cubicBezTo>
                  <a:pt x="278" y="631"/>
                  <a:pt x="293" y="632"/>
                  <a:pt x="308" y="632"/>
                </a:cubicBezTo>
                <a:cubicBezTo>
                  <a:pt x="558" y="632"/>
                  <a:pt x="728" y="341"/>
                  <a:pt x="562" y="129"/>
                </a:cubicBezTo>
                <a:cubicBezTo>
                  <a:pt x="499" y="41"/>
                  <a:pt x="407" y="1"/>
                  <a:pt x="3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16"/>
          <p:cNvSpPr/>
          <p:nvPr/>
        </p:nvSpPr>
        <p:spPr>
          <a:xfrm rot="-10468820">
            <a:off x="8377735" y="-277014"/>
            <a:ext cx="34508" cy="25190"/>
          </a:xfrm>
          <a:custGeom>
            <a:rect b="b" l="l" r="r" t="t"/>
            <a:pathLst>
              <a:path extrusionOk="0" h="546" w="748">
                <a:moveTo>
                  <a:pt x="361" y="0"/>
                </a:moveTo>
                <a:cubicBezTo>
                  <a:pt x="181" y="0"/>
                  <a:pt x="1" y="153"/>
                  <a:pt x="49" y="378"/>
                </a:cubicBezTo>
                <a:cubicBezTo>
                  <a:pt x="74" y="497"/>
                  <a:pt x="170" y="545"/>
                  <a:pt x="278" y="545"/>
                </a:cubicBezTo>
                <a:cubicBezTo>
                  <a:pt x="489" y="545"/>
                  <a:pt x="748" y="360"/>
                  <a:pt x="624" y="154"/>
                </a:cubicBezTo>
                <a:cubicBezTo>
                  <a:pt x="562" y="47"/>
                  <a:pt x="461" y="0"/>
                  <a:pt x="3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16"/>
          <p:cNvSpPr/>
          <p:nvPr/>
        </p:nvSpPr>
        <p:spPr>
          <a:xfrm rot="-10468820">
            <a:off x="7862798" y="-397317"/>
            <a:ext cx="35062" cy="29020"/>
          </a:xfrm>
          <a:custGeom>
            <a:rect b="b" l="l" r="r" t="t"/>
            <a:pathLst>
              <a:path extrusionOk="0" h="629" w="760">
                <a:moveTo>
                  <a:pt x="389" y="0"/>
                </a:moveTo>
                <a:cubicBezTo>
                  <a:pt x="285" y="0"/>
                  <a:pt x="183" y="50"/>
                  <a:pt x="126" y="152"/>
                </a:cubicBezTo>
                <a:cubicBezTo>
                  <a:pt x="1" y="339"/>
                  <a:pt x="126" y="602"/>
                  <a:pt x="351" y="627"/>
                </a:cubicBezTo>
                <a:cubicBezTo>
                  <a:pt x="363" y="628"/>
                  <a:pt x="375" y="628"/>
                  <a:pt x="387" y="628"/>
                </a:cubicBezTo>
                <a:cubicBezTo>
                  <a:pt x="606" y="628"/>
                  <a:pt x="759" y="416"/>
                  <a:pt x="688" y="214"/>
                </a:cubicBezTo>
                <a:cubicBezTo>
                  <a:pt x="676" y="189"/>
                  <a:pt x="663" y="164"/>
                  <a:pt x="651" y="139"/>
                </a:cubicBezTo>
                <a:cubicBezTo>
                  <a:pt x="589" y="47"/>
                  <a:pt x="489" y="0"/>
                  <a:pt x="3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16"/>
          <p:cNvSpPr/>
          <p:nvPr/>
        </p:nvSpPr>
        <p:spPr>
          <a:xfrm rot="-10468820">
            <a:off x="7838580" y="-322479"/>
            <a:ext cx="30402" cy="29158"/>
          </a:xfrm>
          <a:custGeom>
            <a:rect b="b" l="l" r="r" t="t"/>
            <a:pathLst>
              <a:path extrusionOk="0" h="632" w="659">
                <a:moveTo>
                  <a:pt x="349" y="1"/>
                </a:moveTo>
                <a:cubicBezTo>
                  <a:pt x="206" y="1"/>
                  <a:pt x="61" y="96"/>
                  <a:pt x="34" y="275"/>
                </a:cubicBezTo>
                <a:cubicBezTo>
                  <a:pt x="0" y="484"/>
                  <a:pt x="168" y="631"/>
                  <a:pt x="343" y="631"/>
                </a:cubicBezTo>
                <a:cubicBezTo>
                  <a:pt x="429" y="631"/>
                  <a:pt x="517" y="595"/>
                  <a:pt x="584" y="513"/>
                </a:cubicBezTo>
                <a:cubicBezTo>
                  <a:pt x="634" y="450"/>
                  <a:pt x="659" y="363"/>
                  <a:pt x="659" y="288"/>
                </a:cubicBezTo>
                <a:cubicBezTo>
                  <a:pt x="646" y="263"/>
                  <a:pt x="646" y="225"/>
                  <a:pt x="634" y="200"/>
                </a:cubicBezTo>
                <a:cubicBezTo>
                  <a:pt x="583" y="65"/>
                  <a:pt x="466" y="1"/>
                  <a:pt x="3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16"/>
          <p:cNvSpPr/>
          <p:nvPr/>
        </p:nvSpPr>
        <p:spPr>
          <a:xfrm rot="-10468820">
            <a:off x="7765804" y="-327445"/>
            <a:ext cx="34923" cy="28928"/>
          </a:xfrm>
          <a:custGeom>
            <a:rect b="b" l="l" r="r" t="t"/>
            <a:pathLst>
              <a:path extrusionOk="0" h="627" w="757">
                <a:moveTo>
                  <a:pt x="385" y="1"/>
                </a:moveTo>
                <a:cubicBezTo>
                  <a:pt x="282" y="1"/>
                  <a:pt x="177" y="51"/>
                  <a:pt x="113" y="148"/>
                </a:cubicBezTo>
                <a:cubicBezTo>
                  <a:pt x="0" y="348"/>
                  <a:pt x="125" y="597"/>
                  <a:pt x="350" y="622"/>
                </a:cubicBezTo>
                <a:cubicBezTo>
                  <a:pt x="367" y="625"/>
                  <a:pt x="384" y="627"/>
                  <a:pt x="400" y="627"/>
                </a:cubicBezTo>
                <a:cubicBezTo>
                  <a:pt x="602" y="627"/>
                  <a:pt x="756" y="418"/>
                  <a:pt x="675" y="210"/>
                </a:cubicBezTo>
                <a:cubicBezTo>
                  <a:pt x="675" y="185"/>
                  <a:pt x="663" y="160"/>
                  <a:pt x="638" y="135"/>
                </a:cubicBezTo>
                <a:cubicBezTo>
                  <a:pt x="577" y="45"/>
                  <a:pt x="482" y="1"/>
                  <a:pt x="3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16"/>
          <p:cNvSpPr/>
          <p:nvPr/>
        </p:nvSpPr>
        <p:spPr>
          <a:xfrm rot="-10468820">
            <a:off x="7905539" y="-259261"/>
            <a:ext cx="32663" cy="26805"/>
          </a:xfrm>
          <a:custGeom>
            <a:rect b="b" l="l" r="r" t="t"/>
            <a:pathLst>
              <a:path extrusionOk="0" h="581" w="708">
                <a:moveTo>
                  <a:pt x="370" y="1"/>
                </a:moveTo>
                <a:cubicBezTo>
                  <a:pt x="280" y="1"/>
                  <a:pt x="190" y="42"/>
                  <a:pt x="132" y="121"/>
                </a:cubicBezTo>
                <a:cubicBezTo>
                  <a:pt x="1" y="347"/>
                  <a:pt x="188" y="580"/>
                  <a:pt x="400" y="580"/>
                </a:cubicBezTo>
                <a:cubicBezTo>
                  <a:pt x="470" y="580"/>
                  <a:pt x="542" y="555"/>
                  <a:pt x="607" y="496"/>
                </a:cubicBezTo>
                <a:cubicBezTo>
                  <a:pt x="707" y="371"/>
                  <a:pt x="695" y="171"/>
                  <a:pt x="557" y="71"/>
                </a:cubicBezTo>
                <a:cubicBezTo>
                  <a:pt x="504" y="24"/>
                  <a:pt x="437" y="1"/>
                  <a:pt x="3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16"/>
          <p:cNvSpPr/>
          <p:nvPr/>
        </p:nvSpPr>
        <p:spPr>
          <a:xfrm rot="-10468820">
            <a:off x="7927915" y="-424945"/>
            <a:ext cx="35200" cy="27774"/>
          </a:xfrm>
          <a:custGeom>
            <a:rect b="b" l="l" r="r" t="t"/>
            <a:pathLst>
              <a:path extrusionOk="0" h="602" w="763">
                <a:moveTo>
                  <a:pt x="252" y="0"/>
                </a:moveTo>
                <a:cubicBezTo>
                  <a:pt x="181" y="0"/>
                  <a:pt x="117" y="31"/>
                  <a:pt x="75" y="105"/>
                </a:cubicBezTo>
                <a:cubicBezTo>
                  <a:pt x="25" y="167"/>
                  <a:pt x="0" y="255"/>
                  <a:pt x="13" y="330"/>
                </a:cubicBezTo>
                <a:cubicBezTo>
                  <a:pt x="36" y="503"/>
                  <a:pt x="178" y="601"/>
                  <a:pt x="324" y="601"/>
                </a:cubicBezTo>
                <a:cubicBezTo>
                  <a:pt x="410" y="601"/>
                  <a:pt x="498" y="567"/>
                  <a:pt x="563" y="492"/>
                </a:cubicBezTo>
                <a:cubicBezTo>
                  <a:pt x="763" y="311"/>
                  <a:pt x="477" y="0"/>
                  <a:pt x="2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16"/>
          <p:cNvSpPr/>
          <p:nvPr/>
        </p:nvSpPr>
        <p:spPr>
          <a:xfrm rot="-10468820">
            <a:off x="7989705" y="-377539"/>
            <a:ext cx="35984" cy="28743"/>
          </a:xfrm>
          <a:custGeom>
            <a:rect b="b" l="l" r="r" t="t"/>
            <a:pathLst>
              <a:path extrusionOk="0" h="623" w="780">
                <a:moveTo>
                  <a:pt x="385" y="0"/>
                </a:moveTo>
                <a:cubicBezTo>
                  <a:pt x="282" y="0"/>
                  <a:pt x="178" y="54"/>
                  <a:pt x="113" y="157"/>
                </a:cubicBezTo>
                <a:cubicBezTo>
                  <a:pt x="1" y="344"/>
                  <a:pt x="126" y="594"/>
                  <a:pt x="351" y="619"/>
                </a:cubicBezTo>
                <a:cubicBezTo>
                  <a:pt x="366" y="621"/>
                  <a:pt x="381" y="622"/>
                  <a:pt x="395" y="622"/>
                </a:cubicBezTo>
                <a:cubicBezTo>
                  <a:pt x="632" y="622"/>
                  <a:pt x="779" y="344"/>
                  <a:pt x="638" y="144"/>
                </a:cubicBezTo>
                <a:cubicBezTo>
                  <a:pt x="577" y="47"/>
                  <a:pt x="482" y="0"/>
                  <a:pt x="3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16"/>
          <p:cNvSpPr/>
          <p:nvPr/>
        </p:nvSpPr>
        <p:spPr>
          <a:xfrm rot="-10468820">
            <a:off x="7975220" y="-302026"/>
            <a:ext cx="31602" cy="28512"/>
          </a:xfrm>
          <a:custGeom>
            <a:rect b="b" l="l" r="r" t="t"/>
            <a:pathLst>
              <a:path extrusionOk="0" h="618" w="685">
                <a:moveTo>
                  <a:pt x="327" y="0"/>
                </a:moveTo>
                <a:cubicBezTo>
                  <a:pt x="174" y="0"/>
                  <a:pt x="48" y="107"/>
                  <a:pt x="26" y="266"/>
                </a:cubicBezTo>
                <a:cubicBezTo>
                  <a:pt x="1" y="429"/>
                  <a:pt x="113" y="591"/>
                  <a:pt x="276" y="616"/>
                </a:cubicBezTo>
                <a:cubicBezTo>
                  <a:pt x="288" y="617"/>
                  <a:pt x="300" y="618"/>
                  <a:pt x="312" y="618"/>
                </a:cubicBezTo>
                <a:cubicBezTo>
                  <a:pt x="530" y="618"/>
                  <a:pt x="684" y="405"/>
                  <a:pt x="613" y="204"/>
                </a:cubicBezTo>
                <a:cubicBezTo>
                  <a:pt x="600" y="179"/>
                  <a:pt x="588" y="154"/>
                  <a:pt x="575" y="129"/>
                </a:cubicBezTo>
                <a:cubicBezTo>
                  <a:pt x="525" y="66"/>
                  <a:pt x="451" y="16"/>
                  <a:pt x="376" y="4"/>
                </a:cubicBezTo>
                <a:cubicBezTo>
                  <a:pt x="359" y="1"/>
                  <a:pt x="343" y="0"/>
                  <a:pt x="3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16"/>
          <p:cNvSpPr/>
          <p:nvPr/>
        </p:nvSpPr>
        <p:spPr>
          <a:xfrm rot="-10468820">
            <a:off x="7690191" y="-297060"/>
            <a:ext cx="35200" cy="28928"/>
          </a:xfrm>
          <a:custGeom>
            <a:rect b="b" l="l" r="r" t="t"/>
            <a:pathLst>
              <a:path extrusionOk="0" h="627" w="763">
                <a:moveTo>
                  <a:pt x="415" y="1"/>
                </a:moveTo>
                <a:cubicBezTo>
                  <a:pt x="352" y="1"/>
                  <a:pt x="286" y="19"/>
                  <a:pt x="225" y="61"/>
                </a:cubicBezTo>
                <a:cubicBezTo>
                  <a:pt x="1" y="223"/>
                  <a:pt x="88" y="586"/>
                  <a:pt x="375" y="623"/>
                </a:cubicBezTo>
                <a:cubicBezTo>
                  <a:pt x="391" y="626"/>
                  <a:pt x="406" y="627"/>
                  <a:pt x="421" y="627"/>
                </a:cubicBezTo>
                <a:cubicBezTo>
                  <a:pt x="567" y="627"/>
                  <a:pt x="703" y="521"/>
                  <a:pt x="725" y="373"/>
                </a:cubicBezTo>
                <a:cubicBezTo>
                  <a:pt x="763" y="159"/>
                  <a:pt x="599" y="1"/>
                  <a:pt x="4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16"/>
          <p:cNvSpPr/>
          <p:nvPr/>
        </p:nvSpPr>
        <p:spPr>
          <a:xfrm rot="-10468820">
            <a:off x="7794256" y="-397101"/>
            <a:ext cx="32801" cy="29250"/>
          </a:xfrm>
          <a:custGeom>
            <a:rect b="b" l="l" r="r" t="t"/>
            <a:pathLst>
              <a:path extrusionOk="0" h="634" w="711">
                <a:moveTo>
                  <a:pt x="347" y="0"/>
                </a:moveTo>
                <a:cubicBezTo>
                  <a:pt x="206" y="0"/>
                  <a:pt x="67" y="95"/>
                  <a:pt x="36" y="257"/>
                </a:cubicBezTo>
                <a:cubicBezTo>
                  <a:pt x="1" y="456"/>
                  <a:pt x="142" y="634"/>
                  <a:pt x="336" y="634"/>
                </a:cubicBezTo>
                <a:cubicBezTo>
                  <a:pt x="348" y="634"/>
                  <a:pt x="361" y="633"/>
                  <a:pt x="373" y="632"/>
                </a:cubicBezTo>
                <a:cubicBezTo>
                  <a:pt x="586" y="607"/>
                  <a:pt x="711" y="382"/>
                  <a:pt x="623" y="194"/>
                </a:cubicBezTo>
                <a:cubicBezTo>
                  <a:pt x="623" y="169"/>
                  <a:pt x="611" y="144"/>
                  <a:pt x="586" y="119"/>
                </a:cubicBezTo>
                <a:cubicBezTo>
                  <a:pt x="523" y="37"/>
                  <a:pt x="435" y="0"/>
                  <a:pt x="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16"/>
          <p:cNvSpPr/>
          <p:nvPr/>
        </p:nvSpPr>
        <p:spPr>
          <a:xfrm rot="-10468820">
            <a:off x="7912643" y="-347643"/>
            <a:ext cx="33032" cy="25975"/>
          </a:xfrm>
          <a:custGeom>
            <a:rect b="b" l="l" r="r" t="t"/>
            <a:pathLst>
              <a:path extrusionOk="0" h="563" w="716">
                <a:moveTo>
                  <a:pt x="395" y="1"/>
                </a:moveTo>
                <a:cubicBezTo>
                  <a:pt x="188" y="1"/>
                  <a:pt x="1" y="225"/>
                  <a:pt x="121" y="456"/>
                </a:cubicBezTo>
                <a:cubicBezTo>
                  <a:pt x="184" y="531"/>
                  <a:pt x="266" y="563"/>
                  <a:pt x="347" y="563"/>
                </a:cubicBezTo>
                <a:cubicBezTo>
                  <a:pt x="534" y="563"/>
                  <a:pt x="716" y="387"/>
                  <a:pt x="646" y="168"/>
                </a:cubicBezTo>
                <a:cubicBezTo>
                  <a:pt x="646" y="143"/>
                  <a:pt x="633" y="118"/>
                  <a:pt x="608" y="93"/>
                </a:cubicBezTo>
                <a:cubicBezTo>
                  <a:pt x="543" y="28"/>
                  <a:pt x="468" y="1"/>
                  <a:pt x="3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16"/>
          <p:cNvSpPr/>
          <p:nvPr/>
        </p:nvSpPr>
        <p:spPr>
          <a:xfrm rot="-10468820">
            <a:off x="9291382" y="-311343"/>
            <a:ext cx="28834" cy="28097"/>
          </a:xfrm>
          <a:custGeom>
            <a:rect b="b" l="l" r="r" t="t"/>
            <a:pathLst>
              <a:path extrusionOk="0" h="609" w="625">
                <a:moveTo>
                  <a:pt x="317" y="1"/>
                </a:moveTo>
                <a:cubicBezTo>
                  <a:pt x="225" y="1"/>
                  <a:pt x="133" y="40"/>
                  <a:pt x="75" y="112"/>
                </a:cubicBezTo>
                <a:cubicBezTo>
                  <a:pt x="25" y="175"/>
                  <a:pt x="0" y="262"/>
                  <a:pt x="0" y="337"/>
                </a:cubicBezTo>
                <a:cubicBezTo>
                  <a:pt x="31" y="510"/>
                  <a:pt x="171" y="609"/>
                  <a:pt x="314" y="609"/>
                </a:cubicBezTo>
                <a:cubicBezTo>
                  <a:pt x="399" y="609"/>
                  <a:pt x="485" y="574"/>
                  <a:pt x="550" y="500"/>
                </a:cubicBezTo>
                <a:cubicBezTo>
                  <a:pt x="600" y="437"/>
                  <a:pt x="625" y="350"/>
                  <a:pt x="612" y="275"/>
                </a:cubicBezTo>
                <a:cubicBezTo>
                  <a:pt x="612" y="250"/>
                  <a:pt x="612" y="225"/>
                  <a:pt x="600" y="200"/>
                </a:cubicBezTo>
                <a:cubicBezTo>
                  <a:pt x="575" y="137"/>
                  <a:pt x="550" y="100"/>
                  <a:pt x="500" y="62"/>
                </a:cubicBezTo>
                <a:cubicBezTo>
                  <a:pt x="448" y="21"/>
                  <a:pt x="383" y="1"/>
                  <a:pt x="3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16"/>
          <p:cNvSpPr/>
          <p:nvPr/>
        </p:nvSpPr>
        <p:spPr>
          <a:xfrm rot="-10468820">
            <a:off x="9218596" y="-316695"/>
            <a:ext cx="34923" cy="28928"/>
          </a:xfrm>
          <a:custGeom>
            <a:rect b="b" l="l" r="r" t="t"/>
            <a:pathLst>
              <a:path extrusionOk="0" h="627" w="757">
                <a:moveTo>
                  <a:pt x="386" y="1"/>
                </a:moveTo>
                <a:cubicBezTo>
                  <a:pt x="282" y="1"/>
                  <a:pt x="178" y="51"/>
                  <a:pt x="113" y="148"/>
                </a:cubicBezTo>
                <a:cubicBezTo>
                  <a:pt x="1" y="348"/>
                  <a:pt x="126" y="598"/>
                  <a:pt x="351" y="623"/>
                </a:cubicBezTo>
                <a:cubicBezTo>
                  <a:pt x="367" y="626"/>
                  <a:pt x="384" y="627"/>
                  <a:pt x="400" y="627"/>
                </a:cubicBezTo>
                <a:cubicBezTo>
                  <a:pt x="602" y="627"/>
                  <a:pt x="756" y="419"/>
                  <a:pt x="675" y="210"/>
                </a:cubicBezTo>
                <a:cubicBezTo>
                  <a:pt x="675" y="185"/>
                  <a:pt x="663" y="160"/>
                  <a:pt x="638" y="135"/>
                </a:cubicBezTo>
                <a:cubicBezTo>
                  <a:pt x="578" y="45"/>
                  <a:pt x="482"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16"/>
          <p:cNvSpPr/>
          <p:nvPr/>
        </p:nvSpPr>
        <p:spPr>
          <a:xfrm rot="-10468820">
            <a:off x="9068168" y="-260972"/>
            <a:ext cx="34001" cy="29158"/>
          </a:xfrm>
          <a:custGeom>
            <a:rect b="b" l="l" r="r" t="t"/>
            <a:pathLst>
              <a:path extrusionOk="0" h="632" w="737">
                <a:moveTo>
                  <a:pt x="410" y="0"/>
                </a:moveTo>
                <a:cubicBezTo>
                  <a:pt x="195" y="0"/>
                  <a:pt x="1" y="239"/>
                  <a:pt x="126" y="470"/>
                </a:cubicBezTo>
                <a:cubicBezTo>
                  <a:pt x="187" y="582"/>
                  <a:pt x="289" y="632"/>
                  <a:pt x="392" y="632"/>
                </a:cubicBezTo>
                <a:cubicBezTo>
                  <a:pt x="564" y="632"/>
                  <a:pt x="737" y="494"/>
                  <a:pt x="713" y="283"/>
                </a:cubicBezTo>
                <a:cubicBezTo>
                  <a:pt x="713" y="258"/>
                  <a:pt x="701" y="233"/>
                  <a:pt x="701" y="208"/>
                </a:cubicBezTo>
                <a:cubicBezTo>
                  <a:pt x="676" y="158"/>
                  <a:pt x="638" y="108"/>
                  <a:pt x="601" y="70"/>
                </a:cubicBezTo>
                <a:cubicBezTo>
                  <a:pt x="541" y="22"/>
                  <a:pt x="474" y="0"/>
                  <a:pt x="4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16"/>
          <p:cNvSpPr/>
          <p:nvPr/>
        </p:nvSpPr>
        <p:spPr>
          <a:xfrm rot="-10468820">
            <a:off x="9086400" y="-330392"/>
            <a:ext cx="32340" cy="28558"/>
          </a:xfrm>
          <a:custGeom>
            <a:rect b="b" l="l" r="r" t="t"/>
            <a:pathLst>
              <a:path extrusionOk="0" h="619" w="701">
                <a:moveTo>
                  <a:pt x="354" y="1"/>
                </a:moveTo>
                <a:cubicBezTo>
                  <a:pt x="316" y="1"/>
                  <a:pt x="276" y="8"/>
                  <a:pt x="238" y="23"/>
                </a:cubicBezTo>
                <a:cubicBezTo>
                  <a:pt x="75" y="85"/>
                  <a:pt x="0" y="260"/>
                  <a:pt x="63" y="423"/>
                </a:cubicBezTo>
                <a:cubicBezTo>
                  <a:pt x="111" y="539"/>
                  <a:pt x="228" y="618"/>
                  <a:pt x="354" y="618"/>
                </a:cubicBezTo>
                <a:cubicBezTo>
                  <a:pt x="390" y="618"/>
                  <a:pt x="427" y="612"/>
                  <a:pt x="463" y="598"/>
                </a:cubicBezTo>
                <a:cubicBezTo>
                  <a:pt x="613" y="535"/>
                  <a:pt x="700" y="360"/>
                  <a:pt x="638" y="198"/>
                </a:cubicBezTo>
                <a:cubicBezTo>
                  <a:pt x="590" y="74"/>
                  <a:pt x="477" y="1"/>
                  <a:pt x="3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16"/>
          <p:cNvSpPr/>
          <p:nvPr/>
        </p:nvSpPr>
        <p:spPr>
          <a:xfrm rot="-10468820">
            <a:off x="9140057" y="-286766"/>
            <a:ext cx="33539" cy="28928"/>
          </a:xfrm>
          <a:custGeom>
            <a:rect b="b" l="l" r="r" t="t"/>
            <a:pathLst>
              <a:path extrusionOk="0" h="627" w="727">
                <a:moveTo>
                  <a:pt x="327" y="1"/>
                </a:moveTo>
                <a:cubicBezTo>
                  <a:pt x="181" y="1"/>
                  <a:pt x="36" y="103"/>
                  <a:pt x="13" y="272"/>
                </a:cubicBezTo>
                <a:cubicBezTo>
                  <a:pt x="1" y="347"/>
                  <a:pt x="26" y="434"/>
                  <a:pt x="63" y="496"/>
                </a:cubicBezTo>
                <a:cubicBezTo>
                  <a:pt x="113" y="559"/>
                  <a:pt x="188" y="609"/>
                  <a:pt x="276" y="621"/>
                </a:cubicBezTo>
                <a:cubicBezTo>
                  <a:pt x="296" y="625"/>
                  <a:pt x="315" y="627"/>
                  <a:pt x="334" y="627"/>
                </a:cubicBezTo>
                <a:cubicBezTo>
                  <a:pt x="576" y="627"/>
                  <a:pt x="726" y="343"/>
                  <a:pt x="576" y="134"/>
                </a:cubicBezTo>
                <a:cubicBezTo>
                  <a:pt x="513" y="42"/>
                  <a:pt x="419" y="1"/>
                  <a:pt x="3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16"/>
          <p:cNvSpPr/>
          <p:nvPr/>
        </p:nvSpPr>
        <p:spPr>
          <a:xfrm rot="-10468820">
            <a:off x="9010908" y="-327913"/>
            <a:ext cx="35200" cy="28328"/>
          </a:xfrm>
          <a:custGeom>
            <a:rect b="b" l="l" r="r" t="t"/>
            <a:pathLst>
              <a:path extrusionOk="0" h="614" w="763">
                <a:moveTo>
                  <a:pt x="400" y="1"/>
                </a:moveTo>
                <a:cubicBezTo>
                  <a:pt x="50" y="38"/>
                  <a:pt x="0" y="513"/>
                  <a:pt x="338" y="613"/>
                </a:cubicBezTo>
                <a:cubicBezTo>
                  <a:pt x="688" y="613"/>
                  <a:pt x="763" y="113"/>
                  <a:pt x="4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16"/>
          <p:cNvSpPr/>
          <p:nvPr/>
        </p:nvSpPr>
        <p:spPr>
          <a:xfrm rot="-10468820">
            <a:off x="8820263" y="-331579"/>
            <a:ext cx="31048" cy="28005"/>
          </a:xfrm>
          <a:custGeom>
            <a:rect b="b" l="l" r="r" t="t"/>
            <a:pathLst>
              <a:path extrusionOk="0" h="607" w="673">
                <a:moveTo>
                  <a:pt x="352" y="1"/>
                </a:moveTo>
                <a:cubicBezTo>
                  <a:pt x="265" y="1"/>
                  <a:pt x="177" y="38"/>
                  <a:pt x="113" y="117"/>
                </a:cubicBezTo>
                <a:cubicBezTo>
                  <a:pt x="1" y="242"/>
                  <a:pt x="26" y="442"/>
                  <a:pt x="163" y="542"/>
                </a:cubicBezTo>
                <a:cubicBezTo>
                  <a:pt x="222" y="587"/>
                  <a:pt x="287" y="607"/>
                  <a:pt x="351" y="607"/>
                </a:cubicBezTo>
                <a:cubicBezTo>
                  <a:pt x="518" y="607"/>
                  <a:pt x="672" y="469"/>
                  <a:pt x="663" y="279"/>
                </a:cubicBezTo>
                <a:cubicBezTo>
                  <a:pt x="651" y="242"/>
                  <a:pt x="651" y="217"/>
                  <a:pt x="638" y="192"/>
                </a:cubicBezTo>
                <a:cubicBezTo>
                  <a:pt x="588" y="69"/>
                  <a:pt x="471" y="1"/>
                  <a:pt x="3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16"/>
          <p:cNvSpPr/>
          <p:nvPr/>
        </p:nvSpPr>
        <p:spPr>
          <a:xfrm rot="-10468820">
            <a:off x="8738541" y="-298730"/>
            <a:ext cx="35984" cy="28881"/>
          </a:xfrm>
          <a:custGeom>
            <a:rect b="b" l="l" r="r" t="t"/>
            <a:pathLst>
              <a:path extrusionOk="0" h="626" w="780">
                <a:moveTo>
                  <a:pt x="386" y="1"/>
                </a:moveTo>
                <a:cubicBezTo>
                  <a:pt x="283" y="1"/>
                  <a:pt x="178" y="51"/>
                  <a:pt x="113" y="148"/>
                </a:cubicBezTo>
                <a:cubicBezTo>
                  <a:pt x="1" y="348"/>
                  <a:pt x="126" y="598"/>
                  <a:pt x="351" y="623"/>
                </a:cubicBezTo>
                <a:cubicBezTo>
                  <a:pt x="366" y="625"/>
                  <a:pt x="381" y="626"/>
                  <a:pt x="395" y="626"/>
                </a:cubicBezTo>
                <a:cubicBezTo>
                  <a:pt x="632" y="626"/>
                  <a:pt x="780" y="347"/>
                  <a:pt x="638" y="135"/>
                </a:cubicBezTo>
                <a:cubicBezTo>
                  <a:pt x="578" y="45"/>
                  <a:pt x="482" y="1"/>
                  <a:pt x="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16"/>
          <p:cNvSpPr/>
          <p:nvPr/>
        </p:nvSpPr>
        <p:spPr>
          <a:xfrm rot="-10468820">
            <a:off x="8866586" y="-261285"/>
            <a:ext cx="36676" cy="29158"/>
          </a:xfrm>
          <a:custGeom>
            <a:rect b="b" l="l" r="r" t="t"/>
            <a:pathLst>
              <a:path extrusionOk="0" h="632" w="795">
                <a:moveTo>
                  <a:pt x="414" y="0"/>
                </a:moveTo>
                <a:cubicBezTo>
                  <a:pt x="204" y="0"/>
                  <a:pt x="1" y="222"/>
                  <a:pt x="133" y="469"/>
                </a:cubicBezTo>
                <a:cubicBezTo>
                  <a:pt x="196" y="583"/>
                  <a:pt x="298" y="631"/>
                  <a:pt x="400" y="631"/>
                </a:cubicBezTo>
                <a:cubicBezTo>
                  <a:pt x="598" y="631"/>
                  <a:pt x="794" y="446"/>
                  <a:pt x="695" y="206"/>
                </a:cubicBezTo>
                <a:cubicBezTo>
                  <a:pt x="695" y="181"/>
                  <a:pt x="683" y="156"/>
                  <a:pt x="658" y="131"/>
                </a:cubicBezTo>
                <a:cubicBezTo>
                  <a:pt x="591" y="39"/>
                  <a:pt x="502" y="0"/>
                  <a:pt x="4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16"/>
          <p:cNvSpPr/>
          <p:nvPr/>
        </p:nvSpPr>
        <p:spPr>
          <a:xfrm rot="-10468820">
            <a:off x="8584441" y="-265021"/>
            <a:ext cx="34970" cy="25421"/>
          </a:xfrm>
          <a:custGeom>
            <a:rect b="b" l="l" r="r" t="t"/>
            <a:pathLst>
              <a:path extrusionOk="0" h="551" w="758">
                <a:moveTo>
                  <a:pt x="540" y="0"/>
                </a:moveTo>
                <a:cubicBezTo>
                  <a:pt x="312" y="0"/>
                  <a:pt x="1" y="319"/>
                  <a:pt x="233" y="485"/>
                </a:cubicBezTo>
                <a:cubicBezTo>
                  <a:pt x="292" y="529"/>
                  <a:pt x="361" y="551"/>
                  <a:pt x="430" y="551"/>
                </a:cubicBezTo>
                <a:cubicBezTo>
                  <a:pt x="519" y="551"/>
                  <a:pt x="606" y="513"/>
                  <a:pt x="670" y="435"/>
                </a:cubicBezTo>
                <a:lnTo>
                  <a:pt x="670" y="448"/>
                </a:lnTo>
                <a:cubicBezTo>
                  <a:pt x="745" y="360"/>
                  <a:pt x="757" y="235"/>
                  <a:pt x="720" y="135"/>
                </a:cubicBezTo>
                <a:cubicBezTo>
                  <a:pt x="688" y="39"/>
                  <a:pt x="619" y="0"/>
                  <a:pt x="54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16"/>
          <p:cNvSpPr/>
          <p:nvPr/>
        </p:nvSpPr>
        <p:spPr>
          <a:xfrm rot="-10468820">
            <a:off x="8938822" y="-287980"/>
            <a:ext cx="34324" cy="25375"/>
          </a:xfrm>
          <a:custGeom>
            <a:rect b="b" l="l" r="r" t="t"/>
            <a:pathLst>
              <a:path extrusionOk="0" h="550" w="744">
                <a:moveTo>
                  <a:pt x="535" y="1"/>
                </a:moveTo>
                <a:cubicBezTo>
                  <a:pt x="308" y="1"/>
                  <a:pt x="0" y="312"/>
                  <a:pt x="231" y="488"/>
                </a:cubicBezTo>
                <a:cubicBezTo>
                  <a:pt x="288" y="529"/>
                  <a:pt x="355" y="549"/>
                  <a:pt x="420" y="549"/>
                </a:cubicBezTo>
                <a:cubicBezTo>
                  <a:pt x="512" y="549"/>
                  <a:pt x="603" y="510"/>
                  <a:pt x="668" y="438"/>
                </a:cubicBezTo>
                <a:cubicBezTo>
                  <a:pt x="718" y="375"/>
                  <a:pt x="743" y="288"/>
                  <a:pt x="731" y="213"/>
                </a:cubicBezTo>
                <a:cubicBezTo>
                  <a:pt x="731" y="188"/>
                  <a:pt x="731" y="163"/>
                  <a:pt x="718" y="138"/>
                </a:cubicBezTo>
                <a:cubicBezTo>
                  <a:pt x="686" y="40"/>
                  <a:pt x="615" y="1"/>
                  <a:pt x="5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16"/>
          <p:cNvSpPr/>
          <p:nvPr/>
        </p:nvSpPr>
        <p:spPr>
          <a:xfrm rot="-10468820">
            <a:off x="8885031" y="-342761"/>
            <a:ext cx="31602" cy="28928"/>
          </a:xfrm>
          <a:custGeom>
            <a:rect b="b" l="l" r="r" t="t"/>
            <a:pathLst>
              <a:path extrusionOk="0" h="627" w="685">
                <a:moveTo>
                  <a:pt x="320" y="0"/>
                </a:moveTo>
                <a:cubicBezTo>
                  <a:pt x="179" y="0"/>
                  <a:pt x="39" y="91"/>
                  <a:pt x="13" y="272"/>
                </a:cubicBezTo>
                <a:cubicBezTo>
                  <a:pt x="1" y="347"/>
                  <a:pt x="26" y="435"/>
                  <a:pt x="76" y="497"/>
                </a:cubicBezTo>
                <a:cubicBezTo>
                  <a:pt x="141" y="587"/>
                  <a:pt x="232" y="626"/>
                  <a:pt x="322" y="626"/>
                </a:cubicBezTo>
                <a:cubicBezTo>
                  <a:pt x="506" y="626"/>
                  <a:pt x="684" y="462"/>
                  <a:pt x="626" y="235"/>
                </a:cubicBezTo>
                <a:cubicBezTo>
                  <a:pt x="583" y="78"/>
                  <a:pt x="452" y="0"/>
                  <a:pt x="3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16"/>
          <p:cNvSpPr/>
          <p:nvPr/>
        </p:nvSpPr>
        <p:spPr>
          <a:xfrm rot="-10468820">
            <a:off x="8650240" y="-282278"/>
            <a:ext cx="32340" cy="28512"/>
          </a:xfrm>
          <a:custGeom>
            <a:rect b="b" l="l" r="r" t="t"/>
            <a:pathLst>
              <a:path extrusionOk="0" h="618" w="701">
                <a:moveTo>
                  <a:pt x="347" y="0"/>
                </a:moveTo>
                <a:cubicBezTo>
                  <a:pt x="311" y="0"/>
                  <a:pt x="274" y="6"/>
                  <a:pt x="238" y="20"/>
                </a:cubicBezTo>
                <a:cubicBezTo>
                  <a:pt x="75" y="83"/>
                  <a:pt x="0" y="258"/>
                  <a:pt x="63" y="420"/>
                </a:cubicBezTo>
                <a:cubicBezTo>
                  <a:pt x="111" y="544"/>
                  <a:pt x="224" y="617"/>
                  <a:pt x="347" y="617"/>
                </a:cubicBezTo>
                <a:cubicBezTo>
                  <a:pt x="385" y="617"/>
                  <a:pt x="424" y="610"/>
                  <a:pt x="463" y="595"/>
                </a:cubicBezTo>
                <a:cubicBezTo>
                  <a:pt x="625" y="533"/>
                  <a:pt x="700" y="358"/>
                  <a:pt x="638" y="195"/>
                </a:cubicBezTo>
                <a:cubicBezTo>
                  <a:pt x="589" y="79"/>
                  <a:pt x="473" y="0"/>
                  <a:pt x="3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16"/>
          <p:cNvSpPr/>
          <p:nvPr/>
        </p:nvSpPr>
        <p:spPr>
          <a:xfrm rot="-10468820">
            <a:off x="8676650" y="-344111"/>
            <a:ext cx="35062" cy="28835"/>
          </a:xfrm>
          <a:custGeom>
            <a:rect b="b" l="l" r="r" t="t"/>
            <a:pathLst>
              <a:path extrusionOk="0" h="625" w="760">
                <a:moveTo>
                  <a:pt x="392" y="1"/>
                </a:moveTo>
                <a:cubicBezTo>
                  <a:pt x="353" y="1"/>
                  <a:pt x="314" y="8"/>
                  <a:pt x="276" y="23"/>
                </a:cubicBezTo>
                <a:cubicBezTo>
                  <a:pt x="13" y="110"/>
                  <a:pt x="1" y="485"/>
                  <a:pt x="251" y="597"/>
                </a:cubicBezTo>
                <a:cubicBezTo>
                  <a:pt x="294" y="616"/>
                  <a:pt x="337" y="624"/>
                  <a:pt x="378" y="624"/>
                </a:cubicBezTo>
                <a:cubicBezTo>
                  <a:pt x="589" y="624"/>
                  <a:pt x="759" y="406"/>
                  <a:pt x="675" y="198"/>
                </a:cubicBezTo>
                <a:cubicBezTo>
                  <a:pt x="628" y="74"/>
                  <a:pt x="515" y="1"/>
                  <a:pt x="3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16"/>
          <p:cNvSpPr/>
          <p:nvPr/>
        </p:nvSpPr>
        <p:spPr>
          <a:xfrm rot="-10468820">
            <a:off x="8456807" y="-298851"/>
            <a:ext cx="35292" cy="26713"/>
          </a:xfrm>
          <a:custGeom>
            <a:rect b="b" l="l" r="r" t="t"/>
            <a:pathLst>
              <a:path extrusionOk="0" h="579" w="765">
                <a:moveTo>
                  <a:pt x="370" y="1"/>
                </a:moveTo>
                <a:cubicBezTo>
                  <a:pt x="177" y="1"/>
                  <a:pt x="1" y="189"/>
                  <a:pt x="66" y="412"/>
                </a:cubicBezTo>
                <a:cubicBezTo>
                  <a:pt x="91" y="530"/>
                  <a:pt x="187" y="578"/>
                  <a:pt x="295" y="578"/>
                </a:cubicBezTo>
                <a:cubicBezTo>
                  <a:pt x="506" y="578"/>
                  <a:pt x="765" y="394"/>
                  <a:pt x="641" y="187"/>
                </a:cubicBezTo>
                <a:cubicBezTo>
                  <a:pt x="628" y="149"/>
                  <a:pt x="603" y="112"/>
                  <a:pt x="566" y="74"/>
                </a:cubicBezTo>
                <a:cubicBezTo>
                  <a:pt x="505" y="23"/>
                  <a:pt x="436" y="1"/>
                  <a:pt x="3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16"/>
          <p:cNvSpPr/>
          <p:nvPr/>
        </p:nvSpPr>
        <p:spPr>
          <a:xfrm rot="-10468820">
            <a:off x="8521535" y="-311030"/>
            <a:ext cx="33493" cy="28420"/>
          </a:xfrm>
          <a:custGeom>
            <a:rect b="b" l="l" r="r" t="t"/>
            <a:pathLst>
              <a:path extrusionOk="0" h="616" w="726">
                <a:moveTo>
                  <a:pt x="370" y="0"/>
                </a:moveTo>
                <a:cubicBezTo>
                  <a:pt x="338" y="0"/>
                  <a:pt x="306" y="5"/>
                  <a:pt x="275" y="15"/>
                </a:cubicBezTo>
                <a:cubicBezTo>
                  <a:pt x="225" y="40"/>
                  <a:pt x="188" y="65"/>
                  <a:pt x="150" y="103"/>
                </a:cubicBezTo>
                <a:cubicBezTo>
                  <a:pt x="0" y="290"/>
                  <a:pt x="100" y="578"/>
                  <a:pt x="350" y="615"/>
                </a:cubicBezTo>
                <a:cubicBezTo>
                  <a:pt x="400" y="615"/>
                  <a:pt x="450" y="615"/>
                  <a:pt x="488" y="590"/>
                </a:cubicBezTo>
                <a:cubicBezTo>
                  <a:pt x="650" y="528"/>
                  <a:pt x="725" y="353"/>
                  <a:pt x="675" y="203"/>
                </a:cubicBezTo>
                <a:cubicBezTo>
                  <a:pt x="616" y="74"/>
                  <a:pt x="493" y="0"/>
                  <a:pt x="3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16"/>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204" name="Google Shape;4204;p16"/>
          <p:cNvGrpSpPr/>
          <p:nvPr/>
        </p:nvGrpSpPr>
        <p:grpSpPr>
          <a:xfrm flipH="1">
            <a:off x="1636359" y="4918050"/>
            <a:ext cx="161913" cy="146905"/>
            <a:chOff x="7894217" y="3432112"/>
            <a:chExt cx="161913" cy="146905"/>
          </a:xfrm>
        </p:grpSpPr>
        <p:sp>
          <p:nvSpPr>
            <p:cNvPr id="4205" name="Google Shape;4205;p16"/>
            <p:cNvSpPr/>
            <p:nvPr/>
          </p:nvSpPr>
          <p:spPr>
            <a:xfrm>
              <a:off x="7894217" y="3526023"/>
              <a:ext cx="67974" cy="52995"/>
            </a:xfrm>
            <a:custGeom>
              <a:rect b="b" l="l" r="r" t="t"/>
              <a:pathLst>
                <a:path extrusionOk="0" h="1769" w="2269">
                  <a:moveTo>
                    <a:pt x="1135" y="1"/>
                  </a:moveTo>
                  <a:cubicBezTo>
                    <a:pt x="1" y="1"/>
                    <a:pt x="1" y="1769"/>
                    <a:pt x="1135" y="1769"/>
                  </a:cubicBezTo>
                  <a:cubicBezTo>
                    <a:pt x="2269" y="1769"/>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16"/>
            <p:cNvSpPr/>
            <p:nvPr/>
          </p:nvSpPr>
          <p:spPr>
            <a:xfrm>
              <a:off x="7947178" y="3432112"/>
              <a:ext cx="66985" cy="51976"/>
            </a:xfrm>
            <a:custGeom>
              <a:rect b="b" l="l" r="r" t="t"/>
              <a:pathLst>
                <a:path extrusionOk="0" h="1735" w="2236">
                  <a:moveTo>
                    <a:pt x="1101" y="0"/>
                  </a:moveTo>
                  <a:cubicBezTo>
                    <a:pt x="0" y="0"/>
                    <a:pt x="0" y="1735"/>
                    <a:pt x="1101" y="1735"/>
                  </a:cubicBezTo>
                  <a:cubicBezTo>
                    <a:pt x="2235" y="1735"/>
                    <a:pt x="2235" y="0"/>
                    <a:pt x="11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16"/>
            <p:cNvSpPr/>
            <p:nvPr/>
          </p:nvSpPr>
          <p:spPr>
            <a:xfrm>
              <a:off x="7989146" y="3526023"/>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8" name="Google Shape;4208;p16"/>
          <p:cNvSpPr/>
          <p:nvPr/>
        </p:nvSpPr>
        <p:spPr>
          <a:xfrm flipH="1">
            <a:off x="-41550" y="4684525"/>
            <a:ext cx="3517727"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16"/>
          <p:cNvSpPr/>
          <p:nvPr/>
        </p:nvSpPr>
        <p:spPr>
          <a:xfrm flipH="1">
            <a:off x="6629974" y="-15076"/>
            <a:ext cx="2707986" cy="61220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10" name="Google Shape;4210;p16"/>
          <p:cNvGrpSpPr/>
          <p:nvPr/>
        </p:nvGrpSpPr>
        <p:grpSpPr>
          <a:xfrm flipH="1" rot="5400000">
            <a:off x="8611250" y="-289703"/>
            <a:ext cx="439050" cy="1138216"/>
            <a:chOff x="1823086" y="-208516"/>
            <a:chExt cx="433159" cy="1122944"/>
          </a:xfrm>
        </p:grpSpPr>
        <p:sp>
          <p:nvSpPr>
            <p:cNvPr id="4211" name="Google Shape;4211;p16"/>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16"/>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16"/>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16"/>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16"/>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16"/>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16"/>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16"/>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9" name="Google Shape;4219;p16"/>
          <p:cNvGrpSpPr/>
          <p:nvPr/>
        </p:nvGrpSpPr>
        <p:grpSpPr>
          <a:xfrm flipH="1" rot="5400000">
            <a:off x="8446719" y="-121413"/>
            <a:ext cx="444435" cy="1202872"/>
            <a:chOff x="904476" y="-243594"/>
            <a:chExt cx="438472" cy="1186732"/>
          </a:xfrm>
        </p:grpSpPr>
        <p:sp>
          <p:nvSpPr>
            <p:cNvPr id="4220" name="Google Shape;4220;p16"/>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16"/>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16"/>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16"/>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16"/>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16"/>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16"/>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16"/>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16"/>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16"/>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16"/>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16"/>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16"/>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16"/>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16"/>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16"/>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16"/>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16"/>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16"/>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16"/>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16"/>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16"/>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16"/>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16"/>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16"/>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16"/>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16"/>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7" name="Google Shape;4247;p16"/>
          <p:cNvGrpSpPr/>
          <p:nvPr/>
        </p:nvGrpSpPr>
        <p:grpSpPr>
          <a:xfrm flipH="1">
            <a:off x="-40364" y="4461357"/>
            <a:ext cx="876802" cy="561032"/>
            <a:chOff x="7750342" y="3926048"/>
            <a:chExt cx="1406709" cy="900099"/>
          </a:xfrm>
        </p:grpSpPr>
        <p:sp>
          <p:nvSpPr>
            <p:cNvPr id="4248" name="Google Shape;4248;p16"/>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16"/>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16"/>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16"/>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16"/>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16"/>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16"/>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16"/>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6" name="Google Shape;4256;p16"/>
          <p:cNvGrpSpPr/>
          <p:nvPr/>
        </p:nvGrpSpPr>
        <p:grpSpPr>
          <a:xfrm flipH="1">
            <a:off x="-316741" y="4163655"/>
            <a:ext cx="772370" cy="775893"/>
            <a:chOff x="8276926" y="3750868"/>
            <a:chExt cx="1239162" cy="1244814"/>
          </a:xfrm>
        </p:grpSpPr>
        <p:sp>
          <p:nvSpPr>
            <p:cNvPr id="4257" name="Google Shape;4257;p16"/>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16"/>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16"/>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16"/>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16"/>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16"/>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16"/>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16"/>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16"/>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16"/>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16"/>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16"/>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16"/>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16"/>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16"/>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16"/>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16"/>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16"/>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16"/>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16"/>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16"/>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16"/>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16"/>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16"/>
            <p:cNvSpPr/>
            <p:nvPr/>
          </p:nvSpPr>
          <p:spPr>
            <a:xfrm>
              <a:off x="8993368" y="446731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16"/>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16"/>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16"/>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4" name="Google Shape;4284;p16"/>
          <p:cNvGrpSpPr/>
          <p:nvPr/>
        </p:nvGrpSpPr>
        <p:grpSpPr>
          <a:xfrm flipH="1" rot="5400000">
            <a:off x="596790" y="4654258"/>
            <a:ext cx="273016" cy="739520"/>
            <a:chOff x="7607455" y="4238363"/>
            <a:chExt cx="438017" cy="1186459"/>
          </a:xfrm>
        </p:grpSpPr>
        <p:sp>
          <p:nvSpPr>
            <p:cNvPr id="4285" name="Google Shape;4285;p16"/>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16"/>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16"/>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16"/>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16"/>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16"/>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16"/>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16"/>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16"/>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16"/>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16"/>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16"/>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16"/>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16"/>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16"/>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16"/>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16"/>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16"/>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16"/>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16"/>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16"/>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16"/>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16"/>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16"/>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9" name="Google Shape;4309;p16"/>
          <p:cNvGrpSpPr/>
          <p:nvPr/>
        </p:nvGrpSpPr>
        <p:grpSpPr>
          <a:xfrm flipH="1" rot="5400000">
            <a:off x="-67436" y="1312833"/>
            <a:ext cx="633267" cy="380075"/>
            <a:chOff x="8365864" y="2993835"/>
            <a:chExt cx="933472" cy="547264"/>
          </a:xfrm>
        </p:grpSpPr>
        <p:sp>
          <p:nvSpPr>
            <p:cNvPr id="4310" name="Google Shape;4310;p16"/>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16"/>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16"/>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16"/>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16"/>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16"/>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16"/>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7" name="Google Shape;4317;p16"/>
          <p:cNvGrpSpPr/>
          <p:nvPr/>
        </p:nvGrpSpPr>
        <p:grpSpPr>
          <a:xfrm flipH="1">
            <a:off x="-185562" y="501899"/>
            <a:ext cx="800029" cy="592349"/>
            <a:chOff x="8118223" y="2202382"/>
            <a:chExt cx="1151949" cy="873156"/>
          </a:xfrm>
        </p:grpSpPr>
        <p:sp>
          <p:nvSpPr>
            <p:cNvPr id="4318" name="Google Shape;4318;p16"/>
            <p:cNvSpPr/>
            <p:nvPr/>
          </p:nvSpPr>
          <p:spPr>
            <a:xfrm>
              <a:off x="8162018" y="2369923"/>
              <a:ext cx="67974" cy="52995"/>
            </a:xfrm>
            <a:custGeom>
              <a:rect b="b" l="l" r="r" t="t"/>
              <a:pathLst>
                <a:path extrusionOk="0" h="1769" w="2269">
                  <a:moveTo>
                    <a:pt x="1134" y="0"/>
                  </a:moveTo>
                  <a:cubicBezTo>
                    <a:pt x="34" y="0"/>
                    <a:pt x="0" y="1768"/>
                    <a:pt x="1134" y="1768"/>
                  </a:cubicBezTo>
                  <a:cubicBezTo>
                    <a:pt x="2269" y="1768"/>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16"/>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16"/>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16"/>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16"/>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16"/>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16"/>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16"/>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16"/>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16"/>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16"/>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16"/>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16"/>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16"/>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16"/>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16"/>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16"/>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16"/>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16"/>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16"/>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16"/>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9" name="Google Shape;4339;p16"/>
          <p:cNvGrpSpPr/>
          <p:nvPr/>
        </p:nvGrpSpPr>
        <p:grpSpPr>
          <a:xfrm flipH="1">
            <a:off x="8149501" y="3972291"/>
            <a:ext cx="1146207" cy="1063803"/>
            <a:chOff x="-181020" y="4253777"/>
            <a:chExt cx="1117161" cy="1087511"/>
          </a:xfrm>
        </p:grpSpPr>
        <p:sp>
          <p:nvSpPr>
            <p:cNvPr id="4340" name="Google Shape;4340;p16"/>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16"/>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16"/>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16"/>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16"/>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16"/>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16"/>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16"/>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16"/>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16"/>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16"/>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16"/>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16"/>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16"/>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4" name="Google Shape;4354;p16"/>
          <p:cNvGrpSpPr/>
          <p:nvPr/>
        </p:nvGrpSpPr>
        <p:grpSpPr>
          <a:xfrm flipH="1">
            <a:off x="8375426" y="3699426"/>
            <a:ext cx="906954" cy="1160207"/>
            <a:chOff x="-168050" y="4195214"/>
            <a:chExt cx="719519" cy="965231"/>
          </a:xfrm>
        </p:grpSpPr>
        <p:sp>
          <p:nvSpPr>
            <p:cNvPr id="4355" name="Google Shape;4355;p16"/>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16"/>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16"/>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16"/>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16"/>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16"/>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16"/>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16"/>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16"/>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16"/>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16"/>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16"/>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16"/>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16"/>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16"/>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16"/>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16"/>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16"/>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16"/>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16"/>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16"/>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16"/>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16"/>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16"/>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16"/>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16"/>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16"/>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16"/>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16"/>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16"/>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16"/>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16"/>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16"/>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16"/>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16"/>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16"/>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16"/>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16"/>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16"/>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16"/>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16"/>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16"/>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16"/>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16"/>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16"/>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16"/>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16"/>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2" name="Google Shape;4402;p16"/>
          <p:cNvGrpSpPr/>
          <p:nvPr/>
        </p:nvGrpSpPr>
        <p:grpSpPr>
          <a:xfrm flipH="1">
            <a:off x="-138601" y="-156827"/>
            <a:ext cx="775583" cy="776946"/>
            <a:chOff x="7973149" y="-201092"/>
            <a:chExt cx="1116750" cy="1145263"/>
          </a:xfrm>
        </p:grpSpPr>
        <p:sp>
          <p:nvSpPr>
            <p:cNvPr id="4403" name="Google Shape;4403;p16"/>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16"/>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16"/>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16"/>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16"/>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16"/>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16"/>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16"/>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16"/>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16"/>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16"/>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16"/>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16"/>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16"/>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16"/>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16"/>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16"/>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16"/>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16"/>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16"/>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16"/>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16"/>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16"/>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16"/>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16"/>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16"/>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16"/>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16"/>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16"/>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16"/>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16"/>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16"/>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16"/>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16"/>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16"/>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16"/>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16"/>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16"/>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16"/>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16"/>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16"/>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16"/>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16"/>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16"/>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16"/>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16"/>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16"/>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16"/>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16"/>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16"/>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16"/>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16"/>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16"/>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16"/>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16"/>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16"/>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16"/>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16"/>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16"/>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16"/>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16"/>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4" name="Google Shape;4464;p16"/>
          <p:cNvGrpSpPr/>
          <p:nvPr/>
        </p:nvGrpSpPr>
        <p:grpSpPr>
          <a:xfrm flipH="1" rot="-5400000">
            <a:off x="8358974" y="4213030"/>
            <a:ext cx="428468" cy="1217307"/>
            <a:chOff x="7607455" y="4238363"/>
            <a:chExt cx="438017" cy="1186459"/>
          </a:xfrm>
        </p:grpSpPr>
        <p:sp>
          <p:nvSpPr>
            <p:cNvPr id="4465" name="Google Shape;4465;p16"/>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16"/>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16"/>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16"/>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16"/>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16"/>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16"/>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16"/>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16"/>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16"/>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16"/>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16"/>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16"/>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16"/>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16"/>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16"/>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16"/>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16"/>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16"/>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16"/>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16"/>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16"/>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16"/>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16"/>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9" name="Google Shape;4489;p16"/>
          <p:cNvGrpSpPr/>
          <p:nvPr/>
        </p:nvGrpSpPr>
        <p:grpSpPr>
          <a:xfrm flipH="1">
            <a:off x="-59844" y="4617104"/>
            <a:ext cx="561571" cy="543421"/>
            <a:chOff x="8202967" y="4478366"/>
            <a:chExt cx="900965" cy="871845"/>
          </a:xfrm>
        </p:grpSpPr>
        <p:sp>
          <p:nvSpPr>
            <p:cNvPr id="4490" name="Google Shape;4490;p16"/>
            <p:cNvSpPr/>
            <p:nvPr/>
          </p:nvSpPr>
          <p:spPr>
            <a:xfrm>
              <a:off x="8202967" y="4478366"/>
              <a:ext cx="890427" cy="838361"/>
            </a:xfrm>
            <a:custGeom>
              <a:rect b="b" l="l" r="r" t="t"/>
              <a:pathLst>
                <a:path extrusionOk="0" h="27985" w="29723">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16"/>
            <p:cNvSpPr/>
            <p:nvPr/>
          </p:nvSpPr>
          <p:spPr>
            <a:xfrm>
              <a:off x="8299123" y="4596001"/>
              <a:ext cx="804808" cy="754210"/>
            </a:xfrm>
            <a:custGeom>
              <a:rect b="b" l="l" r="r" t="t"/>
              <a:pathLst>
                <a:path extrusionOk="0" h="25176" w="26865">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16"/>
            <p:cNvSpPr/>
            <p:nvPr/>
          </p:nvSpPr>
          <p:spPr>
            <a:xfrm>
              <a:off x="8354870" y="4614184"/>
              <a:ext cx="199876" cy="225220"/>
            </a:xfrm>
            <a:custGeom>
              <a:rect b="b" l="l" r="r" t="t"/>
              <a:pathLst>
                <a:path extrusionOk="0" h="7518" w="6672">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16"/>
            <p:cNvSpPr/>
            <p:nvPr/>
          </p:nvSpPr>
          <p:spPr>
            <a:xfrm>
              <a:off x="8471396" y="4733107"/>
              <a:ext cx="219259" cy="244962"/>
            </a:xfrm>
            <a:custGeom>
              <a:rect b="b" l="l" r="r" t="t"/>
              <a:pathLst>
                <a:path extrusionOk="0" h="8177" w="7319">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16"/>
            <p:cNvSpPr/>
            <p:nvPr/>
          </p:nvSpPr>
          <p:spPr>
            <a:xfrm>
              <a:off x="8557698" y="4783072"/>
              <a:ext cx="304818" cy="334775"/>
            </a:xfrm>
            <a:custGeom>
              <a:rect b="b" l="l" r="r" t="t"/>
              <a:pathLst>
                <a:path extrusionOk="0" h="11175" w="10175">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16"/>
            <p:cNvSpPr/>
            <p:nvPr/>
          </p:nvSpPr>
          <p:spPr>
            <a:xfrm>
              <a:off x="8711578" y="4898970"/>
              <a:ext cx="283847" cy="332708"/>
            </a:xfrm>
            <a:custGeom>
              <a:rect b="b" l="l" r="r" t="t"/>
              <a:pathLst>
                <a:path extrusionOk="0" h="11106" w="9475">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16"/>
            <p:cNvSpPr/>
            <p:nvPr/>
          </p:nvSpPr>
          <p:spPr>
            <a:xfrm>
              <a:off x="8446803" y="509383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16"/>
            <p:cNvSpPr/>
            <p:nvPr/>
          </p:nvSpPr>
          <p:spPr>
            <a:xfrm>
              <a:off x="8435809" y="5038862"/>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16"/>
            <p:cNvSpPr/>
            <p:nvPr/>
          </p:nvSpPr>
          <p:spPr>
            <a:xfrm>
              <a:off x="8394831" y="5079841"/>
              <a:ext cx="28010" cy="21000"/>
            </a:xfrm>
            <a:custGeom>
              <a:rect b="b" l="l" r="r" t="t"/>
              <a:pathLst>
                <a:path extrusionOk="0" h="701" w="935">
                  <a:moveTo>
                    <a:pt x="467" y="0"/>
                  </a:moveTo>
                  <a:cubicBezTo>
                    <a:pt x="0" y="0"/>
                    <a:pt x="0" y="701"/>
                    <a:pt x="467" y="701"/>
                  </a:cubicBezTo>
                  <a:cubicBezTo>
                    <a:pt x="934" y="701"/>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16"/>
            <p:cNvSpPr/>
            <p:nvPr/>
          </p:nvSpPr>
          <p:spPr>
            <a:xfrm>
              <a:off x="8818489" y="464716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16"/>
            <p:cNvSpPr/>
            <p:nvPr/>
          </p:nvSpPr>
          <p:spPr>
            <a:xfrm>
              <a:off x="8792517" y="470812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16"/>
            <p:cNvSpPr/>
            <p:nvPr/>
          </p:nvSpPr>
          <p:spPr>
            <a:xfrm>
              <a:off x="8760555" y="4656151"/>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16"/>
            <p:cNvSpPr/>
            <p:nvPr/>
          </p:nvSpPr>
          <p:spPr>
            <a:xfrm>
              <a:off x="8913417" y="4954927"/>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16"/>
            <p:cNvSpPr/>
            <p:nvPr/>
          </p:nvSpPr>
          <p:spPr>
            <a:xfrm>
              <a:off x="8908445" y="501289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16"/>
            <p:cNvSpPr/>
            <p:nvPr/>
          </p:nvSpPr>
          <p:spPr>
            <a:xfrm>
              <a:off x="8475770" y="4873987"/>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16"/>
            <p:cNvSpPr/>
            <p:nvPr/>
          </p:nvSpPr>
          <p:spPr>
            <a:xfrm>
              <a:off x="8443778" y="489097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16"/>
            <p:cNvSpPr/>
            <p:nvPr/>
          </p:nvSpPr>
          <p:spPr>
            <a:xfrm>
              <a:off x="8687614" y="5154759"/>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16"/>
            <p:cNvSpPr/>
            <p:nvPr/>
          </p:nvSpPr>
          <p:spPr>
            <a:xfrm>
              <a:off x="8327880" y="469413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16"/>
            <p:cNvSpPr/>
            <p:nvPr/>
          </p:nvSpPr>
          <p:spPr>
            <a:xfrm>
              <a:off x="8411815" y="4636171"/>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TITLE_AND_TWO_COLUMNS_1_1_1">
    <p:spTree>
      <p:nvGrpSpPr>
        <p:cNvPr id="4509" name="Shape 4509"/>
        <p:cNvGrpSpPr/>
        <p:nvPr/>
      </p:nvGrpSpPr>
      <p:grpSpPr>
        <a:xfrm>
          <a:off x="0" y="0"/>
          <a:ext cx="0" cy="0"/>
          <a:chOff x="0" y="0"/>
          <a:chExt cx="0" cy="0"/>
        </a:xfrm>
      </p:grpSpPr>
      <p:sp>
        <p:nvSpPr>
          <p:cNvPr id="4510" name="Google Shape;4510;p17"/>
          <p:cNvSpPr txBox="1"/>
          <p:nvPr>
            <p:ph type="ctrTitle"/>
          </p:nvPr>
        </p:nvSpPr>
        <p:spPr>
          <a:xfrm>
            <a:off x="2105884" y="1918400"/>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rgbClr val="41294A"/>
              </a:buClr>
              <a:buSzPts val="2000"/>
              <a:buNone/>
              <a:defRPr sz="2000">
                <a:solidFill>
                  <a:srgbClr val="41294A"/>
                </a:solidFill>
              </a:defRPr>
            </a:lvl1pPr>
            <a:lvl2pPr lvl="1" rtl="0" algn="ctr">
              <a:spcBef>
                <a:spcPts val="0"/>
              </a:spcBef>
              <a:spcAft>
                <a:spcPts val="0"/>
              </a:spcAft>
              <a:buClr>
                <a:srgbClr val="41294A"/>
              </a:buClr>
              <a:buSzPts val="2000"/>
              <a:buNone/>
              <a:defRPr b="0" sz="2000">
                <a:solidFill>
                  <a:srgbClr val="41294A"/>
                </a:solidFill>
              </a:defRPr>
            </a:lvl2pPr>
            <a:lvl3pPr lvl="2" rtl="0" algn="ctr">
              <a:spcBef>
                <a:spcPts val="0"/>
              </a:spcBef>
              <a:spcAft>
                <a:spcPts val="0"/>
              </a:spcAft>
              <a:buClr>
                <a:srgbClr val="41294A"/>
              </a:buClr>
              <a:buSzPts val="2000"/>
              <a:buNone/>
              <a:defRPr b="0" sz="2000">
                <a:solidFill>
                  <a:srgbClr val="41294A"/>
                </a:solidFill>
              </a:defRPr>
            </a:lvl3pPr>
            <a:lvl4pPr lvl="3" rtl="0" algn="ctr">
              <a:spcBef>
                <a:spcPts val="0"/>
              </a:spcBef>
              <a:spcAft>
                <a:spcPts val="0"/>
              </a:spcAft>
              <a:buClr>
                <a:srgbClr val="41294A"/>
              </a:buClr>
              <a:buSzPts val="2000"/>
              <a:buNone/>
              <a:defRPr b="0" sz="2000">
                <a:solidFill>
                  <a:srgbClr val="41294A"/>
                </a:solidFill>
              </a:defRPr>
            </a:lvl4pPr>
            <a:lvl5pPr lvl="4" rtl="0" algn="ctr">
              <a:spcBef>
                <a:spcPts val="0"/>
              </a:spcBef>
              <a:spcAft>
                <a:spcPts val="0"/>
              </a:spcAft>
              <a:buClr>
                <a:srgbClr val="41294A"/>
              </a:buClr>
              <a:buSzPts val="2000"/>
              <a:buNone/>
              <a:defRPr b="0" sz="2000">
                <a:solidFill>
                  <a:srgbClr val="41294A"/>
                </a:solidFill>
              </a:defRPr>
            </a:lvl5pPr>
            <a:lvl6pPr lvl="5" rtl="0" algn="ctr">
              <a:spcBef>
                <a:spcPts val="0"/>
              </a:spcBef>
              <a:spcAft>
                <a:spcPts val="0"/>
              </a:spcAft>
              <a:buClr>
                <a:srgbClr val="41294A"/>
              </a:buClr>
              <a:buSzPts val="2000"/>
              <a:buNone/>
              <a:defRPr b="0" sz="2000">
                <a:solidFill>
                  <a:srgbClr val="41294A"/>
                </a:solidFill>
              </a:defRPr>
            </a:lvl6pPr>
            <a:lvl7pPr lvl="6" rtl="0" algn="ctr">
              <a:spcBef>
                <a:spcPts val="0"/>
              </a:spcBef>
              <a:spcAft>
                <a:spcPts val="0"/>
              </a:spcAft>
              <a:buClr>
                <a:srgbClr val="41294A"/>
              </a:buClr>
              <a:buSzPts val="2000"/>
              <a:buNone/>
              <a:defRPr b="0" sz="2000">
                <a:solidFill>
                  <a:srgbClr val="41294A"/>
                </a:solidFill>
              </a:defRPr>
            </a:lvl7pPr>
            <a:lvl8pPr lvl="7" rtl="0" algn="ctr">
              <a:spcBef>
                <a:spcPts val="0"/>
              </a:spcBef>
              <a:spcAft>
                <a:spcPts val="0"/>
              </a:spcAft>
              <a:buClr>
                <a:srgbClr val="41294A"/>
              </a:buClr>
              <a:buSzPts val="2000"/>
              <a:buNone/>
              <a:defRPr b="0" sz="2000">
                <a:solidFill>
                  <a:srgbClr val="41294A"/>
                </a:solidFill>
              </a:defRPr>
            </a:lvl8pPr>
            <a:lvl9pPr lvl="8" rtl="0" algn="ctr">
              <a:spcBef>
                <a:spcPts val="0"/>
              </a:spcBef>
              <a:spcAft>
                <a:spcPts val="0"/>
              </a:spcAft>
              <a:buClr>
                <a:srgbClr val="41294A"/>
              </a:buClr>
              <a:buSzPts val="2000"/>
              <a:buNone/>
              <a:defRPr b="0" sz="2000">
                <a:solidFill>
                  <a:srgbClr val="41294A"/>
                </a:solidFill>
              </a:defRPr>
            </a:lvl9pPr>
          </a:lstStyle>
          <a:p/>
        </p:txBody>
      </p:sp>
      <p:sp>
        <p:nvSpPr>
          <p:cNvPr id="4511" name="Google Shape;4511;p17"/>
          <p:cNvSpPr txBox="1"/>
          <p:nvPr>
            <p:ph idx="1" type="subTitle"/>
          </p:nvPr>
        </p:nvSpPr>
        <p:spPr>
          <a:xfrm>
            <a:off x="1756534" y="2291100"/>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Font typeface="Nunito"/>
              <a:buNone/>
              <a:defRPr sz="1400">
                <a:latin typeface="Nunito"/>
                <a:ea typeface="Nunito"/>
                <a:cs typeface="Nunito"/>
                <a:sym typeface="Nunito"/>
              </a:defRPr>
            </a:lvl1pPr>
            <a:lvl2pPr lvl="1" rtl="0" algn="ctr">
              <a:lnSpc>
                <a:spcPct val="100000"/>
              </a:lnSpc>
              <a:spcBef>
                <a:spcPts val="0"/>
              </a:spcBef>
              <a:spcAft>
                <a:spcPts val="0"/>
              </a:spcAft>
              <a:buSzPts val="1000"/>
              <a:buFont typeface="Nunito"/>
              <a:buNone/>
              <a:defRPr sz="1000">
                <a:latin typeface="Nunito"/>
                <a:ea typeface="Nunito"/>
                <a:cs typeface="Nunito"/>
                <a:sym typeface="Nunito"/>
              </a:defRPr>
            </a:lvl2pPr>
            <a:lvl3pPr lvl="2" rtl="0" algn="ctr">
              <a:lnSpc>
                <a:spcPct val="100000"/>
              </a:lnSpc>
              <a:spcBef>
                <a:spcPts val="0"/>
              </a:spcBef>
              <a:spcAft>
                <a:spcPts val="0"/>
              </a:spcAft>
              <a:buSzPts val="1000"/>
              <a:buFont typeface="Nunito"/>
              <a:buNone/>
              <a:defRPr sz="1000">
                <a:latin typeface="Nunito"/>
                <a:ea typeface="Nunito"/>
                <a:cs typeface="Nunito"/>
                <a:sym typeface="Nunito"/>
              </a:defRPr>
            </a:lvl3pPr>
            <a:lvl4pPr lvl="3" rtl="0" algn="ctr">
              <a:lnSpc>
                <a:spcPct val="100000"/>
              </a:lnSpc>
              <a:spcBef>
                <a:spcPts val="0"/>
              </a:spcBef>
              <a:spcAft>
                <a:spcPts val="0"/>
              </a:spcAft>
              <a:buSzPts val="1000"/>
              <a:buFont typeface="Nunito"/>
              <a:buNone/>
              <a:defRPr sz="1000">
                <a:latin typeface="Nunito"/>
                <a:ea typeface="Nunito"/>
                <a:cs typeface="Nunito"/>
                <a:sym typeface="Nunito"/>
              </a:defRPr>
            </a:lvl4pPr>
            <a:lvl5pPr lvl="4" rtl="0" algn="ctr">
              <a:lnSpc>
                <a:spcPct val="100000"/>
              </a:lnSpc>
              <a:spcBef>
                <a:spcPts val="0"/>
              </a:spcBef>
              <a:spcAft>
                <a:spcPts val="0"/>
              </a:spcAft>
              <a:buSzPts val="1000"/>
              <a:buFont typeface="Nunito"/>
              <a:buNone/>
              <a:defRPr sz="1000">
                <a:latin typeface="Nunito"/>
                <a:ea typeface="Nunito"/>
                <a:cs typeface="Nunito"/>
                <a:sym typeface="Nunito"/>
              </a:defRPr>
            </a:lvl5pPr>
            <a:lvl6pPr lvl="5" rtl="0" algn="ctr">
              <a:lnSpc>
                <a:spcPct val="100000"/>
              </a:lnSpc>
              <a:spcBef>
                <a:spcPts val="0"/>
              </a:spcBef>
              <a:spcAft>
                <a:spcPts val="0"/>
              </a:spcAft>
              <a:buSzPts val="1000"/>
              <a:buFont typeface="Nunito"/>
              <a:buNone/>
              <a:defRPr sz="1000">
                <a:latin typeface="Nunito"/>
                <a:ea typeface="Nunito"/>
                <a:cs typeface="Nunito"/>
                <a:sym typeface="Nunito"/>
              </a:defRPr>
            </a:lvl6pPr>
            <a:lvl7pPr lvl="6" rtl="0" algn="ctr">
              <a:lnSpc>
                <a:spcPct val="100000"/>
              </a:lnSpc>
              <a:spcBef>
                <a:spcPts val="0"/>
              </a:spcBef>
              <a:spcAft>
                <a:spcPts val="0"/>
              </a:spcAft>
              <a:buSzPts val="1000"/>
              <a:buFont typeface="Nunito"/>
              <a:buNone/>
              <a:defRPr sz="1000">
                <a:latin typeface="Nunito"/>
                <a:ea typeface="Nunito"/>
                <a:cs typeface="Nunito"/>
                <a:sym typeface="Nunito"/>
              </a:defRPr>
            </a:lvl7pPr>
            <a:lvl8pPr lvl="7" rtl="0" algn="ctr">
              <a:lnSpc>
                <a:spcPct val="100000"/>
              </a:lnSpc>
              <a:spcBef>
                <a:spcPts val="0"/>
              </a:spcBef>
              <a:spcAft>
                <a:spcPts val="0"/>
              </a:spcAft>
              <a:buSzPts val="1000"/>
              <a:buFont typeface="Nunito"/>
              <a:buNone/>
              <a:defRPr sz="1000">
                <a:latin typeface="Nunito"/>
                <a:ea typeface="Nunito"/>
                <a:cs typeface="Nunito"/>
                <a:sym typeface="Nunito"/>
              </a:defRPr>
            </a:lvl8pPr>
            <a:lvl9pPr lvl="8" rtl="0" algn="ctr">
              <a:lnSpc>
                <a:spcPct val="100000"/>
              </a:lnSpc>
              <a:spcBef>
                <a:spcPts val="0"/>
              </a:spcBef>
              <a:spcAft>
                <a:spcPts val="0"/>
              </a:spcAft>
              <a:buSzPts val="1000"/>
              <a:buFont typeface="Nunito"/>
              <a:buNone/>
              <a:defRPr sz="1000">
                <a:latin typeface="Nunito"/>
                <a:ea typeface="Nunito"/>
                <a:cs typeface="Nunito"/>
                <a:sym typeface="Nunito"/>
              </a:defRPr>
            </a:lvl9pPr>
          </a:lstStyle>
          <a:p/>
        </p:txBody>
      </p:sp>
      <p:sp>
        <p:nvSpPr>
          <p:cNvPr id="4512" name="Google Shape;4512;p17"/>
          <p:cNvSpPr txBox="1"/>
          <p:nvPr>
            <p:ph idx="2" type="ctrTitle"/>
          </p:nvPr>
        </p:nvSpPr>
        <p:spPr>
          <a:xfrm>
            <a:off x="5216216" y="1910100"/>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rgbClr val="41294A"/>
              </a:buClr>
              <a:buSzPts val="2000"/>
              <a:buNone/>
              <a:defRPr sz="2000">
                <a:solidFill>
                  <a:srgbClr val="41294A"/>
                </a:solidFill>
              </a:defRPr>
            </a:lvl1pPr>
            <a:lvl2pPr lvl="1" rtl="0" algn="ctr">
              <a:spcBef>
                <a:spcPts val="0"/>
              </a:spcBef>
              <a:spcAft>
                <a:spcPts val="0"/>
              </a:spcAft>
              <a:buClr>
                <a:srgbClr val="41294A"/>
              </a:buClr>
              <a:buSzPts val="2000"/>
              <a:buNone/>
              <a:defRPr b="0" sz="2000">
                <a:solidFill>
                  <a:srgbClr val="41294A"/>
                </a:solidFill>
              </a:defRPr>
            </a:lvl2pPr>
            <a:lvl3pPr lvl="2" rtl="0" algn="ctr">
              <a:spcBef>
                <a:spcPts val="0"/>
              </a:spcBef>
              <a:spcAft>
                <a:spcPts val="0"/>
              </a:spcAft>
              <a:buClr>
                <a:srgbClr val="41294A"/>
              </a:buClr>
              <a:buSzPts val="2000"/>
              <a:buNone/>
              <a:defRPr b="0" sz="2000">
                <a:solidFill>
                  <a:srgbClr val="41294A"/>
                </a:solidFill>
              </a:defRPr>
            </a:lvl3pPr>
            <a:lvl4pPr lvl="3" rtl="0" algn="ctr">
              <a:spcBef>
                <a:spcPts val="0"/>
              </a:spcBef>
              <a:spcAft>
                <a:spcPts val="0"/>
              </a:spcAft>
              <a:buClr>
                <a:srgbClr val="41294A"/>
              </a:buClr>
              <a:buSzPts val="2000"/>
              <a:buNone/>
              <a:defRPr b="0" sz="2000">
                <a:solidFill>
                  <a:srgbClr val="41294A"/>
                </a:solidFill>
              </a:defRPr>
            </a:lvl4pPr>
            <a:lvl5pPr lvl="4" rtl="0" algn="ctr">
              <a:spcBef>
                <a:spcPts val="0"/>
              </a:spcBef>
              <a:spcAft>
                <a:spcPts val="0"/>
              </a:spcAft>
              <a:buClr>
                <a:srgbClr val="41294A"/>
              </a:buClr>
              <a:buSzPts val="2000"/>
              <a:buNone/>
              <a:defRPr b="0" sz="2000">
                <a:solidFill>
                  <a:srgbClr val="41294A"/>
                </a:solidFill>
              </a:defRPr>
            </a:lvl5pPr>
            <a:lvl6pPr lvl="5" rtl="0" algn="ctr">
              <a:spcBef>
                <a:spcPts val="0"/>
              </a:spcBef>
              <a:spcAft>
                <a:spcPts val="0"/>
              </a:spcAft>
              <a:buClr>
                <a:srgbClr val="41294A"/>
              </a:buClr>
              <a:buSzPts val="2000"/>
              <a:buNone/>
              <a:defRPr b="0" sz="2000">
                <a:solidFill>
                  <a:srgbClr val="41294A"/>
                </a:solidFill>
              </a:defRPr>
            </a:lvl6pPr>
            <a:lvl7pPr lvl="6" rtl="0" algn="ctr">
              <a:spcBef>
                <a:spcPts val="0"/>
              </a:spcBef>
              <a:spcAft>
                <a:spcPts val="0"/>
              </a:spcAft>
              <a:buClr>
                <a:srgbClr val="41294A"/>
              </a:buClr>
              <a:buSzPts val="2000"/>
              <a:buNone/>
              <a:defRPr b="0" sz="2000">
                <a:solidFill>
                  <a:srgbClr val="41294A"/>
                </a:solidFill>
              </a:defRPr>
            </a:lvl7pPr>
            <a:lvl8pPr lvl="7" rtl="0" algn="ctr">
              <a:spcBef>
                <a:spcPts val="0"/>
              </a:spcBef>
              <a:spcAft>
                <a:spcPts val="0"/>
              </a:spcAft>
              <a:buClr>
                <a:srgbClr val="41294A"/>
              </a:buClr>
              <a:buSzPts val="2000"/>
              <a:buNone/>
              <a:defRPr b="0" sz="2000">
                <a:solidFill>
                  <a:srgbClr val="41294A"/>
                </a:solidFill>
              </a:defRPr>
            </a:lvl8pPr>
            <a:lvl9pPr lvl="8" rtl="0" algn="ctr">
              <a:spcBef>
                <a:spcPts val="0"/>
              </a:spcBef>
              <a:spcAft>
                <a:spcPts val="0"/>
              </a:spcAft>
              <a:buClr>
                <a:srgbClr val="41294A"/>
              </a:buClr>
              <a:buSzPts val="2000"/>
              <a:buNone/>
              <a:defRPr b="0" sz="2000">
                <a:solidFill>
                  <a:srgbClr val="41294A"/>
                </a:solidFill>
              </a:defRPr>
            </a:lvl9pPr>
          </a:lstStyle>
          <a:p/>
        </p:txBody>
      </p:sp>
      <p:sp>
        <p:nvSpPr>
          <p:cNvPr id="4513" name="Google Shape;4513;p17"/>
          <p:cNvSpPr txBox="1"/>
          <p:nvPr>
            <p:ph idx="3" type="subTitle"/>
          </p:nvPr>
        </p:nvSpPr>
        <p:spPr>
          <a:xfrm>
            <a:off x="4866866" y="2291100"/>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Font typeface="Nunito"/>
              <a:buNone/>
              <a:defRPr sz="1400">
                <a:latin typeface="Nunito"/>
                <a:ea typeface="Nunito"/>
                <a:cs typeface="Nunito"/>
                <a:sym typeface="Nunito"/>
              </a:defRPr>
            </a:lvl1pPr>
            <a:lvl2pPr lvl="1" rtl="0" algn="ctr">
              <a:lnSpc>
                <a:spcPct val="100000"/>
              </a:lnSpc>
              <a:spcBef>
                <a:spcPts val="0"/>
              </a:spcBef>
              <a:spcAft>
                <a:spcPts val="0"/>
              </a:spcAft>
              <a:buSzPts val="1000"/>
              <a:buFont typeface="Nunito"/>
              <a:buNone/>
              <a:defRPr sz="1000">
                <a:latin typeface="Nunito"/>
                <a:ea typeface="Nunito"/>
                <a:cs typeface="Nunito"/>
                <a:sym typeface="Nunito"/>
              </a:defRPr>
            </a:lvl2pPr>
            <a:lvl3pPr lvl="2" rtl="0" algn="ctr">
              <a:lnSpc>
                <a:spcPct val="100000"/>
              </a:lnSpc>
              <a:spcBef>
                <a:spcPts val="0"/>
              </a:spcBef>
              <a:spcAft>
                <a:spcPts val="0"/>
              </a:spcAft>
              <a:buSzPts val="1000"/>
              <a:buFont typeface="Nunito"/>
              <a:buNone/>
              <a:defRPr sz="1000">
                <a:latin typeface="Nunito"/>
                <a:ea typeface="Nunito"/>
                <a:cs typeface="Nunito"/>
                <a:sym typeface="Nunito"/>
              </a:defRPr>
            </a:lvl3pPr>
            <a:lvl4pPr lvl="3" rtl="0" algn="ctr">
              <a:lnSpc>
                <a:spcPct val="100000"/>
              </a:lnSpc>
              <a:spcBef>
                <a:spcPts val="0"/>
              </a:spcBef>
              <a:spcAft>
                <a:spcPts val="0"/>
              </a:spcAft>
              <a:buSzPts val="1000"/>
              <a:buFont typeface="Nunito"/>
              <a:buNone/>
              <a:defRPr sz="1000">
                <a:latin typeface="Nunito"/>
                <a:ea typeface="Nunito"/>
                <a:cs typeface="Nunito"/>
                <a:sym typeface="Nunito"/>
              </a:defRPr>
            </a:lvl4pPr>
            <a:lvl5pPr lvl="4" rtl="0" algn="ctr">
              <a:lnSpc>
                <a:spcPct val="100000"/>
              </a:lnSpc>
              <a:spcBef>
                <a:spcPts val="0"/>
              </a:spcBef>
              <a:spcAft>
                <a:spcPts val="0"/>
              </a:spcAft>
              <a:buSzPts val="1000"/>
              <a:buFont typeface="Nunito"/>
              <a:buNone/>
              <a:defRPr sz="1000">
                <a:latin typeface="Nunito"/>
                <a:ea typeface="Nunito"/>
                <a:cs typeface="Nunito"/>
                <a:sym typeface="Nunito"/>
              </a:defRPr>
            </a:lvl5pPr>
            <a:lvl6pPr lvl="5" rtl="0" algn="ctr">
              <a:lnSpc>
                <a:spcPct val="100000"/>
              </a:lnSpc>
              <a:spcBef>
                <a:spcPts val="0"/>
              </a:spcBef>
              <a:spcAft>
                <a:spcPts val="0"/>
              </a:spcAft>
              <a:buSzPts val="1000"/>
              <a:buFont typeface="Nunito"/>
              <a:buNone/>
              <a:defRPr sz="1000">
                <a:latin typeface="Nunito"/>
                <a:ea typeface="Nunito"/>
                <a:cs typeface="Nunito"/>
                <a:sym typeface="Nunito"/>
              </a:defRPr>
            </a:lvl6pPr>
            <a:lvl7pPr lvl="6" rtl="0" algn="ctr">
              <a:lnSpc>
                <a:spcPct val="100000"/>
              </a:lnSpc>
              <a:spcBef>
                <a:spcPts val="0"/>
              </a:spcBef>
              <a:spcAft>
                <a:spcPts val="0"/>
              </a:spcAft>
              <a:buSzPts val="1000"/>
              <a:buFont typeface="Nunito"/>
              <a:buNone/>
              <a:defRPr sz="1000">
                <a:latin typeface="Nunito"/>
                <a:ea typeface="Nunito"/>
                <a:cs typeface="Nunito"/>
                <a:sym typeface="Nunito"/>
              </a:defRPr>
            </a:lvl7pPr>
            <a:lvl8pPr lvl="7" rtl="0" algn="ctr">
              <a:lnSpc>
                <a:spcPct val="100000"/>
              </a:lnSpc>
              <a:spcBef>
                <a:spcPts val="0"/>
              </a:spcBef>
              <a:spcAft>
                <a:spcPts val="0"/>
              </a:spcAft>
              <a:buSzPts val="1000"/>
              <a:buFont typeface="Nunito"/>
              <a:buNone/>
              <a:defRPr sz="1000">
                <a:latin typeface="Nunito"/>
                <a:ea typeface="Nunito"/>
                <a:cs typeface="Nunito"/>
                <a:sym typeface="Nunito"/>
              </a:defRPr>
            </a:lvl8pPr>
            <a:lvl9pPr lvl="8" rtl="0" algn="ctr">
              <a:lnSpc>
                <a:spcPct val="100000"/>
              </a:lnSpc>
              <a:spcBef>
                <a:spcPts val="0"/>
              </a:spcBef>
              <a:spcAft>
                <a:spcPts val="0"/>
              </a:spcAft>
              <a:buSzPts val="1000"/>
              <a:buFont typeface="Nunito"/>
              <a:buNone/>
              <a:defRPr sz="1000">
                <a:latin typeface="Nunito"/>
                <a:ea typeface="Nunito"/>
                <a:cs typeface="Nunito"/>
                <a:sym typeface="Nunito"/>
              </a:defRPr>
            </a:lvl9pPr>
          </a:lstStyle>
          <a:p/>
        </p:txBody>
      </p:sp>
      <p:sp>
        <p:nvSpPr>
          <p:cNvPr id="4514" name="Google Shape;4514;p17"/>
          <p:cNvSpPr txBox="1"/>
          <p:nvPr>
            <p:ph idx="4" type="ctrTitle"/>
          </p:nvPr>
        </p:nvSpPr>
        <p:spPr>
          <a:xfrm>
            <a:off x="2105884" y="3707888"/>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rgbClr val="41294A"/>
              </a:buClr>
              <a:buSzPts val="2000"/>
              <a:buNone/>
              <a:defRPr sz="2000">
                <a:solidFill>
                  <a:srgbClr val="41294A"/>
                </a:solidFill>
              </a:defRPr>
            </a:lvl1pPr>
            <a:lvl2pPr lvl="1" rtl="0" algn="ctr">
              <a:spcBef>
                <a:spcPts val="0"/>
              </a:spcBef>
              <a:spcAft>
                <a:spcPts val="0"/>
              </a:spcAft>
              <a:buClr>
                <a:srgbClr val="41294A"/>
              </a:buClr>
              <a:buSzPts val="2000"/>
              <a:buNone/>
              <a:defRPr b="0" sz="2000">
                <a:solidFill>
                  <a:srgbClr val="41294A"/>
                </a:solidFill>
              </a:defRPr>
            </a:lvl2pPr>
            <a:lvl3pPr lvl="2" rtl="0" algn="ctr">
              <a:spcBef>
                <a:spcPts val="0"/>
              </a:spcBef>
              <a:spcAft>
                <a:spcPts val="0"/>
              </a:spcAft>
              <a:buClr>
                <a:srgbClr val="41294A"/>
              </a:buClr>
              <a:buSzPts val="2000"/>
              <a:buNone/>
              <a:defRPr b="0" sz="2000">
                <a:solidFill>
                  <a:srgbClr val="41294A"/>
                </a:solidFill>
              </a:defRPr>
            </a:lvl3pPr>
            <a:lvl4pPr lvl="3" rtl="0" algn="ctr">
              <a:spcBef>
                <a:spcPts val="0"/>
              </a:spcBef>
              <a:spcAft>
                <a:spcPts val="0"/>
              </a:spcAft>
              <a:buClr>
                <a:srgbClr val="41294A"/>
              </a:buClr>
              <a:buSzPts val="2000"/>
              <a:buNone/>
              <a:defRPr b="0" sz="2000">
                <a:solidFill>
                  <a:srgbClr val="41294A"/>
                </a:solidFill>
              </a:defRPr>
            </a:lvl4pPr>
            <a:lvl5pPr lvl="4" rtl="0" algn="ctr">
              <a:spcBef>
                <a:spcPts val="0"/>
              </a:spcBef>
              <a:spcAft>
                <a:spcPts val="0"/>
              </a:spcAft>
              <a:buClr>
                <a:srgbClr val="41294A"/>
              </a:buClr>
              <a:buSzPts val="2000"/>
              <a:buNone/>
              <a:defRPr b="0" sz="2000">
                <a:solidFill>
                  <a:srgbClr val="41294A"/>
                </a:solidFill>
              </a:defRPr>
            </a:lvl5pPr>
            <a:lvl6pPr lvl="5" rtl="0" algn="ctr">
              <a:spcBef>
                <a:spcPts val="0"/>
              </a:spcBef>
              <a:spcAft>
                <a:spcPts val="0"/>
              </a:spcAft>
              <a:buClr>
                <a:srgbClr val="41294A"/>
              </a:buClr>
              <a:buSzPts val="2000"/>
              <a:buNone/>
              <a:defRPr b="0" sz="2000">
                <a:solidFill>
                  <a:srgbClr val="41294A"/>
                </a:solidFill>
              </a:defRPr>
            </a:lvl6pPr>
            <a:lvl7pPr lvl="6" rtl="0" algn="ctr">
              <a:spcBef>
                <a:spcPts val="0"/>
              </a:spcBef>
              <a:spcAft>
                <a:spcPts val="0"/>
              </a:spcAft>
              <a:buClr>
                <a:srgbClr val="41294A"/>
              </a:buClr>
              <a:buSzPts val="2000"/>
              <a:buNone/>
              <a:defRPr b="0" sz="2000">
                <a:solidFill>
                  <a:srgbClr val="41294A"/>
                </a:solidFill>
              </a:defRPr>
            </a:lvl7pPr>
            <a:lvl8pPr lvl="7" rtl="0" algn="ctr">
              <a:spcBef>
                <a:spcPts val="0"/>
              </a:spcBef>
              <a:spcAft>
                <a:spcPts val="0"/>
              </a:spcAft>
              <a:buClr>
                <a:srgbClr val="41294A"/>
              </a:buClr>
              <a:buSzPts val="2000"/>
              <a:buNone/>
              <a:defRPr b="0" sz="2000">
                <a:solidFill>
                  <a:srgbClr val="41294A"/>
                </a:solidFill>
              </a:defRPr>
            </a:lvl8pPr>
            <a:lvl9pPr lvl="8" rtl="0" algn="ctr">
              <a:spcBef>
                <a:spcPts val="0"/>
              </a:spcBef>
              <a:spcAft>
                <a:spcPts val="0"/>
              </a:spcAft>
              <a:buClr>
                <a:srgbClr val="41294A"/>
              </a:buClr>
              <a:buSzPts val="2000"/>
              <a:buNone/>
              <a:defRPr b="0" sz="2000">
                <a:solidFill>
                  <a:srgbClr val="41294A"/>
                </a:solidFill>
              </a:defRPr>
            </a:lvl9pPr>
          </a:lstStyle>
          <a:p/>
        </p:txBody>
      </p:sp>
      <p:sp>
        <p:nvSpPr>
          <p:cNvPr id="4515" name="Google Shape;4515;p17"/>
          <p:cNvSpPr txBox="1"/>
          <p:nvPr>
            <p:ph idx="5" type="subTitle"/>
          </p:nvPr>
        </p:nvSpPr>
        <p:spPr>
          <a:xfrm>
            <a:off x="1756534" y="4077225"/>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Font typeface="Nunito"/>
              <a:buNone/>
              <a:defRPr sz="1400">
                <a:latin typeface="Nunito"/>
                <a:ea typeface="Nunito"/>
                <a:cs typeface="Nunito"/>
                <a:sym typeface="Nunito"/>
              </a:defRPr>
            </a:lvl1pPr>
            <a:lvl2pPr lvl="1" rtl="0" algn="ctr">
              <a:lnSpc>
                <a:spcPct val="100000"/>
              </a:lnSpc>
              <a:spcBef>
                <a:spcPts val="0"/>
              </a:spcBef>
              <a:spcAft>
                <a:spcPts val="0"/>
              </a:spcAft>
              <a:buSzPts val="1000"/>
              <a:buFont typeface="Nunito"/>
              <a:buNone/>
              <a:defRPr sz="1000">
                <a:latin typeface="Nunito"/>
                <a:ea typeface="Nunito"/>
                <a:cs typeface="Nunito"/>
                <a:sym typeface="Nunito"/>
              </a:defRPr>
            </a:lvl2pPr>
            <a:lvl3pPr lvl="2" rtl="0" algn="ctr">
              <a:lnSpc>
                <a:spcPct val="100000"/>
              </a:lnSpc>
              <a:spcBef>
                <a:spcPts val="0"/>
              </a:spcBef>
              <a:spcAft>
                <a:spcPts val="0"/>
              </a:spcAft>
              <a:buSzPts val="1000"/>
              <a:buFont typeface="Nunito"/>
              <a:buNone/>
              <a:defRPr sz="1000">
                <a:latin typeface="Nunito"/>
                <a:ea typeface="Nunito"/>
                <a:cs typeface="Nunito"/>
                <a:sym typeface="Nunito"/>
              </a:defRPr>
            </a:lvl3pPr>
            <a:lvl4pPr lvl="3" rtl="0" algn="ctr">
              <a:lnSpc>
                <a:spcPct val="100000"/>
              </a:lnSpc>
              <a:spcBef>
                <a:spcPts val="0"/>
              </a:spcBef>
              <a:spcAft>
                <a:spcPts val="0"/>
              </a:spcAft>
              <a:buSzPts val="1000"/>
              <a:buFont typeface="Nunito"/>
              <a:buNone/>
              <a:defRPr sz="1000">
                <a:latin typeface="Nunito"/>
                <a:ea typeface="Nunito"/>
                <a:cs typeface="Nunito"/>
                <a:sym typeface="Nunito"/>
              </a:defRPr>
            </a:lvl4pPr>
            <a:lvl5pPr lvl="4" rtl="0" algn="ctr">
              <a:lnSpc>
                <a:spcPct val="100000"/>
              </a:lnSpc>
              <a:spcBef>
                <a:spcPts val="0"/>
              </a:spcBef>
              <a:spcAft>
                <a:spcPts val="0"/>
              </a:spcAft>
              <a:buSzPts val="1000"/>
              <a:buFont typeface="Nunito"/>
              <a:buNone/>
              <a:defRPr sz="1000">
                <a:latin typeface="Nunito"/>
                <a:ea typeface="Nunito"/>
                <a:cs typeface="Nunito"/>
                <a:sym typeface="Nunito"/>
              </a:defRPr>
            </a:lvl5pPr>
            <a:lvl6pPr lvl="5" rtl="0" algn="ctr">
              <a:lnSpc>
                <a:spcPct val="100000"/>
              </a:lnSpc>
              <a:spcBef>
                <a:spcPts val="0"/>
              </a:spcBef>
              <a:spcAft>
                <a:spcPts val="0"/>
              </a:spcAft>
              <a:buSzPts val="1000"/>
              <a:buFont typeface="Nunito"/>
              <a:buNone/>
              <a:defRPr sz="1000">
                <a:latin typeface="Nunito"/>
                <a:ea typeface="Nunito"/>
                <a:cs typeface="Nunito"/>
                <a:sym typeface="Nunito"/>
              </a:defRPr>
            </a:lvl6pPr>
            <a:lvl7pPr lvl="6" rtl="0" algn="ctr">
              <a:lnSpc>
                <a:spcPct val="100000"/>
              </a:lnSpc>
              <a:spcBef>
                <a:spcPts val="0"/>
              </a:spcBef>
              <a:spcAft>
                <a:spcPts val="0"/>
              </a:spcAft>
              <a:buSzPts val="1000"/>
              <a:buFont typeface="Nunito"/>
              <a:buNone/>
              <a:defRPr sz="1000">
                <a:latin typeface="Nunito"/>
                <a:ea typeface="Nunito"/>
                <a:cs typeface="Nunito"/>
                <a:sym typeface="Nunito"/>
              </a:defRPr>
            </a:lvl7pPr>
            <a:lvl8pPr lvl="7" rtl="0" algn="ctr">
              <a:lnSpc>
                <a:spcPct val="100000"/>
              </a:lnSpc>
              <a:spcBef>
                <a:spcPts val="0"/>
              </a:spcBef>
              <a:spcAft>
                <a:spcPts val="0"/>
              </a:spcAft>
              <a:buSzPts val="1000"/>
              <a:buFont typeface="Nunito"/>
              <a:buNone/>
              <a:defRPr sz="1000">
                <a:latin typeface="Nunito"/>
                <a:ea typeface="Nunito"/>
                <a:cs typeface="Nunito"/>
                <a:sym typeface="Nunito"/>
              </a:defRPr>
            </a:lvl8pPr>
            <a:lvl9pPr lvl="8" rtl="0" algn="ctr">
              <a:lnSpc>
                <a:spcPct val="100000"/>
              </a:lnSpc>
              <a:spcBef>
                <a:spcPts val="0"/>
              </a:spcBef>
              <a:spcAft>
                <a:spcPts val="0"/>
              </a:spcAft>
              <a:buSzPts val="1000"/>
              <a:buFont typeface="Nunito"/>
              <a:buNone/>
              <a:defRPr sz="1000">
                <a:latin typeface="Nunito"/>
                <a:ea typeface="Nunito"/>
                <a:cs typeface="Nunito"/>
                <a:sym typeface="Nunito"/>
              </a:defRPr>
            </a:lvl9pPr>
          </a:lstStyle>
          <a:p/>
        </p:txBody>
      </p:sp>
      <p:sp>
        <p:nvSpPr>
          <p:cNvPr id="4516" name="Google Shape;4516;p17"/>
          <p:cNvSpPr txBox="1"/>
          <p:nvPr>
            <p:ph idx="6" type="ctrTitle"/>
          </p:nvPr>
        </p:nvSpPr>
        <p:spPr>
          <a:xfrm>
            <a:off x="5216216" y="3700638"/>
            <a:ext cx="1821900" cy="4083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Clr>
                <a:srgbClr val="41294A"/>
              </a:buClr>
              <a:buSzPts val="2000"/>
              <a:buNone/>
              <a:defRPr sz="2000">
                <a:solidFill>
                  <a:srgbClr val="41294A"/>
                </a:solidFill>
              </a:defRPr>
            </a:lvl1pPr>
            <a:lvl2pPr lvl="1" rtl="0" algn="ctr">
              <a:spcBef>
                <a:spcPts val="0"/>
              </a:spcBef>
              <a:spcAft>
                <a:spcPts val="0"/>
              </a:spcAft>
              <a:buClr>
                <a:srgbClr val="41294A"/>
              </a:buClr>
              <a:buSzPts val="2000"/>
              <a:buNone/>
              <a:defRPr b="0" sz="2000">
                <a:solidFill>
                  <a:srgbClr val="41294A"/>
                </a:solidFill>
              </a:defRPr>
            </a:lvl2pPr>
            <a:lvl3pPr lvl="2" rtl="0" algn="ctr">
              <a:spcBef>
                <a:spcPts val="0"/>
              </a:spcBef>
              <a:spcAft>
                <a:spcPts val="0"/>
              </a:spcAft>
              <a:buClr>
                <a:srgbClr val="41294A"/>
              </a:buClr>
              <a:buSzPts val="2000"/>
              <a:buNone/>
              <a:defRPr b="0" sz="2000">
                <a:solidFill>
                  <a:srgbClr val="41294A"/>
                </a:solidFill>
              </a:defRPr>
            </a:lvl3pPr>
            <a:lvl4pPr lvl="3" rtl="0" algn="ctr">
              <a:spcBef>
                <a:spcPts val="0"/>
              </a:spcBef>
              <a:spcAft>
                <a:spcPts val="0"/>
              </a:spcAft>
              <a:buClr>
                <a:srgbClr val="41294A"/>
              </a:buClr>
              <a:buSzPts val="2000"/>
              <a:buNone/>
              <a:defRPr b="0" sz="2000">
                <a:solidFill>
                  <a:srgbClr val="41294A"/>
                </a:solidFill>
              </a:defRPr>
            </a:lvl4pPr>
            <a:lvl5pPr lvl="4" rtl="0" algn="ctr">
              <a:spcBef>
                <a:spcPts val="0"/>
              </a:spcBef>
              <a:spcAft>
                <a:spcPts val="0"/>
              </a:spcAft>
              <a:buClr>
                <a:srgbClr val="41294A"/>
              </a:buClr>
              <a:buSzPts val="2000"/>
              <a:buNone/>
              <a:defRPr b="0" sz="2000">
                <a:solidFill>
                  <a:srgbClr val="41294A"/>
                </a:solidFill>
              </a:defRPr>
            </a:lvl5pPr>
            <a:lvl6pPr lvl="5" rtl="0" algn="ctr">
              <a:spcBef>
                <a:spcPts val="0"/>
              </a:spcBef>
              <a:spcAft>
                <a:spcPts val="0"/>
              </a:spcAft>
              <a:buClr>
                <a:srgbClr val="41294A"/>
              </a:buClr>
              <a:buSzPts val="2000"/>
              <a:buNone/>
              <a:defRPr b="0" sz="2000">
                <a:solidFill>
                  <a:srgbClr val="41294A"/>
                </a:solidFill>
              </a:defRPr>
            </a:lvl6pPr>
            <a:lvl7pPr lvl="6" rtl="0" algn="ctr">
              <a:spcBef>
                <a:spcPts val="0"/>
              </a:spcBef>
              <a:spcAft>
                <a:spcPts val="0"/>
              </a:spcAft>
              <a:buClr>
                <a:srgbClr val="41294A"/>
              </a:buClr>
              <a:buSzPts val="2000"/>
              <a:buNone/>
              <a:defRPr b="0" sz="2000">
                <a:solidFill>
                  <a:srgbClr val="41294A"/>
                </a:solidFill>
              </a:defRPr>
            </a:lvl7pPr>
            <a:lvl8pPr lvl="7" rtl="0" algn="ctr">
              <a:spcBef>
                <a:spcPts val="0"/>
              </a:spcBef>
              <a:spcAft>
                <a:spcPts val="0"/>
              </a:spcAft>
              <a:buClr>
                <a:srgbClr val="41294A"/>
              </a:buClr>
              <a:buSzPts val="2000"/>
              <a:buNone/>
              <a:defRPr b="0" sz="2000">
                <a:solidFill>
                  <a:srgbClr val="41294A"/>
                </a:solidFill>
              </a:defRPr>
            </a:lvl8pPr>
            <a:lvl9pPr lvl="8" rtl="0" algn="ctr">
              <a:spcBef>
                <a:spcPts val="0"/>
              </a:spcBef>
              <a:spcAft>
                <a:spcPts val="0"/>
              </a:spcAft>
              <a:buClr>
                <a:srgbClr val="41294A"/>
              </a:buClr>
              <a:buSzPts val="2000"/>
              <a:buNone/>
              <a:defRPr b="0" sz="2000">
                <a:solidFill>
                  <a:srgbClr val="41294A"/>
                </a:solidFill>
              </a:defRPr>
            </a:lvl9pPr>
          </a:lstStyle>
          <a:p/>
        </p:txBody>
      </p:sp>
      <p:sp>
        <p:nvSpPr>
          <p:cNvPr id="4517" name="Google Shape;4517;p17"/>
          <p:cNvSpPr txBox="1"/>
          <p:nvPr>
            <p:ph idx="7" type="subTitle"/>
          </p:nvPr>
        </p:nvSpPr>
        <p:spPr>
          <a:xfrm>
            <a:off x="4866866" y="4077225"/>
            <a:ext cx="2520600" cy="58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Font typeface="Nunito"/>
              <a:buNone/>
              <a:defRPr sz="1400">
                <a:latin typeface="Nunito"/>
                <a:ea typeface="Nunito"/>
                <a:cs typeface="Nunito"/>
                <a:sym typeface="Nunito"/>
              </a:defRPr>
            </a:lvl1pPr>
            <a:lvl2pPr lvl="1" rtl="0" algn="ctr">
              <a:lnSpc>
                <a:spcPct val="100000"/>
              </a:lnSpc>
              <a:spcBef>
                <a:spcPts val="0"/>
              </a:spcBef>
              <a:spcAft>
                <a:spcPts val="0"/>
              </a:spcAft>
              <a:buSzPts val="1000"/>
              <a:buFont typeface="Nunito"/>
              <a:buNone/>
              <a:defRPr sz="1000">
                <a:latin typeface="Nunito"/>
                <a:ea typeface="Nunito"/>
                <a:cs typeface="Nunito"/>
                <a:sym typeface="Nunito"/>
              </a:defRPr>
            </a:lvl2pPr>
            <a:lvl3pPr lvl="2" rtl="0" algn="ctr">
              <a:lnSpc>
                <a:spcPct val="100000"/>
              </a:lnSpc>
              <a:spcBef>
                <a:spcPts val="0"/>
              </a:spcBef>
              <a:spcAft>
                <a:spcPts val="0"/>
              </a:spcAft>
              <a:buSzPts val="1000"/>
              <a:buFont typeface="Nunito"/>
              <a:buNone/>
              <a:defRPr sz="1000">
                <a:latin typeface="Nunito"/>
                <a:ea typeface="Nunito"/>
                <a:cs typeface="Nunito"/>
                <a:sym typeface="Nunito"/>
              </a:defRPr>
            </a:lvl3pPr>
            <a:lvl4pPr lvl="3" rtl="0" algn="ctr">
              <a:lnSpc>
                <a:spcPct val="100000"/>
              </a:lnSpc>
              <a:spcBef>
                <a:spcPts val="0"/>
              </a:spcBef>
              <a:spcAft>
                <a:spcPts val="0"/>
              </a:spcAft>
              <a:buSzPts val="1000"/>
              <a:buFont typeface="Nunito"/>
              <a:buNone/>
              <a:defRPr sz="1000">
                <a:latin typeface="Nunito"/>
                <a:ea typeface="Nunito"/>
                <a:cs typeface="Nunito"/>
                <a:sym typeface="Nunito"/>
              </a:defRPr>
            </a:lvl4pPr>
            <a:lvl5pPr lvl="4" rtl="0" algn="ctr">
              <a:lnSpc>
                <a:spcPct val="100000"/>
              </a:lnSpc>
              <a:spcBef>
                <a:spcPts val="0"/>
              </a:spcBef>
              <a:spcAft>
                <a:spcPts val="0"/>
              </a:spcAft>
              <a:buSzPts val="1000"/>
              <a:buFont typeface="Nunito"/>
              <a:buNone/>
              <a:defRPr sz="1000">
                <a:latin typeface="Nunito"/>
                <a:ea typeface="Nunito"/>
                <a:cs typeface="Nunito"/>
                <a:sym typeface="Nunito"/>
              </a:defRPr>
            </a:lvl5pPr>
            <a:lvl6pPr lvl="5" rtl="0" algn="ctr">
              <a:lnSpc>
                <a:spcPct val="100000"/>
              </a:lnSpc>
              <a:spcBef>
                <a:spcPts val="0"/>
              </a:spcBef>
              <a:spcAft>
                <a:spcPts val="0"/>
              </a:spcAft>
              <a:buSzPts val="1000"/>
              <a:buFont typeface="Nunito"/>
              <a:buNone/>
              <a:defRPr sz="1000">
                <a:latin typeface="Nunito"/>
                <a:ea typeface="Nunito"/>
                <a:cs typeface="Nunito"/>
                <a:sym typeface="Nunito"/>
              </a:defRPr>
            </a:lvl6pPr>
            <a:lvl7pPr lvl="6" rtl="0" algn="ctr">
              <a:lnSpc>
                <a:spcPct val="100000"/>
              </a:lnSpc>
              <a:spcBef>
                <a:spcPts val="0"/>
              </a:spcBef>
              <a:spcAft>
                <a:spcPts val="0"/>
              </a:spcAft>
              <a:buSzPts val="1000"/>
              <a:buFont typeface="Nunito"/>
              <a:buNone/>
              <a:defRPr sz="1000">
                <a:latin typeface="Nunito"/>
                <a:ea typeface="Nunito"/>
                <a:cs typeface="Nunito"/>
                <a:sym typeface="Nunito"/>
              </a:defRPr>
            </a:lvl7pPr>
            <a:lvl8pPr lvl="7" rtl="0" algn="ctr">
              <a:lnSpc>
                <a:spcPct val="100000"/>
              </a:lnSpc>
              <a:spcBef>
                <a:spcPts val="0"/>
              </a:spcBef>
              <a:spcAft>
                <a:spcPts val="0"/>
              </a:spcAft>
              <a:buSzPts val="1000"/>
              <a:buFont typeface="Nunito"/>
              <a:buNone/>
              <a:defRPr sz="1000">
                <a:latin typeface="Nunito"/>
                <a:ea typeface="Nunito"/>
                <a:cs typeface="Nunito"/>
                <a:sym typeface="Nunito"/>
              </a:defRPr>
            </a:lvl8pPr>
            <a:lvl9pPr lvl="8" rtl="0" algn="ctr">
              <a:lnSpc>
                <a:spcPct val="100000"/>
              </a:lnSpc>
              <a:spcBef>
                <a:spcPts val="0"/>
              </a:spcBef>
              <a:spcAft>
                <a:spcPts val="0"/>
              </a:spcAft>
              <a:buSzPts val="1000"/>
              <a:buFont typeface="Nunito"/>
              <a:buNone/>
              <a:defRPr sz="1000">
                <a:latin typeface="Nunito"/>
                <a:ea typeface="Nunito"/>
                <a:cs typeface="Nunito"/>
                <a:sym typeface="Nunito"/>
              </a:defRPr>
            </a:lvl9pPr>
          </a:lstStyle>
          <a:p/>
        </p:txBody>
      </p:sp>
      <p:sp>
        <p:nvSpPr>
          <p:cNvPr id="4518" name="Google Shape;4518;p17"/>
          <p:cNvSpPr txBox="1"/>
          <p:nvPr>
            <p:ph idx="8" type="title"/>
          </p:nvPr>
        </p:nvSpPr>
        <p:spPr>
          <a:xfrm>
            <a:off x="927975" y="521625"/>
            <a:ext cx="57234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519" name="Google Shape;4519;p17"/>
          <p:cNvGrpSpPr/>
          <p:nvPr/>
        </p:nvGrpSpPr>
        <p:grpSpPr>
          <a:xfrm rot="10800000">
            <a:off x="25990" y="4629926"/>
            <a:ext cx="101034" cy="91052"/>
            <a:chOff x="7737341" y="1046941"/>
            <a:chExt cx="161913" cy="145916"/>
          </a:xfrm>
        </p:grpSpPr>
        <p:sp>
          <p:nvSpPr>
            <p:cNvPr id="4520" name="Google Shape;4520;p17"/>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17"/>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17"/>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3" name="Google Shape;4523;p17"/>
          <p:cNvGrpSpPr/>
          <p:nvPr/>
        </p:nvGrpSpPr>
        <p:grpSpPr>
          <a:xfrm rot="10800000">
            <a:off x="8964920" y="4479710"/>
            <a:ext cx="120868" cy="109687"/>
            <a:chOff x="737385" y="1492952"/>
            <a:chExt cx="161913" cy="146935"/>
          </a:xfrm>
        </p:grpSpPr>
        <p:sp>
          <p:nvSpPr>
            <p:cNvPr id="4524" name="Google Shape;4524;p17"/>
            <p:cNvSpPr/>
            <p:nvPr/>
          </p:nvSpPr>
          <p:spPr>
            <a:xfrm>
              <a:off x="737385" y="1587881"/>
              <a:ext cx="67974" cy="52006"/>
            </a:xfrm>
            <a:custGeom>
              <a:rect b="b" l="l" r="r" t="t"/>
              <a:pathLst>
                <a:path extrusionOk="0" h="1736" w="2269">
                  <a:moveTo>
                    <a:pt x="1135" y="1"/>
                  </a:moveTo>
                  <a:cubicBezTo>
                    <a:pt x="0" y="1"/>
                    <a:pt x="0" y="1735"/>
                    <a:pt x="1135" y="1735"/>
                  </a:cubicBezTo>
                  <a:cubicBezTo>
                    <a:pt x="2269" y="1735"/>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17"/>
            <p:cNvSpPr/>
            <p:nvPr/>
          </p:nvSpPr>
          <p:spPr>
            <a:xfrm>
              <a:off x="790346" y="1492952"/>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17"/>
            <p:cNvSpPr/>
            <p:nvPr/>
          </p:nvSpPr>
          <p:spPr>
            <a:xfrm>
              <a:off x="832314" y="1587881"/>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7" name="Google Shape;4527;p17"/>
          <p:cNvSpPr/>
          <p:nvPr/>
        </p:nvSpPr>
        <p:spPr>
          <a:xfrm rot="10800000">
            <a:off x="6064628" y="-39367"/>
            <a:ext cx="3274922" cy="511070"/>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17"/>
          <p:cNvSpPr/>
          <p:nvPr/>
        </p:nvSpPr>
        <p:spPr>
          <a:xfrm rot="10800000">
            <a:off x="-60286" y="4823433"/>
            <a:ext cx="2795640" cy="436590"/>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9" name="Google Shape;4529;p17"/>
          <p:cNvGrpSpPr/>
          <p:nvPr/>
        </p:nvGrpSpPr>
        <p:grpSpPr>
          <a:xfrm rot="10800000">
            <a:off x="7597376" y="4589276"/>
            <a:ext cx="323353" cy="838278"/>
            <a:chOff x="1823086" y="-208516"/>
            <a:chExt cx="433159" cy="1122944"/>
          </a:xfrm>
        </p:grpSpPr>
        <p:sp>
          <p:nvSpPr>
            <p:cNvPr id="4530" name="Google Shape;4530;p17"/>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17"/>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17"/>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17"/>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17"/>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17"/>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17"/>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17"/>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8" name="Google Shape;4538;p17"/>
          <p:cNvGrpSpPr/>
          <p:nvPr/>
        </p:nvGrpSpPr>
        <p:grpSpPr>
          <a:xfrm rot="10800000">
            <a:off x="8385822" y="4335155"/>
            <a:ext cx="1049820" cy="671216"/>
            <a:chOff x="-206267" y="355694"/>
            <a:chExt cx="1406323" cy="899150"/>
          </a:xfrm>
        </p:grpSpPr>
        <p:sp>
          <p:nvSpPr>
            <p:cNvPr id="4539" name="Google Shape;4539;p17"/>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17"/>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17"/>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17"/>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17"/>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17"/>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17"/>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17"/>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7" name="Google Shape;4547;p17"/>
          <p:cNvGrpSpPr/>
          <p:nvPr/>
        </p:nvGrpSpPr>
        <p:grpSpPr>
          <a:xfrm rot="10800000">
            <a:off x="8647401" y="4704241"/>
            <a:ext cx="672642" cy="650434"/>
            <a:chOff x="-168381" y="-168706"/>
            <a:chExt cx="901061" cy="871312"/>
          </a:xfrm>
        </p:grpSpPr>
        <p:sp>
          <p:nvSpPr>
            <p:cNvPr id="4548" name="Google Shape;4548;p17"/>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17"/>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17"/>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17"/>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17"/>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17"/>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17"/>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17"/>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17"/>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17"/>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17"/>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17"/>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17"/>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17"/>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17"/>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17"/>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17"/>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17"/>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17"/>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7" name="Google Shape;4567;p17"/>
          <p:cNvGrpSpPr/>
          <p:nvPr/>
        </p:nvGrpSpPr>
        <p:grpSpPr>
          <a:xfrm rot="10800000">
            <a:off x="8279153" y="4567844"/>
            <a:ext cx="327320" cy="885896"/>
            <a:chOff x="904476" y="-243594"/>
            <a:chExt cx="438472" cy="1186732"/>
          </a:xfrm>
        </p:grpSpPr>
        <p:sp>
          <p:nvSpPr>
            <p:cNvPr id="4568" name="Google Shape;4568;p17"/>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17"/>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17"/>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17"/>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17"/>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17"/>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17"/>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17"/>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17"/>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17"/>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17"/>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17"/>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17"/>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17"/>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17"/>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17"/>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17"/>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17"/>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17"/>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17"/>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17"/>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17"/>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17"/>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17"/>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17"/>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17"/>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17"/>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5" name="Google Shape;4595;p17"/>
          <p:cNvGrpSpPr/>
          <p:nvPr/>
        </p:nvGrpSpPr>
        <p:grpSpPr>
          <a:xfrm rot="10800000">
            <a:off x="7701689" y="4745869"/>
            <a:ext cx="493195" cy="847765"/>
            <a:chOff x="1455834" y="-430995"/>
            <a:chExt cx="660677" cy="1135653"/>
          </a:xfrm>
        </p:grpSpPr>
        <p:sp>
          <p:nvSpPr>
            <p:cNvPr id="4596" name="Google Shape;4596;p17"/>
            <p:cNvSpPr/>
            <p:nvPr/>
          </p:nvSpPr>
          <p:spPr>
            <a:xfrm>
              <a:off x="1455834" y="-342088"/>
              <a:ext cx="651576" cy="1046745"/>
            </a:xfrm>
            <a:custGeom>
              <a:rect b="b" l="l" r="r" t="t"/>
              <a:pathLst>
                <a:path extrusionOk="0" h="34941" w="2175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17"/>
            <p:cNvSpPr/>
            <p:nvPr/>
          </p:nvSpPr>
          <p:spPr>
            <a:xfrm>
              <a:off x="1538301" y="-430995"/>
              <a:ext cx="578210" cy="1060406"/>
            </a:xfrm>
            <a:custGeom>
              <a:rect b="b" l="l" r="r" t="t"/>
              <a:pathLst>
                <a:path extrusionOk="0" h="35397" w="19301">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17"/>
            <p:cNvSpPr/>
            <p:nvPr/>
          </p:nvSpPr>
          <p:spPr>
            <a:xfrm>
              <a:off x="1524162" y="373308"/>
              <a:ext cx="201494" cy="167043"/>
            </a:xfrm>
            <a:custGeom>
              <a:rect b="b" l="l" r="r" t="t"/>
              <a:pathLst>
                <a:path extrusionOk="0" h="5576" w="6726">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17"/>
            <p:cNvSpPr/>
            <p:nvPr/>
          </p:nvSpPr>
          <p:spPr>
            <a:xfrm>
              <a:off x="1522934" y="228264"/>
              <a:ext cx="280103" cy="217881"/>
            </a:xfrm>
            <a:custGeom>
              <a:rect b="b" l="l" r="r" t="t"/>
              <a:pathLst>
                <a:path extrusionOk="0" h="7273" w="935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17"/>
            <p:cNvSpPr/>
            <p:nvPr/>
          </p:nvSpPr>
          <p:spPr>
            <a:xfrm>
              <a:off x="1512719" y="76270"/>
              <a:ext cx="388219" cy="265753"/>
            </a:xfrm>
            <a:custGeom>
              <a:rect b="b" l="l" r="r" t="t"/>
              <a:pathLst>
                <a:path extrusionOk="0" h="8871" w="12959">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17"/>
            <p:cNvSpPr/>
            <p:nvPr/>
          </p:nvSpPr>
          <p:spPr>
            <a:xfrm>
              <a:off x="1532699" y="-106248"/>
              <a:ext cx="446786" cy="249426"/>
            </a:xfrm>
            <a:custGeom>
              <a:rect b="b" l="l" r="r" t="t"/>
              <a:pathLst>
                <a:path extrusionOk="0" h="8326" w="14914">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17"/>
            <p:cNvSpPr/>
            <p:nvPr/>
          </p:nvSpPr>
          <p:spPr>
            <a:xfrm>
              <a:off x="1720100" y="-252581"/>
              <a:ext cx="279863" cy="178007"/>
            </a:xfrm>
            <a:custGeom>
              <a:rect b="b" l="l" r="r" t="t"/>
              <a:pathLst>
                <a:path extrusionOk="0" h="5942" w="9342">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17"/>
            <p:cNvSpPr/>
            <p:nvPr/>
          </p:nvSpPr>
          <p:spPr>
            <a:xfrm>
              <a:off x="1919452" y="216941"/>
              <a:ext cx="31006" cy="24026"/>
            </a:xfrm>
            <a:custGeom>
              <a:rect b="b" l="l" r="r" t="t"/>
              <a:pathLst>
                <a:path extrusionOk="0" h="802" w="1035">
                  <a:moveTo>
                    <a:pt x="535" y="1"/>
                  </a:moveTo>
                  <a:cubicBezTo>
                    <a:pt x="1" y="1"/>
                    <a:pt x="1" y="801"/>
                    <a:pt x="535" y="801"/>
                  </a:cubicBezTo>
                  <a:cubicBezTo>
                    <a:pt x="1035" y="801"/>
                    <a:pt x="1035" y="1"/>
                    <a:pt x="53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17"/>
            <p:cNvSpPr/>
            <p:nvPr/>
          </p:nvSpPr>
          <p:spPr>
            <a:xfrm>
              <a:off x="1955429" y="183960"/>
              <a:ext cx="31006" cy="24026"/>
            </a:xfrm>
            <a:custGeom>
              <a:rect b="b" l="l" r="r" t="t"/>
              <a:pathLst>
                <a:path extrusionOk="0" h="802" w="1035">
                  <a:moveTo>
                    <a:pt x="501" y="1"/>
                  </a:moveTo>
                  <a:cubicBezTo>
                    <a:pt x="1" y="1"/>
                    <a:pt x="1" y="801"/>
                    <a:pt x="501" y="801"/>
                  </a:cubicBezTo>
                  <a:cubicBezTo>
                    <a:pt x="1035" y="801"/>
                    <a:pt x="1035"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17"/>
            <p:cNvSpPr/>
            <p:nvPr/>
          </p:nvSpPr>
          <p:spPr>
            <a:xfrm>
              <a:off x="1968429" y="242912"/>
              <a:ext cx="31006" cy="24026"/>
            </a:xfrm>
            <a:custGeom>
              <a:rect b="b" l="l" r="r" t="t"/>
              <a:pathLst>
                <a:path extrusionOk="0" h="802" w="1035">
                  <a:moveTo>
                    <a:pt x="501" y="1"/>
                  </a:moveTo>
                  <a:cubicBezTo>
                    <a:pt x="0" y="1"/>
                    <a:pt x="0" y="801"/>
                    <a:pt x="501" y="801"/>
                  </a:cubicBezTo>
                  <a:cubicBezTo>
                    <a:pt x="1034" y="801"/>
                    <a:pt x="1034"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17"/>
            <p:cNvSpPr/>
            <p:nvPr/>
          </p:nvSpPr>
          <p:spPr>
            <a:xfrm>
              <a:off x="1586709" y="67044"/>
              <a:ext cx="32025" cy="24026"/>
            </a:xfrm>
            <a:custGeom>
              <a:rect b="b" l="l" r="r" t="t"/>
              <a:pathLst>
                <a:path extrusionOk="0" h="802" w="1069">
                  <a:moveTo>
                    <a:pt x="535" y="1"/>
                  </a:moveTo>
                  <a:cubicBezTo>
                    <a:pt x="1" y="1"/>
                    <a:pt x="1" y="802"/>
                    <a:pt x="535" y="802"/>
                  </a:cubicBezTo>
                  <a:cubicBezTo>
                    <a:pt x="1068" y="802"/>
                    <a:pt x="1068" y="1"/>
                    <a:pt x="53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17"/>
            <p:cNvSpPr/>
            <p:nvPr/>
          </p:nvSpPr>
          <p:spPr>
            <a:xfrm>
              <a:off x="1625681" y="37088"/>
              <a:ext cx="32025" cy="25015"/>
            </a:xfrm>
            <a:custGeom>
              <a:rect b="b" l="l" r="r" t="t"/>
              <a:pathLst>
                <a:path extrusionOk="0" h="835" w="1069">
                  <a:moveTo>
                    <a:pt x="535" y="0"/>
                  </a:moveTo>
                  <a:cubicBezTo>
                    <a:pt x="1" y="0"/>
                    <a:pt x="1" y="834"/>
                    <a:pt x="535" y="834"/>
                  </a:cubicBezTo>
                  <a:cubicBezTo>
                    <a:pt x="1068" y="834"/>
                    <a:pt x="1068"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17"/>
            <p:cNvSpPr/>
            <p:nvPr/>
          </p:nvSpPr>
          <p:spPr>
            <a:xfrm>
              <a:off x="1736605" y="-219720"/>
              <a:ext cx="31995" cy="24026"/>
            </a:xfrm>
            <a:custGeom>
              <a:rect b="b" l="l" r="r" t="t"/>
              <a:pathLst>
                <a:path extrusionOk="0" h="802" w="1068">
                  <a:moveTo>
                    <a:pt x="534" y="0"/>
                  </a:moveTo>
                  <a:cubicBezTo>
                    <a:pt x="1" y="0"/>
                    <a:pt x="1" y="801"/>
                    <a:pt x="534" y="801"/>
                  </a:cubicBezTo>
                  <a:cubicBezTo>
                    <a:pt x="1068" y="801"/>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17"/>
            <p:cNvSpPr/>
            <p:nvPr/>
          </p:nvSpPr>
          <p:spPr>
            <a:xfrm>
              <a:off x="1779561" y="-252701"/>
              <a:ext cx="31006" cy="25015"/>
            </a:xfrm>
            <a:custGeom>
              <a:rect b="b" l="l" r="r" t="t"/>
              <a:pathLst>
                <a:path extrusionOk="0" h="835" w="1035">
                  <a:moveTo>
                    <a:pt x="501" y="1"/>
                  </a:moveTo>
                  <a:cubicBezTo>
                    <a:pt x="1" y="1"/>
                    <a:pt x="1" y="835"/>
                    <a:pt x="501" y="835"/>
                  </a:cubicBezTo>
                  <a:cubicBezTo>
                    <a:pt x="1035" y="835"/>
                    <a:pt x="1035"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17"/>
            <p:cNvSpPr/>
            <p:nvPr/>
          </p:nvSpPr>
          <p:spPr>
            <a:xfrm>
              <a:off x="1785582" y="265918"/>
              <a:ext cx="31995" cy="23996"/>
            </a:xfrm>
            <a:custGeom>
              <a:rect b="b" l="l" r="r" t="t"/>
              <a:pathLst>
                <a:path extrusionOk="0" h="801" w="1068">
                  <a:moveTo>
                    <a:pt x="534" y="0"/>
                  </a:moveTo>
                  <a:cubicBezTo>
                    <a:pt x="0" y="0"/>
                    <a:pt x="0" y="801"/>
                    <a:pt x="534" y="801"/>
                  </a:cubicBezTo>
                  <a:cubicBezTo>
                    <a:pt x="1067" y="801"/>
                    <a:pt x="1067"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17"/>
            <p:cNvSpPr/>
            <p:nvPr/>
          </p:nvSpPr>
          <p:spPr>
            <a:xfrm>
              <a:off x="1808558" y="323852"/>
              <a:ext cx="31995" cy="25015"/>
            </a:xfrm>
            <a:custGeom>
              <a:rect b="b" l="l" r="r" t="t"/>
              <a:pathLst>
                <a:path extrusionOk="0" h="835" w="1068">
                  <a:moveTo>
                    <a:pt x="534" y="1"/>
                  </a:moveTo>
                  <a:cubicBezTo>
                    <a:pt x="0" y="1"/>
                    <a:pt x="0" y="835"/>
                    <a:pt x="534" y="835"/>
                  </a:cubicBezTo>
                  <a:cubicBezTo>
                    <a:pt x="1068" y="835"/>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17"/>
            <p:cNvSpPr/>
            <p:nvPr/>
          </p:nvSpPr>
          <p:spPr>
            <a:xfrm>
              <a:off x="1524761" y="369833"/>
              <a:ext cx="32025" cy="23996"/>
            </a:xfrm>
            <a:custGeom>
              <a:rect b="b" l="l" r="r" t="t"/>
              <a:pathLst>
                <a:path extrusionOk="0" h="801" w="1069">
                  <a:moveTo>
                    <a:pt x="535" y="0"/>
                  </a:moveTo>
                  <a:cubicBezTo>
                    <a:pt x="1" y="0"/>
                    <a:pt x="1" y="801"/>
                    <a:pt x="535" y="801"/>
                  </a:cubicBezTo>
                  <a:cubicBezTo>
                    <a:pt x="1068" y="801"/>
                    <a:pt x="1068"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17"/>
            <p:cNvSpPr/>
            <p:nvPr/>
          </p:nvSpPr>
          <p:spPr>
            <a:xfrm>
              <a:off x="1573738" y="333857"/>
              <a:ext cx="31995" cy="23996"/>
            </a:xfrm>
            <a:custGeom>
              <a:rect b="b" l="l" r="r" t="t"/>
              <a:pathLst>
                <a:path extrusionOk="0" h="801" w="1068">
                  <a:moveTo>
                    <a:pt x="534" y="0"/>
                  </a:moveTo>
                  <a:cubicBezTo>
                    <a:pt x="0" y="0"/>
                    <a:pt x="0" y="801"/>
                    <a:pt x="534" y="801"/>
                  </a:cubicBezTo>
                  <a:cubicBezTo>
                    <a:pt x="1068" y="801"/>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17"/>
            <p:cNvSpPr/>
            <p:nvPr/>
          </p:nvSpPr>
          <p:spPr>
            <a:xfrm>
              <a:off x="1632690" y="545701"/>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17"/>
            <p:cNvSpPr/>
            <p:nvPr/>
          </p:nvSpPr>
          <p:spPr>
            <a:xfrm>
              <a:off x="1599709" y="597644"/>
              <a:ext cx="32025" cy="25015"/>
            </a:xfrm>
            <a:custGeom>
              <a:rect b="b" l="l" r="r" t="t"/>
              <a:pathLst>
                <a:path extrusionOk="0" h="835" w="1069">
                  <a:moveTo>
                    <a:pt x="534" y="1"/>
                  </a:moveTo>
                  <a:cubicBezTo>
                    <a:pt x="1" y="1"/>
                    <a:pt x="1" y="835"/>
                    <a:pt x="534" y="835"/>
                  </a:cubicBezTo>
                  <a:cubicBezTo>
                    <a:pt x="1068" y="835"/>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6" name="Google Shape;4616;p17"/>
          <p:cNvGrpSpPr/>
          <p:nvPr/>
        </p:nvGrpSpPr>
        <p:grpSpPr>
          <a:xfrm rot="10800000">
            <a:off x="7256455" y="4765459"/>
            <a:ext cx="608728" cy="850872"/>
            <a:chOff x="1897495" y="-461400"/>
            <a:chExt cx="815443" cy="1139815"/>
          </a:xfrm>
        </p:grpSpPr>
        <p:sp>
          <p:nvSpPr>
            <p:cNvPr id="4617" name="Google Shape;4617;p17"/>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17"/>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17"/>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17"/>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17"/>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17"/>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17"/>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17"/>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17"/>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17"/>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17"/>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17"/>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17"/>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17"/>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17"/>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17"/>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17"/>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17"/>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17"/>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17"/>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17"/>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17"/>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9" name="Google Shape;4639;p17"/>
          <p:cNvGrpSpPr/>
          <p:nvPr/>
        </p:nvGrpSpPr>
        <p:grpSpPr>
          <a:xfrm flipH="1">
            <a:off x="8473439" y="3536760"/>
            <a:ext cx="325854" cy="425166"/>
            <a:chOff x="1304140" y="978228"/>
            <a:chExt cx="436509" cy="569545"/>
          </a:xfrm>
        </p:grpSpPr>
        <p:sp>
          <p:nvSpPr>
            <p:cNvPr id="4640" name="Google Shape;4640;p17"/>
            <p:cNvSpPr/>
            <p:nvPr/>
          </p:nvSpPr>
          <p:spPr>
            <a:xfrm>
              <a:off x="1321934" y="978228"/>
              <a:ext cx="418716" cy="433845"/>
            </a:xfrm>
            <a:custGeom>
              <a:rect b="b" l="l" r="r" t="t"/>
              <a:pathLst>
                <a:path extrusionOk="0" h="14482" w="13977">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17"/>
            <p:cNvSpPr/>
            <p:nvPr/>
          </p:nvSpPr>
          <p:spPr>
            <a:xfrm>
              <a:off x="1304140" y="1073037"/>
              <a:ext cx="322013" cy="474737"/>
            </a:xfrm>
            <a:custGeom>
              <a:rect b="b" l="l" r="r" t="t"/>
              <a:pathLst>
                <a:path extrusionOk="0" h="15847" w="10749">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17"/>
            <p:cNvSpPr/>
            <p:nvPr/>
          </p:nvSpPr>
          <p:spPr>
            <a:xfrm>
              <a:off x="1369383" y="1235665"/>
              <a:ext cx="155569" cy="125642"/>
            </a:xfrm>
            <a:custGeom>
              <a:rect b="b" l="l" r="r" t="t"/>
              <a:pathLst>
                <a:path extrusionOk="0" h="4194" w="5193">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17"/>
            <p:cNvSpPr/>
            <p:nvPr/>
          </p:nvSpPr>
          <p:spPr>
            <a:xfrm>
              <a:off x="1422853" y="1210682"/>
              <a:ext cx="90951" cy="89603"/>
            </a:xfrm>
            <a:custGeom>
              <a:rect b="b" l="l" r="r" t="t"/>
              <a:pathLst>
                <a:path extrusionOk="0" h="2991" w="3036">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17"/>
            <p:cNvSpPr/>
            <p:nvPr/>
          </p:nvSpPr>
          <p:spPr>
            <a:xfrm>
              <a:off x="1473208" y="1117461"/>
              <a:ext cx="125911" cy="118242"/>
            </a:xfrm>
            <a:custGeom>
              <a:rect b="b" l="l" r="r" t="t"/>
              <a:pathLst>
                <a:path extrusionOk="0" h="3947" w="4203">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17"/>
            <p:cNvSpPr/>
            <p:nvPr/>
          </p:nvSpPr>
          <p:spPr>
            <a:xfrm>
              <a:off x="1524761" y="1114256"/>
              <a:ext cx="61982" cy="58986"/>
            </a:xfrm>
            <a:custGeom>
              <a:rect b="b" l="l" r="r" t="t"/>
              <a:pathLst>
                <a:path extrusionOk="0" h="1969" w="2069">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17"/>
            <p:cNvSpPr/>
            <p:nvPr/>
          </p:nvSpPr>
          <p:spPr>
            <a:xfrm>
              <a:off x="1567747" y="1071270"/>
              <a:ext cx="60964" cy="60814"/>
            </a:xfrm>
            <a:custGeom>
              <a:rect b="b" l="l" r="r" t="t"/>
              <a:pathLst>
                <a:path extrusionOk="0" h="2030" w="2035">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17"/>
            <p:cNvSpPr/>
            <p:nvPr/>
          </p:nvSpPr>
          <p:spPr>
            <a:xfrm>
              <a:off x="1620708" y="1230153"/>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17"/>
            <p:cNvSpPr/>
            <p:nvPr/>
          </p:nvSpPr>
          <p:spPr>
            <a:xfrm>
              <a:off x="1628676" y="120418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17"/>
            <p:cNvSpPr/>
            <p:nvPr/>
          </p:nvSpPr>
          <p:spPr>
            <a:xfrm>
              <a:off x="1641677" y="1227158"/>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17"/>
            <p:cNvSpPr/>
            <p:nvPr/>
          </p:nvSpPr>
          <p:spPr>
            <a:xfrm>
              <a:off x="1628676" y="103631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17"/>
            <p:cNvSpPr/>
            <p:nvPr/>
          </p:nvSpPr>
          <p:spPr>
            <a:xfrm>
              <a:off x="1638681" y="105728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17"/>
            <p:cNvSpPr/>
            <p:nvPr/>
          </p:nvSpPr>
          <p:spPr>
            <a:xfrm>
              <a:off x="1651682" y="103032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17"/>
            <p:cNvSpPr/>
            <p:nvPr/>
          </p:nvSpPr>
          <p:spPr>
            <a:xfrm>
              <a:off x="1451820" y="1101255"/>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17"/>
            <p:cNvSpPr/>
            <p:nvPr/>
          </p:nvSpPr>
          <p:spPr>
            <a:xfrm>
              <a:off x="1457811" y="1073277"/>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17"/>
            <p:cNvSpPr/>
            <p:nvPr/>
          </p:nvSpPr>
          <p:spPr>
            <a:xfrm>
              <a:off x="1471800" y="109226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17"/>
            <p:cNvSpPr/>
            <p:nvPr/>
          </p:nvSpPr>
          <p:spPr>
            <a:xfrm>
              <a:off x="1544741" y="1374059"/>
              <a:ext cx="15039" cy="10006"/>
            </a:xfrm>
            <a:custGeom>
              <a:rect b="b" l="l" r="r" t="t"/>
              <a:pathLst>
                <a:path extrusionOk="0" h="334" w="502">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17"/>
            <p:cNvSpPr/>
            <p:nvPr/>
          </p:nvSpPr>
          <p:spPr>
            <a:xfrm>
              <a:off x="1555735" y="1346081"/>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17"/>
            <p:cNvSpPr/>
            <p:nvPr/>
          </p:nvSpPr>
          <p:spPr>
            <a:xfrm>
              <a:off x="1571731" y="1371063"/>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17"/>
            <p:cNvSpPr/>
            <p:nvPr/>
          </p:nvSpPr>
          <p:spPr>
            <a:xfrm>
              <a:off x="1354914" y="1205170"/>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17"/>
            <p:cNvSpPr/>
            <p:nvPr/>
          </p:nvSpPr>
          <p:spPr>
            <a:xfrm>
              <a:off x="1367885" y="1184201"/>
              <a:ext cx="14020" cy="10006"/>
            </a:xfrm>
            <a:custGeom>
              <a:rect b="b" l="l" r="r" t="t"/>
              <a:pathLst>
                <a:path extrusionOk="0" h="334" w="468">
                  <a:moveTo>
                    <a:pt x="234" y="0"/>
                  </a:moveTo>
                  <a:cubicBezTo>
                    <a:pt x="1" y="0"/>
                    <a:pt x="1" y="334"/>
                    <a:pt x="234" y="334"/>
                  </a:cubicBezTo>
                  <a:cubicBezTo>
                    <a:pt x="468" y="334"/>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17"/>
            <p:cNvSpPr/>
            <p:nvPr/>
          </p:nvSpPr>
          <p:spPr>
            <a:xfrm>
              <a:off x="1375883" y="120517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2" name="Google Shape;4662;p17"/>
          <p:cNvGrpSpPr/>
          <p:nvPr/>
        </p:nvGrpSpPr>
        <p:grpSpPr>
          <a:xfrm>
            <a:off x="-469360" y="-270381"/>
            <a:ext cx="2260158" cy="1544343"/>
            <a:chOff x="-469344" y="-270371"/>
            <a:chExt cx="2664966" cy="1820945"/>
          </a:xfrm>
        </p:grpSpPr>
        <p:grpSp>
          <p:nvGrpSpPr>
            <p:cNvPr id="4663" name="Google Shape;4663;p17"/>
            <p:cNvGrpSpPr/>
            <p:nvPr/>
          </p:nvGrpSpPr>
          <p:grpSpPr>
            <a:xfrm rot="10800000">
              <a:off x="-341273" y="793500"/>
              <a:ext cx="1190020" cy="757074"/>
              <a:chOff x="7742212" y="3926048"/>
              <a:chExt cx="1414838" cy="900099"/>
            </a:xfrm>
          </p:grpSpPr>
          <p:sp>
            <p:nvSpPr>
              <p:cNvPr id="4664" name="Google Shape;4664;p17"/>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17"/>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17"/>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17"/>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17"/>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17"/>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17"/>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17"/>
              <p:cNvSpPr/>
              <p:nvPr/>
            </p:nvSpPr>
            <p:spPr>
              <a:xfrm>
                <a:off x="7742212" y="3936832"/>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2" name="Google Shape;4672;p17"/>
            <p:cNvGrpSpPr/>
            <p:nvPr/>
          </p:nvGrpSpPr>
          <p:grpSpPr>
            <a:xfrm rot="10800000">
              <a:off x="-469344" y="194516"/>
              <a:ext cx="1042259" cy="1047013"/>
              <a:chOff x="8276926" y="3750868"/>
              <a:chExt cx="1239162" cy="1244814"/>
            </a:xfrm>
          </p:grpSpPr>
          <p:sp>
            <p:nvSpPr>
              <p:cNvPr id="4673" name="Google Shape;4673;p17"/>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rgbClr val="E8B9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17"/>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17"/>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17"/>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17"/>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17"/>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17"/>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17"/>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17"/>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17"/>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17"/>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17"/>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17"/>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17"/>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17"/>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17"/>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17"/>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17"/>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17"/>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17"/>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17"/>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17"/>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17"/>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17"/>
              <p:cNvSpPr/>
              <p:nvPr/>
            </p:nvSpPr>
            <p:spPr>
              <a:xfrm>
                <a:off x="8902419" y="4681074"/>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17"/>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17"/>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17"/>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0" name="Google Shape;4700;p17"/>
            <p:cNvGrpSpPr/>
            <p:nvPr/>
          </p:nvGrpSpPr>
          <p:grpSpPr>
            <a:xfrm rot="10800000">
              <a:off x="265864" y="-270371"/>
              <a:ext cx="368416" cy="997931"/>
              <a:chOff x="7607455" y="4238363"/>
              <a:chExt cx="438017" cy="1186459"/>
            </a:xfrm>
          </p:grpSpPr>
          <p:sp>
            <p:nvSpPr>
              <p:cNvPr id="4701" name="Google Shape;4701;p17"/>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17"/>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17"/>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17"/>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17"/>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17"/>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17"/>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17"/>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17"/>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17"/>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17"/>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17"/>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17"/>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17"/>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17"/>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17"/>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17"/>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17"/>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17"/>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17"/>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17"/>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17"/>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17"/>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17"/>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5" name="Google Shape;4725;p17"/>
            <p:cNvGrpSpPr/>
            <p:nvPr/>
          </p:nvGrpSpPr>
          <p:grpSpPr>
            <a:xfrm flipH="1" rot="4992369">
              <a:off x="1522987" y="-258355"/>
              <a:ext cx="364310" cy="944495"/>
              <a:chOff x="7916001" y="4222802"/>
              <a:chExt cx="364302" cy="944474"/>
            </a:xfrm>
          </p:grpSpPr>
          <p:sp>
            <p:nvSpPr>
              <p:cNvPr id="4726" name="Google Shape;4726;p17"/>
              <p:cNvSpPr/>
              <p:nvPr/>
            </p:nvSpPr>
            <p:spPr>
              <a:xfrm>
                <a:off x="7954650" y="4270825"/>
                <a:ext cx="325652" cy="896451"/>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17"/>
              <p:cNvSpPr/>
              <p:nvPr/>
            </p:nvSpPr>
            <p:spPr>
              <a:xfrm>
                <a:off x="8159489" y="4463672"/>
                <a:ext cx="54905" cy="89149"/>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17"/>
              <p:cNvSpPr/>
              <p:nvPr/>
            </p:nvSpPr>
            <p:spPr>
              <a:xfrm>
                <a:off x="8053845" y="4468005"/>
                <a:ext cx="86579" cy="46918"/>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17"/>
              <p:cNvSpPr/>
              <p:nvPr/>
            </p:nvSpPr>
            <p:spPr>
              <a:xfrm>
                <a:off x="8092495" y="4353366"/>
                <a:ext cx="52134" cy="86805"/>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17"/>
              <p:cNvSpPr/>
              <p:nvPr/>
            </p:nvSpPr>
            <p:spPr>
              <a:xfrm>
                <a:off x="7991637" y="4373446"/>
                <a:ext cx="80733" cy="48404"/>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17"/>
              <p:cNvSpPr/>
              <p:nvPr/>
            </p:nvSpPr>
            <p:spPr>
              <a:xfrm>
                <a:off x="8010231" y="4260999"/>
                <a:ext cx="36914" cy="74131"/>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17"/>
              <p:cNvSpPr/>
              <p:nvPr/>
            </p:nvSpPr>
            <p:spPr>
              <a:xfrm>
                <a:off x="7937845" y="4303554"/>
                <a:ext cx="68966" cy="47119"/>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17"/>
              <p:cNvSpPr/>
              <p:nvPr/>
            </p:nvSpPr>
            <p:spPr>
              <a:xfrm>
                <a:off x="7916001" y="4222802"/>
                <a:ext cx="62238" cy="61910"/>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4" name="Google Shape;4734;p17"/>
            <p:cNvSpPr/>
            <p:nvPr/>
          </p:nvSpPr>
          <p:spPr>
            <a:xfrm rot="10800000">
              <a:off x="579592" y="-124958"/>
              <a:ext cx="548046" cy="880098"/>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17"/>
            <p:cNvSpPr/>
            <p:nvPr/>
          </p:nvSpPr>
          <p:spPr>
            <a:xfrm rot="10800000">
              <a:off x="648708" y="-199739"/>
              <a:ext cx="486035" cy="891563"/>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17"/>
            <p:cNvSpPr/>
            <p:nvPr/>
          </p:nvSpPr>
          <p:spPr>
            <a:xfrm rot="10800000">
              <a:off x="636262" y="476643"/>
              <a:ext cx="170033" cy="140577"/>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17"/>
            <p:cNvSpPr/>
            <p:nvPr/>
          </p:nvSpPr>
          <p:spPr>
            <a:xfrm rot="10800000">
              <a:off x="635173" y="355298"/>
              <a:ext cx="236126" cy="18268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17"/>
            <p:cNvSpPr/>
            <p:nvPr/>
          </p:nvSpPr>
          <p:spPr>
            <a:xfrm rot="10800000">
              <a:off x="627456" y="227075"/>
              <a:ext cx="326207" cy="223502"/>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17"/>
            <p:cNvSpPr/>
            <p:nvPr/>
          </p:nvSpPr>
          <p:spPr>
            <a:xfrm rot="10800000">
              <a:off x="643426" y="73660"/>
              <a:ext cx="376299" cy="209668"/>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17"/>
            <p:cNvSpPr/>
            <p:nvPr/>
          </p:nvSpPr>
          <p:spPr>
            <a:xfrm rot="10800000">
              <a:off x="801211" y="-49642"/>
              <a:ext cx="235219" cy="149421"/>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17"/>
            <p:cNvSpPr/>
            <p:nvPr/>
          </p:nvSpPr>
          <p:spPr>
            <a:xfrm rot="10800000">
              <a:off x="968778" y="344955"/>
              <a:ext cx="26911" cy="21040"/>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17"/>
            <p:cNvSpPr/>
            <p:nvPr/>
          </p:nvSpPr>
          <p:spPr>
            <a:xfrm rot="10800000">
              <a:off x="999012" y="317240"/>
              <a:ext cx="26079" cy="21040"/>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17"/>
            <p:cNvSpPr/>
            <p:nvPr/>
          </p:nvSpPr>
          <p:spPr>
            <a:xfrm rot="10800000">
              <a:off x="1009947" y="366825"/>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17"/>
            <p:cNvSpPr/>
            <p:nvPr/>
          </p:nvSpPr>
          <p:spPr>
            <a:xfrm rot="10800000">
              <a:off x="689739" y="218902"/>
              <a:ext cx="26079" cy="21040"/>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17"/>
            <p:cNvSpPr/>
            <p:nvPr/>
          </p:nvSpPr>
          <p:spPr>
            <a:xfrm rot="10800000">
              <a:off x="722518" y="194513"/>
              <a:ext cx="26079" cy="20208"/>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17"/>
            <p:cNvSpPr/>
            <p:nvPr/>
          </p:nvSpPr>
          <p:spPr>
            <a:xfrm rot="10800000">
              <a:off x="856986" y="386150"/>
              <a:ext cx="26079" cy="20183"/>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17"/>
            <p:cNvSpPr/>
            <p:nvPr/>
          </p:nvSpPr>
          <p:spPr>
            <a:xfrm rot="10800000">
              <a:off x="875479" y="435735"/>
              <a:ext cx="26911" cy="20208"/>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17"/>
            <p:cNvSpPr/>
            <p:nvPr/>
          </p:nvSpPr>
          <p:spPr>
            <a:xfrm rot="10800000">
              <a:off x="637634" y="473553"/>
              <a:ext cx="26079" cy="21040"/>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17"/>
            <p:cNvSpPr/>
            <p:nvPr/>
          </p:nvSpPr>
          <p:spPr>
            <a:xfrm rot="10800000">
              <a:off x="678804" y="443294"/>
              <a:ext cx="26079" cy="21040"/>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17"/>
            <p:cNvSpPr/>
            <p:nvPr/>
          </p:nvSpPr>
          <p:spPr>
            <a:xfrm rot="10800000">
              <a:off x="727557" y="621476"/>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17"/>
            <p:cNvSpPr/>
            <p:nvPr/>
          </p:nvSpPr>
          <p:spPr>
            <a:xfrm rot="10800000">
              <a:off x="700673" y="665190"/>
              <a:ext cx="26079" cy="2101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17"/>
            <p:cNvSpPr/>
            <p:nvPr/>
          </p:nvSpPr>
          <p:spPr>
            <a:xfrm rot="10392468">
              <a:off x="1077340" y="-106134"/>
              <a:ext cx="686110" cy="861001"/>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17"/>
            <p:cNvSpPr/>
            <p:nvPr/>
          </p:nvSpPr>
          <p:spPr>
            <a:xfrm rot="10392468">
              <a:off x="1206649" y="-207988"/>
              <a:ext cx="483351" cy="881965"/>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17"/>
            <p:cNvSpPr/>
            <p:nvPr/>
          </p:nvSpPr>
          <p:spPr>
            <a:xfrm rot="10392468">
              <a:off x="1220736" y="-59328"/>
              <a:ext cx="139767" cy="133367"/>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17"/>
            <p:cNvSpPr/>
            <p:nvPr/>
          </p:nvSpPr>
          <p:spPr>
            <a:xfrm rot="10392468">
              <a:off x="1296116" y="73853"/>
              <a:ext cx="192731" cy="191824"/>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17"/>
            <p:cNvSpPr/>
            <p:nvPr/>
          </p:nvSpPr>
          <p:spPr>
            <a:xfrm rot="10392468">
              <a:off x="1368660" y="164979"/>
              <a:ext cx="216290" cy="274016"/>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17"/>
            <p:cNvSpPr/>
            <p:nvPr/>
          </p:nvSpPr>
          <p:spPr>
            <a:xfrm rot="10392468">
              <a:off x="1467531" y="295330"/>
              <a:ext cx="111420" cy="144529"/>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17"/>
            <p:cNvSpPr/>
            <p:nvPr/>
          </p:nvSpPr>
          <p:spPr>
            <a:xfrm rot="10392468">
              <a:off x="1561848" y="412152"/>
              <a:ext cx="142841" cy="171087"/>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17"/>
            <p:cNvSpPr/>
            <p:nvPr/>
          </p:nvSpPr>
          <p:spPr>
            <a:xfrm rot="10392468">
              <a:off x="1633960" y="512051"/>
              <a:ext cx="101997" cy="118526"/>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17"/>
            <p:cNvSpPr/>
            <p:nvPr/>
          </p:nvSpPr>
          <p:spPr>
            <a:xfrm rot="10800000">
              <a:off x="1104909" y="397085"/>
              <a:ext cx="28624" cy="21871"/>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17"/>
            <p:cNvSpPr/>
            <p:nvPr/>
          </p:nvSpPr>
          <p:spPr>
            <a:xfrm rot="10392468">
              <a:off x="1279241" y="469486"/>
              <a:ext cx="28598" cy="21871"/>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17"/>
            <p:cNvSpPr/>
            <p:nvPr/>
          </p:nvSpPr>
          <p:spPr>
            <a:xfrm rot="10392468">
              <a:off x="1285058" y="418832"/>
              <a:ext cx="28598" cy="21896"/>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17"/>
            <p:cNvSpPr/>
            <p:nvPr/>
          </p:nvSpPr>
          <p:spPr>
            <a:xfrm rot="10392468">
              <a:off x="1656821" y="164654"/>
              <a:ext cx="28598" cy="21871"/>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17"/>
            <p:cNvSpPr/>
            <p:nvPr/>
          </p:nvSpPr>
          <p:spPr>
            <a:xfrm rot="10392468">
              <a:off x="1654032" y="212384"/>
              <a:ext cx="28598"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17"/>
            <p:cNvSpPr/>
            <p:nvPr/>
          </p:nvSpPr>
          <p:spPr>
            <a:xfrm rot="10392468">
              <a:off x="1603122" y="182900"/>
              <a:ext cx="28598"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17"/>
            <p:cNvSpPr/>
            <p:nvPr/>
          </p:nvSpPr>
          <p:spPr>
            <a:xfrm rot="10392468">
              <a:off x="1588596" y="657773"/>
              <a:ext cx="28598" cy="21871"/>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17"/>
            <p:cNvSpPr/>
            <p:nvPr/>
          </p:nvSpPr>
          <p:spPr>
            <a:xfrm rot="10392468">
              <a:off x="1622838" y="668131"/>
              <a:ext cx="27767" cy="21871"/>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17"/>
            <p:cNvSpPr/>
            <p:nvPr/>
          </p:nvSpPr>
          <p:spPr>
            <a:xfrm rot="10392468">
              <a:off x="1723499" y="475810"/>
              <a:ext cx="28598" cy="21871"/>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17"/>
            <p:cNvSpPr/>
            <p:nvPr/>
          </p:nvSpPr>
          <p:spPr>
            <a:xfrm rot="10392468">
              <a:off x="1720018" y="446588"/>
              <a:ext cx="28598" cy="21871"/>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17"/>
            <p:cNvSpPr/>
            <p:nvPr/>
          </p:nvSpPr>
          <p:spPr>
            <a:xfrm rot="10392468">
              <a:off x="1242455" y="160681"/>
              <a:ext cx="28598" cy="21896"/>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17"/>
            <p:cNvSpPr/>
            <p:nvPr/>
          </p:nvSpPr>
          <p:spPr>
            <a:xfrm rot="10392468">
              <a:off x="1522739" y="254259"/>
              <a:ext cx="28624" cy="21871"/>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17"/>
            <p:cNvSpPr/>
            <p:nvPr/>
          </p:nvSpPr>
          <p:spPr>
            <a:xfrm rot="10392468">
              <a:off x="1306539" y="300344"/>
              <a:ext cx="28598" cy="2270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3" name="Google Shape;4773;p17"/>
          <p:cNvGrpSpPr/>
          <p:nvPr/>
        </p:nvGrpSpPr>
        <p:grpSpPr>
          <a:xfrm rot="10800000">
            <a:off x="919596" y="4720675"/>
            <a:ext cx="272377" cy="355208"/>
            <a:chOff x="3289399" y="3455662"/>
            <a:chExt cx="436502" cy="569243"/>
          </a:xfrm>
        </p:grpSpPr>
        <p:sp>
          <p:nvSpPr>
            <p:cNvPr id="4774" name="Google Shape;4774;p17"/>
            <p:cNvSpPr/>
            <p:nvPr/>
          </p:nvSpPr>
          <p:spPr>
            <a:xfrm>
              <a:off x="3289399" y="3590341"/>
              <a:ext cx="418746" cy="434563"/>
            </a:xfrm>
            <a:custGeom>
              <a:rect b="b" l="l" r="r" t="t"/>
              <a:pathLst>
                <a:path extrusionOk="0" h="14506" w="13978">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17"/>
            <p:cNvSpPr/>
            <p:nvPr/>
          </p:nvSpPr>
          <p:spPr>
            <a:xfrm>
              <a:off x="3404877" y="3455662"/>
              <a:ext cx="321025" cy="474737"/>
            </a:xfrm>
            <a:custGeom>
              <a:rect b="b" l="l" r="r" t="t"/>
              <a:pathLst>
                <a:path extrusionOk="0" h="15847" w="10716">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17"/>
            <p:cNvSpPr/>
            <p:nvPr/>
          </p:nvSpPr>
          <p:spPr>
            <a:xfrm>
              <a:off x="3505857" y="3642074"/>
              <a:ext cx="155300" cy="125672"/>
            </a:xfrm>
            <a:custGeom>
              <a:rect b="b" l="l" r="r" t="t"/>
              <a:pathLst>
                <a:path extrusionOk="0" h="4195" w="5184">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17"/>
            <p:cNvSpPr/>
            <p:nvPr/>
          </p:nvSpPr>
          <p:spPr>
            <a:xfrm>
              <a:off x="3517210" y="3702794"/>
              <a:ext cx="89992" cy="89932"/>
            </a:xfrm>
            <a:custGeom>
              <a:rect b="b" l="l" r="r" t="t"/>
              <a:pathLst>
                <a:path extrusionOk="0" h="3002" w="3004">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17"/>
            <p:cNvSpPr/>
            <p:nvPr/>
          </p:nvSpPr>
          <p:spPr>
            <a:xfrm>
              <a:off x="3432196" y="3767648"/>
              <a:ext cx="125222" cy="117284"/>
            </a:xfrm>
            <a:custGeom>
              <a:rect b="b" l="l" r="r" t="t"/>
              <a:pathLst>
                <a:path extrusionOk="0" h="3915" w="418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17"/>
            <p:cNvSpPr/>
            <p:nvPr/>
          </p:nvSpPr>
          <p:spPr>
            <a:xfrm>
              <a:off x="3444268" y="3829146"/>
              <a:ext cx="62012" cy="58986"/>
            </a:xfrm>
            <a:custGeom>
              <a:rect b="b" l="l" r="r" t="t"/>
              <a:pathLst>
                <a:path extrusionOk="0" h="1969" w="207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17"/>
            <p:cNvSpPr/>
            <p:nvPr/>
          </p:nvSpPr>
          <p:spPr>
            <a:xfrm>
              <a:off x="3402301" y="3870754"/>
              <a:ext cx="60005" cy="61353"/>
            </a:xfrm>
            <a:custGeom>
              <a:rect b="b" l="l" r="r" t="t"/>
              <a:pathLst>
                <a:path extrusionOk="0" h="2048" w="2003">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17"/>
            <p:cNvSpPr/>
            <p:nvPr/>
          </p:nvSpPr>
          <p:spPr>
            <a:xfrm>
              <a:off x="3395321" y="3762196"/>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17"/>
            <p:cNvSpPr/>
            <p:nvPr/>
          </p:nvSpPr>
          <p:spPr>
            <a:xfrm>
              <a:off x="3388312" y="378819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17"/>
            <p:cNvSpPr/>
            <p:nvPr/>
          </p:nvSpPr>
          <p:spPr>
            <a:xfrm>
              <a:off x="3375341" y="3765221"/>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17"/>
            <p:cNvSpPr/>
            <p:nvPr/>
          </p:nvSpPr>
          <p:spPr>
            <a:xfrm>
              <a:off x="3388312" y="395606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17"/>
            <p:cNvSpPr/>
            <p:nvPr/>
          </p:nvSpPr>
          <p:spPr>
            <a:xfrm>
              <a:off x="3378337" y="393408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17"/>
            <p:cNvSpPr/>
            <p:nvPr/>
          </p:nvSpPr>
          <p:spPr>
            <a:xfrm>
              <a:off x="3365336" y="396205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17"/>
            <p:cNvSpPr/>
            <p:nvPr/>
          </p:nvSpPr>
          <p:spPr>
            <a:xfrm>
              <a:off x="3565198" y="3891124"/>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17"/>
            <p:cNvSpPr/>
            <p:nvPr/>
          </p:nvSpPr>
          <p:spPr>
            <a:xfrm>
              <a:off x="3559177" y="3918084"/>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17"/>
            <p:cNvSpPr/>
            <p:nvPr/>
          </p:nvSpPr>
          <p:spPr>
            <a:xfrm>
              <a:off x="3545188" y="3899092"/>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17"/>
            <p:cNvSpPr/>
            <p:nvPr/>
          </p:nvSpPr>
          <p:spPr>
            <a:xfrm>
              <a:off x="3471258" y="3618320"/>
              <a:ext cx="15009" cy="11024"/>
            </a:xfrm>
            <a:custGeom>
              <a:rect b="b" l="l" r="r" t="t"/>
              <a:pathLst>
                <a:path extrusionOk="0" h="368" w="501">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17"/>
            <p:cNvSpPr/>
            <p:nvPr/>
          </p:nvSpPr>
          <p:spPr>
            <a:xfrm>
              <a:off x="3460265" y="3646298"/>
              <a:ext cx="15009" cy="11024"/>
            </a:xfrm>
            <a:custGeom>
              <a:rect b="b" l="l" r="r" t="t"/>
              <a:pathLst>
                <a:path extrusionOk="0" h="368" w="501">
                  <a:moveTo>
                    <a:pt x="267" y="1"/>
                  </a:moveTo>
                  <a:cubicBezTo>
                    <a:pt x="1" y="1"/>
                    <a:pt x="1" y="367"/>
                    <a:pt x="267" y="367"/>
                  </a:cubicBez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17"/>
            <p:cNvSpPr/>
            <p:nvPr/>
          </p:nvSpPr>
          <p:spPr>
            <a:xfrm>
              <a:off x="3445287" y="3621315"/>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17"/>
            <p:cNvSpPr/>
            <p:nvPr/>
          </p:nvSpPr>
          <p:spPr>
            <a:xfrm>
              <a:off x="3662104"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17"/>
            <p:cNvSpPr/>
            <p:nvPr/>
          </p:nvSpPr>
          <p:spPr>
            <a:xfrm>
              <a:off x="3649133" y="3808177"/>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17"/>
            <p:cNvSpPr/>
            <p:nvPr/>
          </p:nvSpPr>
          <p:spPr>
            <a:xfrm>
              <a:off x="3640116"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6" name="Google Shape;4796;p17"/>
          <p:cNvGrpSpPr/>
          <p:nvPr/>
        </p:nvGrpSpPr>
        <p:grpSpPr>
          <a:xfrm rot="10800000">
            <a:off x="7839762" y="-186589"/>
            <a:ext cx="1500235" cy="1460527"/>
            <a:chOff x="-181020" y="4253777"/>
            <a:chExt cx="1117161" cy="1087511"/>
          </a:xfrm>
        </p:grpSpPr>
        <p:sp>
          <p:nvSpPr>
            <p:cNvPr id="4797" name="Google Shape;4797;p17"/>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17"/>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17"/>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17"/>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17"/>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17"/>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17"/>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17"/>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17"/>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17"/>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17"/>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17"/>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17"/>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17"/>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1" name="Google Shape;4811;p17"/>
          <p:cNvGrpSpPr/>
          <p:nvPr/>
        </p:nvGrpSpPr>
        <p:grpSpPr>
          <a:xfrm rot="10800000">
            <a:off x="8188140" y="184140"/>
            <a:ext cx="1187279" cy="1592727"/>
            <a:chOff x="-168050" y="4195214"/>
            <a:chExt cx="719519" cy="965231"/>
          </a:xfrm>
        </p:grpSpPr>
        <p:sp>
          <p:nvSpPr>
            <p:cNvPr id="4812" name="Google Shape;4812;p17"/>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17"/>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17"/>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17"/>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17"/>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17"/>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17"/>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17"/>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17"/>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17"/>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17"/>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17"/>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17"/>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17"/>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17"/>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17"/>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17"/>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17"/>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17"/>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17"/>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17"/>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17"/>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17"/>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17"/>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17"/>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17"/>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17"/>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17"/>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17"/>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17"/>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17"/>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17"/>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17"/>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17"/>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17"/>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17"/>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17"/>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17"/>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17"/>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17"/>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17"/>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17"/>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17"/>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17"/>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17"/>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17"/>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17"/>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9" name="Google Shape;4859;p17"/>
          <p:cNvGrpSpPr/>
          <p:nvPr/>
        </p:nvGrpSpPr>
        <p:grpSpPr>
          <a:xfrm rot="10800000">
            <a:off x="25988" y="4641403"/>
            <a:ext cx="696852" cy="714644"/>
            <a:chOff x="7973149" y="-201092"/>
            <a:chExt cx="1116750" cy="1145263"/>
          </a:xfrm>
        </p:grpSpPr>
        <p:sp>
          <p:nvSpPr>
            <p:cNvPr id="4860" name="Google Shape;4860;p17"/>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17"/>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17"/>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17"/>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17"/>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17"/>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17"/>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17"/>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17"/>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17"/>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17"/>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17"/>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17"/>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17"/>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17"/>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17"/>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17"/>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17"/>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17"/>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17"/>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17"/>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17"/>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17"/>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17"/>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17"/>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17"/>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17"/>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17"/>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17"/>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17"/>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17"/>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17"/>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17"/>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17"/>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17"/>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17"/>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17"/>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17"/>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17"/>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17"/>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17"/>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17"/>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17"/>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17"/>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17"/>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17"/>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17"/>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17"/>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17"/>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17"/>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17"/>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17"/>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17"/>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17"/>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17"/>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17"/>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17"/>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17"/>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17"/>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17"/>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17"/>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1" name="Google Shape;4921;p17"/>
          <p:cNvGrpSpPr/>
          <p:nvPr/>
        </p:nvGrpSpPr>
        <p:grpSpPr>
          <a:xfrm rot="-620">
            <a:off x="1528029" y="4838039"/>
            <a:ext cx="558180" cy="422304"/>
            <a:chOff x="3579657" y="4246288"/>
            <a:chExt cx="1007000" cy="841746"/>
          </a:xfrm>
        </p:grpSpPr>
        <p:sp>
          <p:nvSpPr>
            <p:cNvPr id="4922" name="Google Shape;4922;p17"/>
            <p:cNvSpPr/>
            <p:nvPr/>
          </p:nvSpPr>
          <p:spPr>
            <a:xfrm>
              <a:off x="4009156" y="4502305"/>
              <a:ext cx="66985" cy="52006"/>
            </a:xfrm>
            <a:custGeom>
              <a:rect b="b" l="l" r="r" t="t"/>
              <a:pathLst>
                <a:path extrusionOk="0" h="1736" w="2236">
                  <a:moveTo>
                    <a:pt x="1101" y="1"/>
                  </a:moveTo>
                  <a:cubicBezTo>
                    <a:pt x="0" y="1"/>
                    <a:pt x="0" y="1736"/>
                    <a:pt x="1101" y="1736"/>
                  </a:cubicBezTo>
                  <a:cubicBezTo>
                    <a:pt x="2235" y="1736"/>
                    <a:pt x="2235" y="1"/>
                    <a:pt x="1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17"/>
            <p:cNvSpPr/>
            <p:nvPr/>
          </p:nvSpPr>
          <p:spPr>
            <a:xfrm>
              <a:off x="4169028" y="4467347"/>
              <a:ext cx="67974" cy="52006"/>
            </a:xfrm>
            <a:custGeom>
              <a:rect b="b" l="l" r="r" t="t"/>
              <a:pathLst>
                <a:path extrusionOk="0" h="1736" w="2269">
                  <a:moveTo>
                    <a:pt x="1134" y="0"/>
                  </a:moveTo>
                  <a:cubicBezTo>
                    <a:pt x="0" y="0"/>
                    <a:pt x="0" y="1735"/>
                    <a:pt x="1134" y="1735"/>
                  </a:cubicBezTo>
                  <a:cubicBezTo>
                    <a:pt x="2269" y="1735"/>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17"/>
            <p:cNvSpPr/>
            <p:nvPr/>
          </p:nvSpPr>
          <p:spPr>
            <a:xfrm>
              <a:off x="4273931" y="4614248"/>
              <a:ext cx="68004" cy="51976"/>
            </a:xfrm>
            <a:custGeom>
              <a:rect b="b" l="l" r="r" t="t"/>
              <a:pathLst>
                <a:path extrusionOk="0" h="1735" w="2270">
                  <a:moveTo>
                    <a:pt x="1135" y="0"/>
                  </a:moveTo>
                  <a:cubicBezTo>
                    <a:pt x="1" y="0"/>
                    <a:pt x="1" y="1735"/>
                    <a:pt x="1135" y="1735"/>
                  </a:cubicBezTo>
                  <a:cubicBezTo>
                    <a:pt x="2269" y="1735"/>
                    <a:pt x="2269" y="0"/>
                    <a:pt x="11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17"/>
            <p:cNvSpPr/>
            <p:nvPr/>
          </p:nvSpPr>
          <p:spPr>
            <a:xfrm>
              <a:off x="4434821" y="4579260"/>
              <a:ext cx="67974" cy="52006"/>
            </a:xfrm>
            <a:custGeom>
              <a:rect b="b" l="l" r="r" t="t"/>
              <a:pathLst>
                <a:path extrusionOk="0" h="1736" w="2269">
                  <a:moveTo>
                    <a:pt x="1134" y="0"/>
                  </a:moveTo>
                  <a:cubicBezTo>
                    <a:pt x="0" y="0"/>
                    <a:pt x="0" y="1735"/>
                    <a:pt x="1134" y="1735"/>
                  </a:cubicBezTo>
                  <a:cubicBezTo>
                    <a:pt x="2269" y="1735"/>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17"/>
            <p:cNvSpPr/>
            <p:nvPr/>
          </p:nvSpPr>
          <p:spPr>
            <a:xfrm>
              <a:off x="4483768" y="4719152"/>
              <a:ext cx="68004" cy="52006"/>
            </a:xfrm>
            <a:custGeom>
              <a:rect b="b" l="l" r="r" t="t"/>
              <a:pathLst>
                <a:path extrusionOk="0" h="1736" w="2270">
                  <a:moveTo>
                    <a:pt x="1135" y="1"/>
                  </a:moveTo>
                  <a:cubicBezTo>
                    <a:pt x="1" y="1"/>
                    <a:pt x="1"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17"/>
            <p:cNvSpPr/>
            <p:nvPr/>
          </p:nvSpPr>
          <p:spPr>
            <a:xfrm>
              <a:off x="3682270" y="4246288"/>
              <a:ext cx="904387" cy="841746"/>
            </a:xfrm>
            <a:custGeom>
              <a:rect b="b" l="l" r="r" t="t"/>
              <a:pathLst>
                <a:path extrusionOk="0" h="28098" w="30189">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17"/>
            <p:cNvSpPr/>
            <p:nvPr/>
          </p:nvSpPr>
          <p:spPr>
            <a:xfrm>
              <a:off x="3579657" y="4381465"/>
              <a:ext cx="817960" cy="704930"/>
            </a:xfrm>
            <a:custGeom>
              <a:rect b="b" l="l" r="r" t="t"/>
              <a:pathLst>
                <a:path extrusionOk="0" h="23531" w="27304">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17"/>
            <p:cNvSpPr/>
            <p:nvPr/>
          </p:nvSpPr>
          <p:spPr>
            <a:xfrm>
              <a:off x="4189966" y="4386347"/>
              <a:ext cx="263776" cy="238072"/>
            </a:xfrm>
            <a:custGeom>
              <a:rect b="b" l="l" r="r" t="t"/>
              <a:pathLst>
                <a:path extrusionOk="0" h="7947" w="8805">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17"/>
            <p:cNvSpPr/>
            <p:nvPr/>
          </p:nvSpPr>
          <p:spPr>
            <a:xfrm>
              <a:off x="4058343" y="4475345"/>
              <a:ext cx="296190" cy="306345"/>
            </a:xfrm>
            <a:custGeom>
              <a:rect b="b" l="l" r="r" t="t"/>
              <a:pathLst>
                <a:path extrusionOk="0" h="10226" w="9887">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17"/>
            <p:cNvSpPr/>
            <p:nvPr/>
          </p:nvSpPr>
          <p:spPr>
            <a:xfrm>
              <a:off x="3910423" y="4490263"/>
              <a:ext cx="447505" cy="405894"/>
            </a:xfrm>
            <a:custGeom>
              <a:rect b="b" l="l" r="r" t="t"/>
              <a:pathLst>
                <a:path extrusionOk="0" h="13549" w="14938">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17"/>
            <p:cNvSpPr/>
            <p:nvPr/>
          </p:nvSpPr>
          <p:spPr>
            <a:xfrm>
              <a:off x="3830293" y="4714539"/>
              <a:ext cx="315872" cy="302691"/>
            </a:xfrm>
            <a:custGeom>
              <a:rect b="b" l="l" r="r" t="t"/>
              <a:pathLst>
                <a:path extrusionOk="0" h="10104" w="10544">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17"/>
            <p:cNvSpPr/>
            <p:nvPr/>
          </p:nvSpPr>
          <p:spPr>
            <a:xfrm>
              <a:off x="4387132" y="4769447"/>
              <a:ext cx="30437" cy="21330"/>
            </a:xfrm>
            <a:custGeom>
              <a:rect b="b" l="l" r="r" t="t"/>
              <a:pathLst>
                <a:path extrusionOk="0" h="712" w="1016">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17"/>
            <p:cNvSpPr/>
            <p:nvPr/>
          </p:nvSpPr>
          <p:spPr>
            <a:xfrm>
              <a:off x="4371046" y="4822528"/>
              <a:ext cx="30647" cy="22109"/>
            </a:xfrm>
            <a:custGeom>
              <a:rect b="b" l="l" r="r" t="t"/>
              <a:pathLst>
                <a:path extrusionOk="0" h="738" w="1023">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17"/>
            <p:cNvSpPr/>
            <p:nvPr/>
          </p:nvSpPr>
          <p:spPr>
            <a:xfrm>
              <a:off x="4424037" y="4805514"/>
              <a:ext cx="30497" cy="21240"/>
            </a:xfrm>
            <a:custGeom>
              <a:rect b="b" l="l" r="r" t="t"/>
              <a:pathLst>
                <a:path extrusionOk="0" h="709" w="1018">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17"/>
            <p:cNvSpPr/>
            <p:nvPr/>
          </p:nvSpPr>
          <p:spPr>
            <a:xfrm>
              <a:off x="3935406" y="4418819"/>
              <a:ext cx="30617" cy="22139"/>
            </a:xfrm>
            <a:custGeom>
              <a:rect b="b" l="l" r="r" t="t"/>
              <a:pathLst>
                <a:path extrusionOk="0" h="739" w="1022">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17"/>
            <p:cNvSpPr/>
            <p:nvPr/>
          </p:nvSpPr>
          <p:spPr>
            <a:xfrm>
              <a:off x="3967368" y="4406837"/>
              <a:ext cx="31725" cy="21749"/>
            </a:xfrm>
            <a:custGeom>
              <a:rect b="b" l="l" r="r" t="t"/>
              <a:pathLst>
                <a:path extrusionOk="0" h="726" w="1059">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17"/>
            <p:cNvSpPr/>
            <p:nvPr/>
          </p:nvSpPr>
          <p:spPr>
            <a:xfrm>
              <a:off x="3955386" y="4468785"/>
              <a:ext cx="30617" cy="22139"/>
            </a:xfrm>
            <a:custGeom>
              <a:rect b="b" l="l" r="r" t="t"/>
              <a:pathLst>
                <a:path extrusionOk="0" h="739" w="1022">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17"/>
            <p:cNvSpPr/>
            <p:nvPr/>
          </p:nvSpPr>
          <p:spPr>
            <a:xfrm>
              <a:off x="4413822" y="4345878"/>
              <a:ext cx="30736" cy="21240"/>
            </a:xfrm>
            <a:custGeom>
              <a:rect b="b" l="l" r="r" t="t"/>
              <a:pathLst>
                <a:path extrusionOk="0" h="709" w="1026">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17"/>
            <p:cNvSpPr/>
            <p:nvPr/>
          </p:nvSpPr>
          <p:spPr>
            <a:xfrm>
              <a:off x="4416908" y="4409743"/>
              <a:ext cx="30736" cy="21210"/>
            </a:xfrm>
            <a:custGeom>
              <a:rect b="b" l="l" r="r" t="t"/>
              <a:pathLst>
                <a:path extrusionOk="0" h="708" w="1026">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17"/>
            <p:cNvSpPr/>
            <p:nvPr/>
          </p:nvSpPr>
          <p:spPr>
            <a:xfrm>
              <a:off x="4456000" y="4374874"/>
              <a:ext cx="30617" cy="22109"/>
            </a:xfrm>
            <a:custGeom>
              <a:rect b="b" l="l" r="r" t="t"/>
              <a:pathLst>
                <a:path extrusionOk="0" h="738" w="1022">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17"/>
            <p:cNvSpPr/>
            <p:nvPr/>
          </p:nvSpPr>
          <p:spPr>
            <a:xfrm>
              <a:off x="3999450" y="4672542"/>
              <a:ext cx="30497" cy="21210"/>
            </a:xfrm>
            <a:custGeom>
              <a:rect b="b" l="l" r="r" t="t"/>
              <a:pathLst>
                <a:path extrusionOk="0" h="708" w="1018">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17"/>
            <p:cNvSpPr/>
            <p:nvPr/>
          </p:nvSpPr>
          <p:spPr>
            <a:xfrm>
              <a:off x="3998222" y="4721489"/>
              <a:ext cx="30736" cy="21240"/>
            </a:xfrm>
            <a:custGeom>
              <a:rect b="b" l="l" r="r" t="t"/>
              <a:pathLst>
                <a:path extrusionOk="0" h="709" w="1026">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17"/>
            <p:cNvSpPr/>
            <p:nvPr/>
          </p:nvSpPr>
          <p:spPr>
            <a:xfrm>
              <a:off x="4158034" y="4797546"/>
              <a:ext cx="30706" cy="21210"/>
            </a:xfrm>
            <a:custGeom>
              <a:rect b="b" l="l" r="r" t="t"/>
              <a:pathLst>
                <a:path extrusionOk="0" h="708" w="1025">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17"/>
            <p:cNvSpPr/>
            <p:nvPr/>
          </p:nvSpPr>
          <p:spPr>
            <a:xfrm>
              <a:off x="4200211" y="4799523"/>
              <a:ext cx="31515" cy="21240"/>
            </a:xfrm>
            <a:custGeom>
              <a:rect b="b" l="l" r="r" t="t"/>
              <a:pathLst>
                <a:path extrusionOk="0" h="709" w="1052">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17"/>
            <p:cNvSpPr/>
            <p:nvPr/>
          </p:nvSpPr>
          <p:spPr>
            <a:xfrm>
              <a:off x="4230975" y="4634678"/>
              <a:ext cx="30826" cy="22109"/>
            </a:xfrm>
            <a:custGeom>
              <a:rect b="b" l="l" r="r" t="t"/>
              <a:pathLst>
                <a:path extrusionOk="0" h="738" w="1029">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17"/>
            <p:cNvSpPr/>
            <p:nvPr/>
          </p:nvSpPr>
          <p:spPr>
            <a:xfrm>
              <a:off x="4138144" y="4564103"/>
              <a:ext cx="30916" cy="21749"/>
            </a:xfrm>
            <a:custGeom>
              <a:rect b="b" l="l" r="r" t="t"/>
              <a:pathLst>
                <a:path extrusionOk="0" h="726" w="1032">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17"/>
            <p:cNvSpPr/>
            <p:nvPr/>
          </p:nvSpPr>
          <p:spPr>
            <a:xfrm>
              <a:off x="3722573" y="4683625"/>
              <a:ext cx="30736" cy="21240"/>
            </a:xfrm>
            <a:custGeom>
              <a:rect b="b" l="l" r="r" t="t"/>
              <a:pathLst>
                <a:path extrusionOk="0" h="709" w="1026">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17"/>
            <p:cNvSpPr/>
            <p:nvPr/>
          </p:nvSpPr>
          <p:spPr>
            <a:xfrm>
              <a:off x="3767237" y="4670025"/>
              <a:ext cx="30916" cy="21719"/>
            </a:xfrm>
            <a:custGeom>
              <a:rect b="b" l="l" r="r" t="t"/>
              <a:pathLst>
                <a:path extrusionOk="0" h="725" w="1032">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17"/>
            <p:cNvSpPr/>
            <p:nvPr/>
          </p:nvSpPr>
          <p:spPr>
            <a:xfrm>
              <a:off x="3757441" y="4728978"/>
              <a:ext cx="30916" cy="21719"/>
            </a:xfrm>
            <a:custGeom>
              <a:rect b="b" l="l" r="r" t="t"/>
              <a:pathLst>
                <a:path extrusionOk="0" h="725" w="1032">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17"/>
            <p:cNvSpPr/>
            <p:nvPr/>
          </p:nvSpPr>
          <p:spPr>
            <a:xfrm>
              <a:off x="4099351" y="5044229"/>
              <a:ext cx="30437" cy="21360"/>
            </a:xfrm>
            <a:custGeom>
              <a:rect b="b" l="l" r="r" t="t"/>
              <a:pathLst>
                <a:path extrusionOk="0" h="713" w="1016">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17"/>
            <p:cNvSpPr/>
            <p:nvPr/>
          </p:nvSpPr>
          <p:spPr>
            <a:xfrm>
              <a:off x="4148029" y="5045337"/>
              <a:ext cx="30826" cy="22139"/>
            </a:xfrm>
            <a:custGeom>
              <a:rect b="b" l="l" r="r" t="t"/>
              <a:pathLst>
                <a:path extrusionOk="0" h="739" w="1029">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Two Content_1_1">
    <p:spTree>
      <p:nvGrpSpPr>
        <p:cNvPr id="4953" name="Shape 4953"/>
        <p:cNvGrpSpPr/>
        <p:nvPr/>
      </p:nvGrpSpPr>
      <p:grpSpPr>
        <a:xfrm>
          <a:off x="0" y="0"/>
          <a:ext cx="0" cy="0"/>
          <a:chOff x="0" y="0"/>
          <a:chExt cx="0" cy="0"/>
        </a:xfrm>
      </p:grpSpPr>
      <p:sp>
        <p:nvSpPr>
          <p:cNvPr id="4954" name="Google Shape;4954;p18"/>
          <p:cNvSpPr txBox="1"/>
          <p:nvPr>
            <p:ph type="title"/>
          </p:nvPr>
        </p:nvSpPr>
        <p:spPr>
          <a:xfrm>
            <a:off x="985719" y="1936000"/>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chemeClr val="accent2"/>
              </a:buClr>
              <a:buSzPts val="1800"/>
              <a:buNone/>
              <a:defRPr i="0" sz="2000">
                <a:solidFill>
                  <a:schemeClr val="accent2"/>
                </a:solidFill>
              </a:defRPr>
            </a:lvl1pPr>
            <a:lvl2pPr lvl="1"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p:txBody>
      </p:sp>
      <p:sp>
        <p:nvSpPr>
          <p:cNvPr id="4955" name="Google Shape;4955;p18"/>
          <p:cNvSpPr txBox="1"/>
          <p:nvPr>
            <p:ph idx="1" type="subTitle"/>
          </p:nvPr>
        </p:nvSpPr>
        <p:spPr>
          <a:xfrm>
            <a:off x="956469" y="2443250"/>
            <a:ext cx="1899900" cy="348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Nunito"/>
                <a:ea typeface="Nunito"/>
                <a:cs typeface="Nunito"/>
                <a:sym typeface="Nunito"/>
              </a:defRPr>
            </a:lvl1pPr>
            <a:lvl2pPr lvl="1" rtl="0" algn="ctr">
              <a:spcBef>
                <a:spcPts val="0"/>
              </a:spcBef>
              <a:spcAft>
                <a:spcPts val="0"/>
              </a:spcAft>
              <a:buNone/>
              <a:defRPr sz="1400">
                <a:latin typeface="Nunito"/>
                <a:ea typeface="Nunito"/>
                <a:cs typeface="Nunito"/>
                <a:sym typeface="Nunito"/>
              </a:defRPr>
            </a:lvl2pPr>
            <a:lvl3pPr lvl="2" rtl="0" algn="ctr">
              <a:spcBef>
                <a:spcPts val="0"/>
              </a:spcBef>
              <a:spcAft>
                <a:spcPts val="0"/>
              </a:spcAft>
              <a:buNone/>
              <a:defRPr sz="1400">
                <a:latin typeface="Nunito"/>
                <a:ea typeface="Nunito"/>
                <a:cs typeface="Nunito"/>
                <a:sym typeface="Nunito"/>
              </a:defRPr>
            </a:lvl3pPr>
            <a:lvl4pPr lvl="3" rtl="0" algn="ctr">
              <a:spcBef>
                <a:spcPts val="0"/>
              </a:spcBef>
              <a:spcAft>
                <a:spcPts val="0"/>
              </a:spcAft>
              <a:buNone/>
              <a:defRPr sz="1400">
                <a:latin typeface="Nunito"/>
                <a:ea typeface="Nunito"/>
                <a:cs typeface="Nunito"/>
                <a:sym typeface="Nunito"/>
              </a:defRPr>
            </a:lvl4pPr>
            <a:lvl5pPr lvl="4" rtl="0" algn="ctr">
              <a:spcBef>
                <a:spcPts val="0"/>
              </a:spcBef>
              <a:spcAft>
                <a:spcPts val="0"/>
              </a:spcAft>
              <a:buNone/>
              <a:defRPr sz="1400">
                <a:latin typeface="Nunito"/>
                <a:ea typeface="Nunito"/>
                <a:cs typeface="Nunito"/>
                <a:sym typeface="Nunito"/>
              </a:defRPr>
            </a:lvl5pPr>
            <a:lvl6pPr lvl="5" rtl="0" algn="ctr">
              <a:spcBef>
                <a:spcPts val="0"/>
              </a:spcBef>
              <a:spcAft>
                <a:spcPts val="0"/>
              </a:spcAft>
              <a:buNone/>
              <a:defRPr sz="1400">
                <a:latin typeface="Nunito"/>
                <a:ea typeface="Nunito"/>
                <a:cs typeface="Nunito"/>
                <a:sym typeface="Nunito"/>
              </a:defRPr>
            </a:lvl6pPr>
            <a:lvl7pPr lvl="6" rtl="0" algn="ctr">
              <a:spcBef>
                <a:spcPts val="0"/>
              </a:spcBef>
              <a:spcAft>
                <a:spcPts val="0"/>
              </a:spcAft>
              <a:buNone/>
              <a:defRPr sz="1400">
                <a:latin typeface="Nunito"/>
                <a:ea typeface="Nunito"/>
                <a:cs typeface="Nunito"/>
                <a:sym typeface="Nunito"/>
              </a:defRPr>
            </a:lvl7pPr>
            <a:lvl8pPr lvl="7" rtl="0" algn="ctr">
              <a:spcBef>
                <a:spcPts val="0"/>
              </a:spcBef>
              <a:spcAft>
                <a:spcPts val="0"/>
              </a:spcAft>
              <a:buNone/>
              <a:defRPr sz="1400">
                <a:latin typeface="Nunito"/>
                <a:ea typeface="Nunito"/>
                <a:cs typeface="Nunito"/>
                <a:sym typeface="Nunito"/>
              </a:defRPr>
            </a:lvl8pPr>
            <a:lvl9pPr lvl="8" rtl="0" algn="ctr">
              <a:spcBef>
                <a:spcPts val="0"/>
              </a:spcBef>
              <a:spcAft>
                <a:spcPts val="0"/>
              </a:spcAft>
              <a:buNone/>
              <a:defRPr sz="1400">
                <a:latin typeface="Nunito"/>
                <a:ea typeface="Nunito"/>
                <a:cs typeface="Nunito"/>
                <a:sym typeface="Nunito"/>
              </a:defRPr>
            </a:lvl9pPr>
          </a:lstStyle>
          <a:p/>
        </p:txBody>
      </p:sp>
      <p:sp>
        <p:nvSpPr>
          <p:cNvPr id="4956" name="Google Shape;4956;p18"/>
          <p:cNvSpPr txBox="1"/>
          <p:nvPr>
            <p:ph idx="2" type="title"/>
          </p:nvPr>
        </p:nvSpPr>
        <p:spPr>
          <a:xfrm>
            <a:off x="6327675" y="194154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chemeClr val="accent2"/>
              </a:buClr>
              <a:buSzPts val="1800"/>
              <a:buNone/>
              <a:defRPr i="0" sz="2000">
                <a:solidFill>
                  <a:schemeClr val="accent2"/>
                </a:solidFill>
              </a:defRPr>
            </a:lvl1pPr>
            <a:lvl2pPr lvl="1"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p:txBody>
      </p:sp>
      <p:sp>
        <p:nvSpPr>
          <p:cNvPr id="4957" name="Google Shape;4957;p18"/>
          <p:cNvSpPr txBox="1"/>
          <p:nvPr>
            <p:ph idx="3" type="subTitle"/>
          </p:nvPr>
        </p:nvSpPr>
        <p:spPr>
          <a:xfrm>
            <a:off x="6327675" y="2448800"/>
            <a:ext cx="1841400" cy="348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Nunito"/>
                <a:ea typeface="Nunito"/>
                <a:cs typeface="Nunito"/>
                <a:sym typeface="Nunito"/>
              </a:defRPr>
            </a:lvl1pPr>
            <a:lvl2pPr lvl="1" rtl="0" algn="ctr">
              <a:spcBef>
                <a:spcPts val="0"/>
              </a:spcBef>
              <a:spcAft>
                <a:spcPts val="0"/>
              </a:spcAft>
              <a:buNone/>
              <a:defRPr sz="1400">
                <a:latin typeface="Nunito"/>
                <a:ea typeface="Nunito"/>
                <a:cs typeface="Nunito"/>
                <a:sym typeface="Nunito"/>
              </a:defRPr>
            </a:lvl2pPr>
            <a:lvl3pPr lvl="2" rtl="0" algn="ctr">
              <a:spcBef>
                <a:spcPts val="0"/>
              </a:spcBef>
              <a:spcAft>
                <a:spcPts val="0"/>
              </a:spcAft>
              <a:buNone/>
              <a:defRPr sz="1400">
                <a:latin typeface="Nunito"/>
                <a:ea typeface="Nunito"/>
                <a:cs typeface="Nunito"/>
                <a:sym typeface="Nunito"/>
              </a:defRPr>
            </a:lvl3pPr>
            <a:lvl4pPr lvl="3" rtl="0" algn="ctr">
              <a:spcBef>
                <a:spcPts val="0"/>
              </a:spcBef>
              <a:spcAft>
                <a:spcPts val="0"/>
              </a:spcAft>
              <a:buNone/>
              <a:defRPr sz="1400">
                <a:latin typeface="Nunito"/>
                <a:ea typeface="Nunito"/>
                <a:cs typeface="Nunito"/>
                <a:sym typeface="Nunito"/>
              </a:defRPr>
            </a:lvl4pPr>
            <a:lvl5pPr lvl="4" rtl="0" algn="ctr">
              <a:spcBef>
                <a:spcPts val="0"/>
              </a:spcBef>
              <a:spcAft>
                <a:spcPts val="0"/>
              </a:spcAft>
              <a:buNone/>
              <a:defRPr sz="1400">
                <a:latin typeface="Nunito"/>
                <a:ea typeface="Nunito"/>
                <a:cs typeface="Nunito"/>
                <a:sym typeface="Nunito"/>
              </a:defRPr>
            </a:lvl5pPr>
            <a:lvl6pPr lvl="5" rtl="0" algn="ctr">
              <a:spcBef>
                <a:spcPts val="0"/>
              </a:spcBef>
              <a:spcAft>
                <a:spcPts val="0"/>
              </a:spcAft>
              <a:buNone/>
              <a:defRPr sz="1400">
                <a:latin typeface="Nunito"/>
                <a:ea typeface="Nunito"/>
                <a:cs typeface="Nunito"/>
                <a:sym typeface="Nunito"/>
              </a:defRPr>
            </a:lvl6pPr>
            <a:lvl7pPr lvl="6" rtl="0" algn="ctr">
              <a:spcBef>
                <a:spcPts val="0"/>
              </a:spcBef>
              <a:spcAft>
                <a:spcPts val="0"/>
              </a:spcAft>
              <a:buNone/>
              <a:defRPr sz="1400">
                <a:latin typeface="Nunito"/>
                <a:ea typeface="Nunito"/>
                <a:cs typeface="Nunito"/>
                <a:sym typeface="Nunito"/>
              </a:defRPr>
            </a:lvl7pPr>
            <a:lvl8pPr lvl="7" rtl="0" algn="ctr">
              <a:spcBef>
                <a:spcPts val="0"/>
              </a:spcBef>
              <a:spcAft>
                <a:spcPts val="0"/>
              </a:spcAft>
              <a:buNone/>
              <a:defRPr sz="1400">
                <a:latin typeface="Nunito"/>
                <a:ea typeface="Nunito"/>
                <a:cs typeface="Nunito"/>
                <a:sym typeface="Nunito"/>
              </a:defRPr>
            </a:lvl8pPr>
            <a:lvl9pPr lvl="8" rtl="0" algn="ctr">
              <a:spcBef>
                <a:spcPts val="0"/>
              </a:spcBef>
              <a:spcAft>
                <a:spcPts val="0"/>
              </a:spcAft>
              <a:buNone/>
              <a:defRPr sz="1400">
                <a:latin typeface="Nunito"/>
                <a:ea typeface="Nunito"/>
                <a:cs typeface="Nunito"/>
                <a:sym typeface="Nunito"/>
              </a:defRPr>
            </a:lvl9pPr>
          </a:lstStyle>
          <a:p/>
        </p:txBody>
      </p:sp>
      <p:sp>
        <p:nvSpPr>
          <p:cNvPr id="4958" name="Google Shape;4958;p18"/>
          <p:cNvSpPr txBox="1"/>
          <p:nvPr>
            <p:ph idx="4" type="title"/>
          </p:nvPr>
        </p:nvSpPr>
        <p:spPr>
          <a:xfrm>
            <a:off x="3656688" y="355789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chemeClr val="accent2"/>
              </a:buClr>
              <a:buSzPts val="1800"/>
              <a:buNone/>
              <a:defRPr i="0" sz="2000">
                <a:solidFill>
                  <a:schemeClr val="accent2"/>
                </a:solidFill>
              </a:defRPr>
            </a:lvl1pPr>
            <a:lvl2pPr lvl="1"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p:txBody>
      </p:sp>
      <p:sp>
        <p:nvSpPr>
          <p:cNvPr id="4959" name="Google Shape;4959;p18"/>
          <p:cNvSpPr txBox="1"/>
          <p:nvPr>
            <p:ph idx="5" type="subTitle"/>
          </p:nvPr>
        </p:nvSpPr>
        <p:spPr>
          <a:xfrm>
            <a:off x="3656688" y="4061713"/>
            <a:ext cx="1841400" cy="348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Nunito"/>
                <a:ea typeface="Nunito"/>
                <a:cs typeface="Nunito"/>
                <a:sym typeface="Nunito"/>
              </a:defRPr>
            </a:lvl1pPr>
            <a:lvl2pPr lvl="1" rtl="0" algn="ctr">
              <a:spcBef>
                <a:spcPts val="0"/>
              </a:spcBef>
              <a:spcAft>
                <a:spcPts val="0"/>
              </a:spcAft>
              <a:buNone/>
              <a:defRPr sz="1400">
                <a:latin typeface="Nunito"/>
                <a:ea typeface="Nunito"/>
                <a:cs typeface="Nunito"/>
                <a:sym typeface="Nunito"/>
              </a:defRPr>
            </a:lvl2pPr>
            <a:lvl3pPr lvl="2" rtl="0" algn="ctr">
              <a:spcBef>
                <a:spcPts val="0"/>
              </a:spcBef>
              <a:spcAft>
                <a:spcPts val="0"/>
              </a:spcAft>
              <a:buNone/>
              <a:defRPr sz="1400">
                <a:latin typeface="Nunito"/>
                <a:ea typeface="Nunito"/>
                <a:cs typeface="Nunito"/>
                <a:sym typeface="Nunito"/>
              </a:defRPr>
            </a:lvl3pPr>
            <a:lvl4pPr lvl="3" rtl="0" algn="ctr">
              <a:spcBef>
                <a:spcPts val="0"/>
              </a:spcBef>
              <a:spcAft>
                <a:spcPts val="0"/>
              </a:spcAft>
              <a:buNone/>
              <a:defRPr sz="1400">
                <a:latin typeface="Nunito"/>
                <a:ea typeface="Nunito"/>
                <a:cs typeface="Nunito"/>
                <a:sym typeface="Nunito"/>
              </a:defRPr>
            </a:lvl4pPr>
            <a:lvl5pPr lvl="4" rtl="0" algn="ctr">
              <a:spcBef>
                <a:spcPts val="0"/>
              </a:spcBef>
              <a:spcAft>
                <a:spcPts val="0"/>
              </a:spcAft>
              <a:buNone/>
              <a:defRPr sz="1400">
                <a:latin typeface="Nunito"/>
                <a:ea typeface="Nunito"/>
                <a:cs typeface="Nunito"/>
                <a:sym typeface="Nunito"/>
              </a:defRPr>
            </a:lvl5pPr>
            <a:lvl6pPr lvl="5" rtl="0" algn="ctr">
              <a:spcBef>
                <a:spcPts val="0"/>
              </a:spcBef>
              <a:spcAft>
                <a:spcPts val="0"/>
              </a:spcAft>
              <a:buNone/>
              <a:defRPr sz="1400">
                <a:latin typeface="Nunito"/>
                <a:ea typeface="Nunito"/>
                <a:cs typeface="Nunito"/>
                <a:sym typeface="Nunito"/>
              </a:defRPr>
            </a:lvl6pPr>
            <a:lvl7pPr lvl="6" rtl="0" algn="ctr">
              <a:spcBef>
                <a:spcPts val="0"/>
              </a:spcBef>
              <a:spcAft>
                <a:spcPts val="0"/>
              </a:spcAft>
              <a:buNone/>
              <a:defRPr sz="1400">
                <a:latin typeface="Nunito"/>
                <a:ea typeface="Nunito"/>
                <a:cs typeface="Nunito"/>
                <a:sym typeface="Nunito"/>
              </a:defRPr>
            </a:lvl7pPr>
            <a:lvl8pPr lvl="7" rtl="0" algn="ctr">
              <a:spcBef>
                <a:spcPts val="0"/>
              </a:spcBef>
              <a:spcAft>
                <a:spcPts val="0"/>
              </a:spcAft>
              <a:buNone/>
              <a:defRPr sz="1400">
                <a:latin typeface="Nunito"/>
                <a:ea typeface="Nunito"/>
                <a:cs typeface="Nunito"/>
                <a:sym typeface="Nunito"/>
              </a:defRPr>
            </a:lvl8pPr>
            <a:lvl9pPr lvl="8" rtl="0" algn="ctr">
              <a:spcBef>
                <a:spcPts val="0"/>
              </a:spcBef>
              <a:spcAft>
                <a:spcPts val="0"/>
              </a:spcAft>
              <a:buNone/>
              <a:defRPr sz="1400">
                <a:latin typeface="Nunito"/>
                <a:ea typeface="Nunito"/>
                <a:cs typeface="Nunito"/>
                <a:sym typeface="Nunito"/>
              </a:defRPr>
            </a:lvl9pPr>
          </a:lstStyle>
          <a:p/>
        </p:txBody>
      </p:sp>
      <p:sp>
        <p:nvSpPr>
          <p:cNvPr id="4960" name="Google Shape;4960;p18"/>
          <p:cNvSpPr txBox="1"/>
          <p:nvPr>
            <p:ph idx="6" type="title"/>
          </p:nvPr>
        </p:nvSpPr>
        <p:spPr>
          <a:xfrm>
            <a:off x="3656688" y="1936010"/>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chemeClr val="accent2"/>
              </a:buClr>
              <a:buSzPts val="1800"/>
              <a:buNone/>
              <a:defRPr i="0" sz="2000">
                <a:solidFill>
                  <a:schemeClr val="accent2"/>
                </a:solidFill>
              </a:defRPr>
            </a:lvl1pPr>
            <a:lvl2pPr lvl="1"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p:txBody>
      </p:sp>
      <p:sp>
        <p:nvSpPr>
          <p:cNvPr id="4961" name="Google Shape;4961;p18"/>
          <p:cNvSpPr txBox="1"/>
          <p:nvPr>
            <p:ph idx="7" type="subTitle"/>
          </p:nvPr>
        </p:nvSpPr>
        <p:spPr>
          <a:xfrm>
            <a:off x="3656688" y="2443250"/>
            <a:ext cx="1841400" cy="348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Nunito"/>
                <a:ea typeface="Nunito"/>
                <a:cs typeface="Nunito"/>
                <a:sym typeface="Nunito"/>
              </a:defRPr>
            </a:lvl1pPr>
            <a:lvl2pPr lvl="1" rtl="0" algn="ctr">
              <a:spcBef>
                <a:spcPts val="0"/>
              </a:spcBef>
              <a:spcAft>
                <a:spcPts val="0"/>
              </a:spcAft>
              <a:buNone/>
              <a:defRPr sz="1400">
                <a:latin typeface="Nunito"/>
                <a:ea typeface="Nunito"/>
                <a:cs typeface="Nunito"/>
                <a:sym typeface="Nunito"/>
              </a:defRPr>
            </a:lvl2pPr>
            <a:lvl3pPr lvl="2" rtl="0" algn="ctr">
              <a:spcBef>
                <a:spcPts val="0"/>
              </a:spcBef>
              <a:spcAft>
                <a:spcPts val="0"/>
              </a:spcAft>
              <a:buNone/>
              <a:defRPr sz="1400">
                <a:latin typeface="Nunito"/>
                <a:ea typeface="Nunito"/>
                <a:cs typeface="Nunito"/>
                <a:sym typeface="Nunito"/>
              </a:defRPr>
            </a:lvl3pPr>
            <a:lvl4pPr lvl="3" rtl="0" algn="ctr">
              <a:spcBef>
                <a:spcPts val="0"/>
              </a:spcBef>
              <a:spcAft>
                <a:spcPts val="0"/>
              </a:spcAft>
              <a:buNone/>
              <a:defRPr sz="1400">
                <a:latin typeface="Nunito"/>
                <a:ea typeface="Nunito"/>
                <a:cs typeface="Nunito"/>
                <a:sym typeface="Nunito"/>
              </a:defRPr>
            </a:lvl4pPr>
            <a:lvl5pPr lvl="4" rtl="0" algn="ctr">
              <a:spcBef>
                <a:spcPts val="0"/>
              </a:spcBef>
              <a:spcAft>
                <a:spcPts val="0"/>
              </a:spcAft>
              <a:buNone/>
              <a:defRPr sz="1400">
                <a:latin typeface="Nunito"/>
                <a:ea typeface="Nunito"/>
                <a:cs typeface="Nunito"/>
                <a:sym typeface="Nunito"/>
              </a:defRPr>
            </a:lvl5pPr>
            <a:lvl6pPr lvl="5" rtl="0" algn="ctr">
              <a:spcBef>
                <a:spcPts val="0"/>
              </a:spcBef>
              <a:spcAft>
                <a:spcPts val="0"/>
              </a:spcAft>
              <a:buNone/>
              <a:defRPr sz="1400">
                <a:latin typeface="Nunito"/>
                <a:ea typeface="Nunito"/>
                <a:cs typeface="Nunito"/>
                <a:sym typeface="Nunito"/>
              </a:defRPr>
            </a:lvl6pPr>
            <a:lvl7pPr lvl="6" rtl="0" algn="ctr">
              <a:spcBef>
                <a:spcPts val="0"/>
              </a:spcBef>
              <a:spcAft>
                <a:spcPts val="0"/>
              </a:spcAft>
              <a:buNone/>
              <a:defRPr sz="1400">
                <a:latin typeface="Nunito"/>
                <a:ea typeface="Nunito"/>
                <a:cs typeface="Nunito"/>
                <a:sym typeface="Nunito"/>
              </a:defRPr>
            </a:lvl7pPr>
            <a:lvl8pPr lvl="7" rtl="0" algn="ctr">
              <a:spcBef>
                <a:spcPts val="0"/>
              </a:spcBef>
              <a:spcAft>
                <a:spcPts val="0"/>
              </a:spcAft>
              <a:buNone/>
              <a:defRPr sz="1400">
                <a:latin typeface="Nunito"/>
                <a:ea typeface="Nunito"/>
                <a:cs typeface="Nunito"/>
                <a:sym typeface="Nunito"/>
              </a:defRPr>
            </a:lvl8pPr>
            <a:lvl9pPr lvl="8" rtl="0" algn="ctr">
              <a:spcBef>
                <a:spcPts val="0"/>
              </a:spcBef>
              <a:spcAft>
                <a:spcPts val="0"/>
              </a:spcAft>
              <a:buNone/>
              <a:defRPr sz="1400">
                <a:latin typeface="Nunito"/>
                <a:ea typeface="Nunito"/>
                <a:cs typeface="Nunito"/>
                <a:sym typeface="Nunito"/>
              </a:defRPr>
            </a:lvl9pPr>
          </a:lstStyle>
          <a:p/>
        </p:txBody>
      </p:sp>
      <p:sp>
        <p:nvSpPr>
          <p:cNvPr id="4962" name="Google Shape;4962;p18"/>
          <p:cNvSpPr txBox="1"/>
          <p:nvPr>
            <p:ph idx="8" type="title"/>
          </p:nvPr>
        </p:nvSpPr>
        <p:spPr>
          <a:xfrm>
            <a:off x="985719" y="355789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chemeClr val="accent2"/>
              </a:buClr>
              <a:buSzPts val="1800"/>
              <a:buNone/>
              <a:defRPr i="0" sz="2000">
                <a:solidFill>
                  <a:schemeClr val="accent2"/>
                </a:solidFill>
              </a:defRPr>
            </a:lvl1pPr>
            <a:lvl2pPr lvl="1"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p:txBody>
      </p:sp>
      <p:sp>
        <p:nvSpPr>
          <p:cNvPr id="4963" name="Google Shape;4963;p18"/>
          <p:cNvSpPr txBox="1"/>
          <p:nvPr>
            <p:ph idx="9" type="subTitle"/>
          </p:nvPr>
        </p:nvSpPr>
        <p:spPr>
          <a:xfrm>
            <a:off x="985719" y="4061713"/>
            <a:ext cx="1841400" cy="348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Nunito"/>
                <a:ea typeface="Nunito"/>
                <a:cs typeface="Nunito"/>
                <a:sym typeface="Nunito"/>
              </a:defRPr>
            </a:lvl1pPr>
            <a:lvl2pPr lvl="1" rtl="0" algn="ctr">
              <a:spcBef>
                <a:spcPts val="0"/>
              </a:spcBef>
              <a:spcAft>
                <a:spcPts val="0"/>
              </a:spcAft>
              <a:buNone/>
              <a:defRPr sz="1400">
                <a:latin typeface="Nunito"/>
                <a:ea typeface="Nunito"/>
                <a:cs typeface="Nunito"/>
                <a:sym typeface="Nunito"/>
              </a:defRPr>
            </a:lvl2pPr>
            <a:lvl3pPr lvl="2" rtl="0" algn="ctr">
              <a:spcBef>
                <a:spcPts val="0"/>
              </a:spcBef>
              <a:spcAft>
                <a:spcPts val="0"/>
              </a:spcAft>
              <a:buNone/>
              <a:defRPr sz="1400">
                <a:latin typeface="Nunito"/>
                <a:ea typeface="Nunito"/>
                <a:cs typeface="Nunito"/>
                <a:sym typeface="Nunito"/>
              </a:defRPr>
            </a:lvl3pPr>
            <a:lvl4pPr lvl="3" rtl="0" algn="ctr">
              <a:spcBef>
                <a:spcPts val="0"/>
              </a:spcBef>
              <a:spcAft>
                <a:spcPts val="0"/>
              </a:spcAft>
              <a:buNone/>
              <a:defRPr sz="1400">
                <a:latin typeface="Nunito"/>
                <a:ea typeface="Nunito"/>
                <a:cs typeface="Nunito"/>
                <a:sym typeface="Nunito"/>
              </a:defRPr>
            </a:lvl4pPr>
            <a:lvl5pPr lvl="4" rtl="0" algn="ctr">
              <a:spcBef>
                <a:spcPts val="0"/>
              </a:spcBef>
              <a:spcAft>
                <a:spcPts val="0"/>
              </a:spcAft>
              <a:buNone/>
              <a:defRPr sz="1400">
                <a:latin typeface="Nunito"/>
                <a:ea typeface="Nunito"/>
                <a:cs typeface="Nunito"/>
                <a:sym typeface="Nunito"/>
              </a:defRPr>
            </a:lvl5pPr>
            <a:lvl6pPr lvl="5" rtl="0" algn="ctr">
              <a:spcBef>
                <a:spcPts val="0"/>
              </a:spcBef>
              <a:spcAft>
                <a:spcPts val="0"/>
              </a:spcAft>
              <a:buNone/>
              <a:defRPr sz="1400">
                <a:latin typeface="Nunito"/>
                <a:ea typeface="Nunito"/>
                <a:cs typeface="Nunito"/>
                <a:sym typeface="Nunito"/>
              </a:defRPr>
            </a:lvl6pPr>
            <a:lvl7pPr lvl="6" rtl="0" algn="ctr">
              <a:spcBef>
                <a:spcPts val="0"/>
              </a:spcBef>
              <a:spcAft>
                <a:spcPts val="0"/>
              </a:spcAft>
              <a:buNone/>
              <a:defRPr sz="1400">
                <a:latin typeface="Nunito"/>
                <a:ea typeface="Nunito"/>
                <a:cs typeface="Nunito"/>
                <a:sym typeface="Nunito"/>
              </a:defRPr>
            </a:lvl7pPr>
            <a:lvl8pPr lvl="7" rtl="0" algn="ctr">
              <a:spcBef>
                <a:spcPts val="0"/>
              </a:spcBef>
              <a:spcAft>
                <a:spcPts val="0"/>
              </a:spcAft>
              <a:buNone/>
              <a:defRPr sz="1400">
                <a:latin typeface="Nunito"/>
                <a:ea typeface="Nunito"/>
                <a:cs typeface="Nunito"/>
                <a:sym typeface="Nunito"/>
              </a:defRPr>
            </a:lvl8pPr>
            <a:lvl9pPr lvl="8" rtl="0" algn="ctr">
              <a:spcBef>
                <a:spcPts val="0"/>
              </a:spcBef>
              <a:spcAft>
                <a:spcPts val="0"/>
              </a:spcAft>
              <a:buNone/>
              <a:defRPr sz="1400">
                <a:latin typeface="Nunito"/>
                <a:ea typeface="Nunito"/>
                <a:cs typeface="Nunito"/>
                <a:sym typeface="Nunito"/>
              </a:defRPr>
            </a:lvl9pPr>
          </a:lstStyle>
          <a:p/>
        </p:txBody>
      </p:sp>
      <p:sp>
        <p:nvSpPr>
          <p:cNvPr id="4964" name="Google Shape;4964;p18"/>
          <p:cNvSpPr txBox="1"/>
          <p:nvPr>
            <p:ph idx="13" type="title"/>
          </p:nvPr>
        </p:nvSpPr>
        <p:spPr>
          <a:xfrm>
            <a:off x="6327675" y="3563448"/>
            <a:ext cx="18414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chemeClr val="accent2"/>
              </a:buClr>
              <a:buSzPts val="1800"/>
              <a:buNone/>
              <a:defRPr i="0" sz="2000">
                <a:solidFill>
                  <a:schemeClr val="accent2"/>
                </a:solidFill>
              </a:defRPr>
            </a:lvl1pPr>
            <a:lvl2pPr lvl="1"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rtl="0" algn="ctr">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p:txBody>
      </p:sp>
      <p:sp>
        <p:nvSpPr>
          <p:cNvPr id="4965" name="Google Shape;4965;p18"/>
          <p:cNvSpPr txBox="1"/>
          <p:nvPr>
            <p:ph idx="14" type="subTitle"/>
          </p:nvPr>
        </p:nvSpPr>
        <p:spPr>
          <a:xfrm>
            <a:off x="6327675" y="4067263"/>
            <a:ext cx="1841400" cy="3489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400">
                <a:latin typeface="Nunito"/>
                <a:ea typeface="Nunito"/>
                <a:cs typeface="Nunito"/>
                <a:sym typeface="Nunito"/>
              </a:defRPr>
            </a:lvl1pPr>
            <a:lvl2pPr lvl="1" rtl="0" algn="ctr">
              <a:spcBef>
                <a:spcPts val="0"/>
              </a:spcBef>
              <a:spcAft>
                <a:spcPts val="0"/>
              </a:spcAft>
              <a:buNone/>
              <a:defRPr sz="1400">
                <a:latin typeface="Nunito"/>
                <a:ea typeface="Nunito"/>
                <a:cs typeface="Nunito"/>
                <a:sym typeface="Nunito"/>
              </a:defRPr>
            </a:lvl2pPr>
            <a:lvl3pPr lvl="2" rtl="0" algn="ctr">
              <a:spcBef>
                <a:spcPts val="0"/>
              </a:spcBef>
              <a:spcAft>
                <a:spcPts val="0"/>
              </a:spcAft>
              <a:buNone/>
              <a:defRPr sz="1400">
                <a:latin typeface="Nunito"/>
                <a:ea typeface="Nunito"/>
                <a:cs typeface="Nunito"/>
                <a:sym typeface="Nunito"/>
              </a:defRPr>
            </a:lvl3pPr>
            <a:lvl4pPr lvl="3" rtl="0" algn="ctr">
              <a:spcBef>
                <a:spcPts val="0"/>
              </a:spcBef>
              <a:spcAft>
                <a:spcPts val="0"/>
              </a:spcAft>
              <a:buNone/>
              <a:defRPr sz="1400">
                <a:latin typeface="Nunito"/>
                <a:ea typeface="Nunito"/>
                <a:cs typeface="Nunito"/>
                <a:sym typeface="Nunito"/>
              </a:defRPr>
            </a:lvl4pPr>
            <a:lvl5pPr lvl="4" rtl="0" algn="ctr">
              <a:spcBef>
                <a:spcPts val="0"/>
              </a:spcBef>
              <a:spcAft>
                <a:spcPts val="0"/>
              </a:spcAft>
              <a:buNone/>
              <a:defRPr sz="1400">
                <a:latin typeface="Nunito"/>
                <a:ea typeface="Nunito"/>
                <a:cs typeface="Nunito"/>
                <a:sym typeface="Nunito"/>
              </a:defRPr>
            </a:lvl5pPr>
            <a:lvl6pPr lvl="5" rtl="0" algn="ctr">
              <a:spcBef>
                <a:spcPts val="0"/>
              </a:spcBef>
              <a:spcAft>
                <a:spcPts val="0"/>
              </a:spcAft>
              <a:buNone/>
              <a:defRPr sz="1400">
                <a:latin typeface="Nunito"/>
                <a:ea typeface="Nunito"/>
                <a:cs typeface="Nunito"/>
                <a:sym typeface="Nunito"/>
              </a:defRPr>
            </a:lvl6pPr>
            <a:lvl7pPr lvl="6" rtl="0" algn="ctr">
              <a:spcBef>
                <a:spcPts val="0"/>
              </a:spcBef>
              <a:spcAft>
                <a:spcPts val="0"/>
              </a:spcAft>
              <a:buNone/>
              <a:defRPr sz="1400">
                <a:latin typeface="Nunito"/>
                <a:ea typeface="Nunito"/>
                <a:cs typeface="Nunito"/>
                <a:sym typeface="Nunito"/>
              </a:defRPr>
            </a:lvl7pPr>
            <a:lvl8pPr lvl="7" rtl="0" algn="ctr">
              <a:spcBef>
                <a:spcPts val="0"/>
              </a:spcBef>
              <a:spcAft>
                <a:spcPts val="0"/>
              </a:spcAft>
              <a:buNone/>
              <a:defRPr sz="1400">
                <a:latin typeface="Nunito"/>
                <a:ea typeface="Nunito"/>
                <a:cs typeface="Nunito"/>
                <a:sym typeface="Nunito"/>
              </a:defRPr>
            </a:lvl8pPr>
            <a:lvl9pPr lvl="8" rtl="0" algn="ctr">
              <a:spcBef>
                <a:spcPts val="0"/>
              </a:spcBef>
              <a:spcAft>
                <a:spcPts val="0"/>
              </a:spcAft>
              <a:buNone/>
              <a:defRPr sz="1400">
                <a:latin typeface="Nunito"/>
                <a:ea typeface="Nunito"/>
                <a:cs typeface="Nunito"/>
                <a:sym typeface="Nunito"/>
              </a:defRPr>
            </a:lvl9pPr>
          </a:lstStyle>
          <a:p/>
        </p:txBody>
      </p:sp>
      <p:sp>
        <p:nvSpPr>
          <p:cNvPr id="4966" name="Google Shape;4966;p18"/>
          <p:cNvSpPr txBox="1"/>
          <p:nvPr>
            <p:ph idx="15" type="title"/>
          </p:nvPr>
        </p:nvSpPr>
        <p:spPr>
          <a:xfrm>
            <a:off x="927975" y="521625"/>
            <a:ext cx="68679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67" name="Google Shape;4967;p18"/>
          <p:cNvSpPr/>
          <p:nvPr/>
        </p:nvSpPr>
        <p:spPr>
          <a:xfrm flipH="1">
            <a:off x="730188" y="4685853"/>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8" name="Google Shape;4968;p18"/>
          <p:cNvGrpSpPr/>
          <p:nvPr/>
        </p:nvGrpSpPr>
        <p:grpSpPr>
          <a:xfrm rot="-1081952">
            <a:off x="282937" y="641922"/>
            <a:ext cx="140700" cy="126799"/>
            <a:chOff x="7737341" y="1046941"/>
            <a:chExt cx="161913" cy="145916"/>
          </a:xfrm>
        </p:grpSpPr>
        <p:sp>
          <p:nvSpPr>
            <p:cNvPr id="4969" name="Google Shape;4969;p18"/>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18"/>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18"/>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2" name="Google Shape;4972;p18"/>
          <p:cNvSpPr/>
          <p:nvPr/>
        </p:nvSpPr>
        <p:spPr>
          <a:xfrm flipH="1">
            <a:off x="-254100" y="4827328"/>
            <a:ext cx="2957955" cy="333205"/>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18"/>
          <p:cNvSpPr/>
          <p:nvPr/>
        </p:nvSpPr>
        <p:spPr>
          <a:xfrm>
            <a:off x="6870409" y="-31000"/>
            <a:ext cx="2533901" cy="39567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74" name="Google Shape;4974;p18"/>
          <p:cNvGrpSpPr/>
          <p:nvPr/>
        </p:nvGrpSpPr>
        <p:grpSpPr>
          <a:xfrm rot="-4252119">
            <a:off x="155578" y="-356246"/>
            <a:ext cx="376413" cy="975833"/>
            <a:chOff x="1823086" y="-208516"/>
            <a:chExt cx="433159" cy="1122944"/>
          </a:xfrm>
        </p:grpSpPr>
        <p:sp>
          <p:nvSpPr>
            <p:cNvPr id="4975" name="Google Shape;4975;p18"/>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18"/>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18"/>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18"/>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18"/>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18"/>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18"/>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18"/>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3" name="Google Shape;4983;p18"/>
          <p:cNvGrpSpPr/>
          <p:nvPr/>
        </p:nvGrpSpPr>
        <p:grpSpPr>
          <a:xfrm rot="-4252119">
            <a:off x="227986" y="-175989"/>
            <a:ext cx="381030" cy="1031264"/>
            <a:chOff x="904476" y="-243594"/>
            <a:chExt cx="438472" cy="1186732"/>
          </a:xfrm>
        </p:grpSpPr>
        <p:sp>
          <p:nvSpPr>
            <p:cNvPr id="4984" name="Google Shape;4984;p18"/>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18"/>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18"/>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18"/>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18"/>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18"/>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18"/>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18"/>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18"/>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18"/>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18"/>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18"/>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18"/>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18"/>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18"/>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18"/>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18"/>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18"/>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18"/>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18"/>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18"/>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18"/>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18"/>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18"/>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18"/>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18"/>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18"/>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1" name="Google Shape;5011;p18"/>
          <p:cNvGrpSpPr/>
          <p:nvPr/>
        </p:nvGrpSpPr>
        <p:grpSpPr>
          <a:xfrm flipH="1" rot="-2429099">
            <a:off x="-434499" y="4085222"/>
            <a:ext cx="1157436" cy="740599"/>
            <a:chOff x="7750342" y="3926048"/>
            <a:chExt cx="1406709" cy="900099"/>
          </a:xfrm>
        </p:grpSpPr>
        <p:sp>
          <p:nvSpPr>
            <p:cNvPr id="5012" name="Google Shape;5012;p18"/>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18"/>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18"/>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18"/>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18"/>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18"/>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18"/>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18"/>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0" name="Google Shape;5020;p18"/>
          <p:cNvGrpSpPr/>
          <p:nvPr/>
        </p:nvGrpSpPr>
        <p:grpSpPr>
          <a:xfrm rot="5400000">
            <a:off x="430889" y="4458291"/>
            <a:ext cx="360400" cy="976219"/>
            <a:chOff x="7607455" y="4238363"/>
            <a:chExt cx="438017" cy="1186459"/>
          </a:xfrm>
        </p:grpSpPr>
        <p:sp>
          <p:nvSpPr>
            <p:cNvPr id="5021" name="Google Shape;5021;p18"/>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18"/>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18"/>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18"/>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18"/>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18"/>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18"/>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18"/>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18"/>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18"/>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18"/>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18"/>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18"/>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18"/>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18"/>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18"/>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18"/>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18"/>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18"/>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18"/>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18"/>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18"/>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18"/>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18"/>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5" name="Google Shape;5045;p18"/>
          <p:cNvGrpSpPr/>
          <p:nvPr/>
        </p:nvGrpSpPr>
        <p:grpSpPr>
          <a:xfrm flipH="1" rot="-5400000">
            <a:off x="-206276" y="4544135"/>
            <a:ext cx="933472" cy="547264"/>
            <a:chOff x="8365864" y="2993835"/>
            <a:chExt cx="933472" cy="547264"/>
          </a:xfrm>
        </p:grpSpPr>
        <p:sp>
          <p:nvSpPr>
            <p:cNvPr id="5046" name="Google Shape;5046;p18"/>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18"/>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18"/>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18"/>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18"/>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18"/>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18"/>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53" name="Google Shape;5053;p18"/>
          <p:cNvGrpSpPr/>
          <p:nvPr/>
        </p:nvGrpSpPr>
        <p:grpSpPr>
          <a:xfrm rot="-1172199">
            <a:off x="8513966" y="600257"/>
            <a:ext cx="875304" cy="663464"/>
            <a:chOff x="8118223" y="2202382"/>
            <a:chExt cx="1151949" cy="873156"/>
          </a:xfrm>
        </p:grpSpPr>
        <p:sp>
          <p:nvSpPr>
            <p:cNvPr id="5054" name="Google Shape;5054;p18"/>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18"/>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18"/>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18"/>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18"/>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18"/>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18"/>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18"/>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18"/>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18"/>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18"/>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18"/>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18"/>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18"/>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18"/>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18"/>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18"/>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18"/>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18"/>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18"/>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4" name="Google Shape;5074;p18"/>
          <p:cNvGrpSpPr/>
          <p:nvPr/>
        </p:nvGrpSpPr>
        <p:grpSpPr>
          <a:xfrm flipH="1" rot="1768382">
            <a:off x="8427040" y="4255753"/>
            <a:ext cx="849881" cy="827325"/>
            <a:chOff x="-181020" y="4253777"/>
            <a:chExt cx="1117161" cy="1087511"/>
          </a:xfrm>
        </p:grpSpPr>
        <p:sp>
          <p:nvSpPr>
            <p:cNvPr id="5075" name="Google Shape;5075;p18"/>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18"/>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18"/>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18"/>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18"/>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18"/>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18"/>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18"/>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18"/>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18"/>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18"/>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18"/>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18"/>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18"/>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9" name="Google Shape;5089;p18"/>
          <p:cNvGrpSpPr/>
          <p:nvPr/>
        </p:nvGrpSpPr>
        <p:grpSpPr>
          <a:xfrm>
            <a:off x="8163198" y="-30991"/>
            <a:ext cx="848507" cy="870171"/>
            <a:chOff x="7973149" y="-201092"/>
            <a:chExt cx="1116750" cy="1145263"/>
          </a:xfrm>
        </p:grpSpPr>
        <p:sp>
          <p:nvSpPr>
            <p:cNvPr id="5090" name="Google Shape;5090;p18"/>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18"/>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18"/>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18"/>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18"/>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18"/>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18"/>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18"/>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18"/>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18"/>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18"/>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18"/>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18"/>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18"/>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18"/>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18"/>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18"/>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18"/>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18"/>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18"/>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18"/>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18"/>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18"/>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18"/>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18"/>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18"/>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18"/>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18"/>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18"/>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18"/>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18"/>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18"/>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18"/>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18"/>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18"/>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18"/>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18"/>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18"/>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18"/>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18"/>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18"/>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18"/>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18"/>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18"/>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18"/>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18"/>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18"/>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18"/>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18"/>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18"/>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18"/>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18"/>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18"/>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18"/>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18"/>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18"/>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18"/>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18"/>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18"/>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18"/>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18"/>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1" name="Google Shape;5151;p18"/>
          <p:cNvGrpSpPr/>
          <p:nvPr/>
        </p:nvGrpSpPr>
        <p:grpSpPr>
          <a:xfrm flipH="1" rot="-3631618">
            <a:off x="8467150" y="4379025"/>
            <a:ext cx="333221" cy="902600"/>
            <a:chOff x="7607455" y="4238363"/>
            <a:chExt cx="438017" cy="1186459"/>
          </a:xfrm>
        </p:grpSpPr>
        <p:sp>
          <p:nvSpPr>
            <p:cNvPr id="5152" name="Google Shape;5152;p18"/>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18"/>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18"/>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18"/>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18"/>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18"/>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18"/>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18"/>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18"/>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18"/>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18"/>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18"/>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18"/>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18"/>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18"/>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18"/>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18"/>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18"/>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18"/>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18"/>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18"/>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18"/>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18"/>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18"/>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6" name="Google Shape;5176;p18"/>
          <p:cNvGrpSpPr/>
          <p:nvPr/>
        </p:nvGrpSpPr>
        <p:grpSpPr>
          <a:xfrm rot="-5400000">
            <a:off x="8009287" y="319096"/>
            <a:ext cx="161913" cy="145916"/>
            <a:chOff x="7737341" y="1046941"/>
            <a:chExt cx="161913" cy="145916"/>
          </a:xfrm>
        </p:grpSpPr>
        <p:sp>
          <p:nvSpPr>
            <p:cNvPr id="5177" name="Google Shape;5177;p18"/>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18"/>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18"/>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0" name="Google Shape;5180;p18"/>
          <p:cNvGrpSpPr/>
          <p:nvPr/>
        </p:nvGrpSpPr>
        <p:grpSpPr>
          <a:xfrm rot="1768319">
            <a:off x="8919317" y="4451497"/>
            <a:ext cx="161914" cy="145917"/>
            <a:chOff x="7737341" y="1046941"/>
            <a:chExt cx="161913" cy="145916"/>
          </a:xfrm>
        </p:grpSpPr>
        <p:sp>
          <p:nvSpPr>
            <p:cNvPr id="5181" name="Google Shape;5181;p18"/>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18"/>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18"/>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4" name="Google Shape;5184;p18"/>
          <p:cNvGrpSpPr/>
          <p:nvPr/>
        </p:nvGrpSpPr>
        <p:grpSpPr>
          <a:xfrm rot="1768319">
            <a:off x="8394462" y="4234959"/>
            <a:ext cx="161914" cy="145917"/>
            <a:chOff x="7737341" y="1046941"/>
            <a:chExt cx="161913" cy="145916"/>
          </a:xfrm>
        </p:grpSpPr>
        <p:sp>
          <p:nvSpPr>
            <p:cNvPr id="5185" name="Google Shape;5185;p18"/>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18"/>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18"/>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spTree>
      <p:nvGrpSpPr>
        <p:cNvPr id="5188" name="Shape 5188"/>
        <p:cNvGrpSpPr/>
        <p:nvPr/>
      </p:nvGrpSpPr>
      <p:grpSpPr>
        <a:xfrm>
          <a:off x="0" y="0"/>
          <a:ext cx="0" cy="0"/>
          <a:chOff x="0" y="0"/>
          <a:chExt cx="0" cy="0"/>
        </a:xfrm>
      </p:grpSpPr>
      <p:sp>
        <p:nvSpPr>
          <p:cNvPr id="5189" name="Google Shape;5189;p19"/>
          <p:cNvSpPr txBox="1"/>
          <p:nvPr>
            <p:ph idx="1" type="subTitle"/>
          </p:nvPr>
        </p:nvSpPr>
        <p:spPr>
          <a:xfrm>
            <a:off x="1261200" y="1926575"/>
            <a:ext cx="6621600" cy="812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a:latin typeface="Nunito"/>
                <a:ea typeface="Nunito"/>
                <a:cs typeface="Nunito"/>
                <a:sym typeface="Nunito"/>
              </a:defRPr>
            </a:lvl1pPr>
            <a:lvl2pPr lvl="1" rtl="0" algn="ctr">
              <a:lnSpc>
                <a:spcPct val="100000"/>
              </a:lnSpc>
              <a:spcBef>
                <a:spcPts val="0"/>
              </a:spcBef>
              <a:spcAft>
                <a:spcPts val="0"/>
              </a:spcAft>
              <a:buNone/>
              <a:defRPr>
                <a:latin typeface="Nunito"/>
                <a:ea typeface="Nunito"/>
                <a:cs typeface="Nunito"/>
                <a:sym typeface="Nunito"/>
              </a:defRPr>
            </a:lvl2pPr>
            <a:lvl3pPr lvl="2" rtl="0" algn="ctr">
              <a:lnSpc>
                <a:spcPct val="100000"/>
              </a:lnSpc>
              <a:spcBef>
                <a:spcPts val="0"/>
              </a:spcBef>
              <a:spcAft>
                <a:spcPts val="0"/>
              </a:spcAft>
              <a:buNone/>
              <a:defRPr>
                <a:latin typeface="Nunito"/>
                <a:ea typeface="Nunito"/>
                <a:cs typeface="Nunito"/>
                <a:sym typeface="Nunito"/>
              </a:defRPr>
            </a:lvl3pPr>
            <a:lvl4pPr lvl="3" rtl="0" algn="ctr">
              <a:lnSpc>
                <a:spcPct val="100000"/>
              </a:lnSpc>
              <a:spcBef>
                <a:spcPts val="0"/>
              </a:spcBef>
              <a:spcAft>
                <a:spcPts val="0"/>
              </a:spcAft>
              <a:buNone/>
              <a:defRPr>
                <a:latin typeface="Nunito"/>
                <a:ea typeface="Nunito"/>
                <a:cs typeface="Nunito"/>
                <a:sym typeface="Nunito"/>
              </a:defRPr>
            </a:lvl4pPr>
            <a:lvl5pPr lvl="4" rtl="0" algn="ctr">
              <a:lnSpc>
                <a:spcPct val="100000"/>
              </a:lnSpc>
              <a:spcBef>
                <a:spcPts val="0"/>
              </a:spcBef>
              <a:spcAft>
                <a:spcPts val="0"/>
              </a:spcAft>
              <a:buNone/>
              <a:defRPr>
                <a:latin typeface="Nunito"/>
                <a:ea typeface="Nunito"/>
                <a:cs typeface="Nunito"/>
                <a:sym typeface="Nunito"/>
              </a:defRPr>
            </a:lvl5pPr>
            <a:lvl6pPr lvl="5" rtl="0" algn="ctr">
              <a:lnSpc>
                <a:spcPct val="100000"/>
              </a:lnSpc>
              <a:spcBef>
                <a:spcPts val="0"/>
              </a:spcBef>
              <a:spcAft>
                <a:spcPts val="0"/>
              </a:spcAft>
              <a:buNone/>
              <a:defRPr>
                <a:latin typeface="Nunito"/>
                <a:ea typeface="Nunito"/>
                <a:cs typeface="Nunito"/>
                <a:sym typeface="Nunito"/>
              </a:defRPr>
            </a:lvl6pPr>
            <a:lvl7pPr lvl="6" rtl="0" algn="ctr">
              <a:lnSpc>
                <a:spcPct val="100000"/>
              </a:lnSpc>
              <a:spcBef>
                <a:spcPts val="0"/>
              </a:spcBef>
              <a:spcAft>
                <a:spcPts val="0"/>
              </a:spcAft>
              <a:buNone/>
              <a:defRPr>
                <a:latin typeface="Nunito"/>
                <a:ea typeface="Nunito"/>
                <a:cs typeface="Nunito"/>
                <a:sym typeface="Nunito"/>
              </a:defRPr>
            </a:lvl7pPr>
            <a:lvl8pPr lvl="7" rtl="0" algn="ctr">
              <a:lnSpc>
                <a:spcPct val="100000"/>
              </a:lnSpc>
              <a:spcBef>
                <a:spcPts val="0"/>
              </a:spcBef>
              <a:spcAft>
                <a:spcPts val="0"/>
              </a:spcAft>
              <a:buNone/>
              <a:defRPr>
                <a:latin typeface="Nunito"/>
                <a:ea typeface="Nunito"/>
                <a:cs typeface="Nunito"/>
                <a:sym typeface="Nunito"/>
              </a:defRPr>
            </a:lvl8pPr>
            <a:lvl9pPr lvl="8" rtl="0" algn="ctr">
              <a:lnSpc>
                <a:spcPct val="100000"/>
              </a:lnSpc>
              <a:spcBef>
                <a:spcPts val="0"/>
              </a:spcBef>
              <a:spcAft>
                <a:spcPts val="0"/>
              </a:spcAft>
              <a:buNone/>
              <a:defRPr>
                <a:latin typeface="Nunito"/>
                <a:ea typeface="Nunito"/>
                <a:cs typeface="Nunito"/>
                <a:sym typeface="Nunito"/>
              </a:defRPr>
            </a:lvl9pPr>
          </a:lstStyle>
          <a:p/>
        </p:txBody>
      </p:sp>
      <p:sp>
        <p:nvSpPr>
          <p:cNvPr id="5190" name="Google Shape;5190;p19"/>
          <p:cNvSpPr txBox="1"/>
          <p:nvPr>
            <p:ph idx="2" type="subTitle"/>
          </p:nvPr>
        </p:nvSpPr>
        <p:spPr>
          <a:xfrm>
            <a:off x="3014200" y="2718625"/>
            <a:ext cx="3242700" cy="49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400">
                <a:solidFill>
                  <a:schemeClr val="dk1"/>
                </a:solidFill>
              </a:defRPr>
            </a:lvl1pPr>
            <a:lvl2pPr lvl="1" rtl="0" algn="ctr">
              <a:lnSpc>
                <a:spcPct val="100000"/>
              </a:lnSpc>
              <a:spcBef>
                <a:spcPts val="0"/>
              </a:spcBef>
              <a:spcAft>
                <a:spcPts val="0"/>
              </a:spcAft>
              <a:buNone/>
              <a:defRPr sz="2400">
                <a:solidFill>
                  <a:schemeClr val="dk1"/>
                </a:solidFill>
              </a:defRPr>
            </a:lvl2pPr>
            <a:lvl3pPr lvl="2" rtl="0" algn="ctr">
              <a:lnSpc>
                <a:spcPct val="100000"/>
              </a:lnSpc>
              <a:spcBef>
                <a:spcPts val="0"/>
              </a:spcBef>
              <a:spcAft>
                <a:spcPts val="0"/>
              </a:spcAft>
              <a:buNone/>
              <a:defRPr sz="2400">
                <a:solidFill>
                  <a:schemeClr val="dk1"/>
                </a:solidFill>
              </a:defRPr>
            </a:lvl3pPr>
            <a:lvl4pPr lvl="3" rtl="0" algn="ctr">
              <a:lnSpc>
                <a:spcPct val="100000"/>
              </a:lnSpc>
              <a:spcBef>
                <a:spcPts val="0"/>
              </a:spcBef>
              <a:spcAft>
                <a:spcPts val="0"/>
              </a:spcAft>
              <a:buNone/>
              <a:defRPr sz="2400">
                <a:solidFill>
                  <a:schemeClr val="dk1"/>
                </a:solidFill>
              </a:defRPr>
            </a:lvl4pPr>
            <a:lvl5pPr lvl="4" rtl="0" algn="ctr">
              <a:lnSpc>
                <a:spcPct val="100000"/>
              </a:lnSpc>
              <a:spcBef>
                <a:spcPts val="0"/>
              </a:spcBef>
              <a:spcAft>
                <a:spcPts val="0"/>
              </a:spcAft>
              <a:buNone/>
              <a:defRPr sz="2400">
                <a:solidFill>
                  <a:schemeClr val="dk1"/>
                </a:solidFill>
              </a:defRPr>
            </a:lvl5pPr>
            <a:lvl6pPr lvl="5" rtl="0" algn="ctr">
              <a:lnSpc>
                <a:spcPct val="100000"/>
              </a:lnSpc>
              <a:spcBef>
                <a:spcPts val="0"/>
              </a:spcBef>
              <a:spcAft>
                <a:spcPts val="0"/>
              </a:spcAft>
              <a:buNone/>
              <a:defRPr sz="2400">
                <a:solidFill>
                  <a:schemeClr val="dk1"/>
                </a:solidFill>
              </a:defRPr>
            </a:lvl6pPr>
            <a:lvl7pPr lvl="6" rtl="0" algn="ctr">
              <a:lnSpc>
                <a:spcPct val="100000"/>
              </a:lnSpc>
              <a:spcBef>
                <a:spcPts val="0"/>
              </a:spcBef>
              <a:spcAft>
                <a:spcPts val="0"/>
              </a:spcAft>
              <a:buNone/>
              <a:defRPr sz="2400">
                <a:solidFill>
                  <a:schemeClr val="dk1"/>
                </a:solidFill>
              </a:defRPr>
            </a:lvl7pPr>
            <a:lvl8pPr lvl="7" rtl="0" algn="ctr">
              <a:lnSpc>
                <a:spcPct val="100000"/>
              </a:lnSpc>
              <a:spcBef>
                <a:spcPts val="0"/>
              </a:spcBef>
              <a:spcAft>
                <a:spcPts val="0"/>
              </a:spcAft>
              <a:buNone/>
              <a:defRPr sz="2400">
                <a:solidFill>
                  <a:schemeClr val="dk1"/>
                </a:solidFill>
              </a:defRPr>
            </a:lvl8pPr>
            <a:lvl9pPr lvl="8" rtl="0" algn="ctr">
              <a:lnSpc>
                <a:spcPct val="100000"/>
              </a:lnSpc>
              <a:spcBef>
                <a:spcPts val="0"/>
              </a:spcBef>
              <a:spcAft>
                <a:spcPts val="0"/>
              </a:spcAft>
              <a:buNone/>
              <a:defRPr sz="2400">
                <a:solidFill>
                  <a:schemeClr val="dk1"/>
                </a:solidFill>
              </a:defRPr>
            </a:lvl9pPr>
          </a:lstStyle>
          <a:p/>
        </p:txBody>
      </p:sp>
      <p:grpSp>
        <p:nvGrpSpPr>
          <p:cNvPr id="5191" name="Google Shape;5191;p19"/>
          <p:cNvGrpSpPr/>
          <p:nvPr/>
        </p:nvGrpSpPr>
        <p:grpSpPr>
          <a:xfrm flipH="1" rot="10800000">
            <a:off x="8878679" y="4192408"/>
            <a:ext cx="161913" cy="145916"/>
            <a:chOff x="7737341" y="1046941"/>
            <a:chExt cx="161913" cy="145916"/>
          </a:xfrm>
        </p:grpSpPr>
        <p:sp>
          <p:nvSpPr>
            <p:cNvPr id="5192" name="Google Shape;5192;p19"/>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19"/>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19"/>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5" name="Google Shape;5195;p19"/>
          <p:cNvGrpSpPr/>
          <p:nvPr/>
        </p:nvGrpSpPr>
        <p:grpSpPr>
          <a:xfrm flipH="1" rot="10800000">
            <a:off x="133081" y="4154335"/>
            <a:ext cx="155469" cy="141087"/>
            <a:chOff x="737385" y="1492952"/>
            <a:chExt cx="161913" cy="146935"/>
          </a:xfrm>
        </p:grpSpPr>
        <p:sp>
          <p:nvSpPr>
            <p:cNvPr id="5196" name="Google Shape;5196;p19"/>
            <p:cNvSpPr/>
            <p:nvPr/>
          </p:nvSpPr>
          <p:spPr>
            <a:xfrm>
              <a:off x="737385" y="1587881"/>
              <a:ext cx="67974" cy="52006"/>
            </a:xfrm>
            <a:custGeom>
              <a:rect b="b" l="l" r="r" t="t"/>
              <a:pathLst>
                <a:path extrusionOk="0" h="1736" w="2269">
                  <a:moveTo>
                    <a:pt x="1135" y="1"/>
                  </a:moveTo>
                  <a:cubicBezTo>
                    <a:pt x="0" y="1"/>
                    <a:pt x="0" y="1735"/>
                    <a:pt x="1135" y="1735"/>
                  </a:cubicBezTo>
                  <a:cubicBezTo>
                    <a:pt x="2269" y="1735"/>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19"/>
            <p:cNvSpPr/>
            <p:nvPr/>
          </p:nvSpPr>
          <p:spPr>
            <a:xfrm>
              <a:off x="790346" y="1492952"/>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19"/>
            <p:cNvSpPr/>
            <p:nvPr/>
          </p:nvSpPr>
          <p:spPr>
            <a:xfrm>
              <a:off x="832314" y="1587881"/>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9" name="Google Shape;5199;p19"/>
          <p:cNvSpPr/>
          <p:nvPr/>
        </p:nvSpPr>
        <p:spPr>
          <a:xfrm flipH="1" rot="10800000">
            <a:off x="-220837" y="-39388"/>
            <a:ext cx="4086310" cy="637730"/>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19"/>
          <p:cNvSpPr/>
          <p:nvPr/>
        </p:nvSpPr>
        <p:spPr>
          <a:xfrm flipH="1" rot="10800000">
            <a:off x="4522213" y="4474941"/>
            <a:ext cx="4656952" cy="727225"/>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01" name="Google Shape;5201;p19"/>
          <p:cNvGrpSpPr/>
          <p:nvPr/>
        </p:nvGrpSpPr>
        <p:grpSpPr>
          <a:xfrm flipH="1" rot="10800000">
            <a:off x="1631641" y="4295292"/>
            <a:ext cx="415920" cy="1078251"/>
            <a:chOff x="1823086" y="-208516"/>
            <a:chExt cx="433159" cy="1122944"/>
          </a:xfrm>
        </p:grpSpPr>
        <p:sp>
          <p:nvSpPr>
            <p:cNvPr id="5202" name="Google Shape;5202;p19"/>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19"/>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19"/>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19"/>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19"/>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19"/>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19"/>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19"/>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0" name="Google Shape;5210;p19"/>
          <p:cNvGrpSpPr/>
          <p:nvPr/>
        </p:nvGrpSpPr>
        <p:grpSpPr>
          <a:xfrm flipH="1" rot="10800000">
            <a:off x="-316944" y="3968424"/>
            <a:ext cx="1350351" cy="863364"/>
            <a:chOff x="-206267" y="355694"/>
            <a:chExt cx="1406323" cy="899150"/>
          </a:xfrm>
        </p:grpSpPr>
        <p:sp>
          <p:nvSpPr>
            <p:cNvPr id="5211" name="Google Shape;5211;p19"/>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19"/>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19"/>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19"/>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19"/>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19"/>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19"/>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19"/>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9" name="Google Shape;5219;p19"/>
          <p:cNvGrpSpPr/>
          <p:nvPr/>
        </p:nvGrpSpPr>
        <p:grpSpPr>
          <a:xfrm flipH="1" rot="10800000">
            <a:off x="-168257" y="4443171"/>
            <a:ext cx="865199" cy="836633"/>
            <a:chOff x="-168381" y="-168706"/>
            <a:chExt cx="901061" cy="871312"/>
          </a:xfrm>
        </p:grpSpPr>
        <p:sp>
          <p:nvSpPr>
            <p:cNvPr id="5220" name="Google Shape;5220;p19"/>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19"/>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19"/>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19"/>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19"/>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19"/>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19"/>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19"/>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19"/>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19"/>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19"/>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19"/>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19"/>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19"/>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19"/>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19"/>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19"/>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19"/>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19"/>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9" name="Google Shape;5239;p19"/>
          <p:cNvGrpSpPr/>
          <p:nvPr/>
        </p:nvGrpSpPr>
        <p:grpSpPr>
          <a:xfrm flipH="1" rot="10800000">
            <a:off x="749592" y="4267724"/>
            <a:ext cx="421021" cy="1139500"/>
            <a:chOff x="904476" y="-243594"/>
            <a:chExt cx="438472" cy="1186732"/>
          </a:xfrm>
        </p:grpSpPr>
        <p:sp>
          <p:nvSpPr>
            <p:cNvPr id="5240" name="Google Shape;5240;p19"/>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19"/>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19"/>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19"/>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19"/>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19"/>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19"/>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19"/>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19"/>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19"/>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19"/>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19"/>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19"/>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19"/>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19"/>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19"/>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19"/>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19"/>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19"/>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19"/>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19"/>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19"/>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19"/>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19"/>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19"/>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19"/>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19"/>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67" name="Google Shape;5267;p19"/>
          <p:cNvGrpSpPr/>
          <p:nvPr/>
        </p:nvGrpSpPr>
        <p:grpSpPr>
          <a:xfrm flipH="1" rot="10800000">
            <a:off x="1279005" y="4496713"/>
            <a:ext cx="634382" cy="1090454"/>
            <a:chOff x="1455834" y="-430995"/>
            <a:chExt cx="660677" cy="1135653"/>
          </a:xfrm>
        </p:grpSpPr>
        <p:sp>
          <p:nvSpPr>
            <p:cNvPr id="5268" name="Google Shape;5268;p19"/>
            <p:cNvSpPr/>
            <p:nvPr/>
          </p:nvSpPr>
          <p:spPr>
            <a:xfrm>
              <a:off x="1455834" y="-342088"/>
              <a:ext cx="651576" cy="1046745"/>
            </a:xfrm>
            <a:custGeom>
              <a:rect b="b" l="l" r="r" t="t"/>
              <a:pathLst>
                <a:path extrusionOk="0" h="34941" w="2175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19"/>
            <p:cNvSpPr/>
            <p:nvPr/>
          </p:nvSpPr>
          <p:spPr>
            <a:xfrm>
              <a:off x="1538301" y="-430995"/>
              <a:ext cx="578210" cy="1060406"/>
            </a:xfrm>
            <a:custGeom>
              <a:rect b="b" l="l" r="r" t="t"/>
              <a:pathLst>
                <a:path extrusionOk="0" h="35397" w="19301">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19"/>
            <p:cNvSpPr/>
            <p:nvPr/>
          </p:nvSpPr>
          <p:spPr>
            <a:xfrm>
              <a:off x="1524162" y="373308"/>
              <a:ext cx="201494" cy="167043"/>
            </a:xfrm>
            <a:custGeom>
              <a:rect b="b" l="l" r="r" t="t"/>
              <a:pathLst>
                <a:path extrusionOk="0" h="5576" w="6726">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19"/>
            <p:cNvSpPr/>
            <p:nvPr/>
          </p:nvSpPr>
          <p:spPr>
            <a:xfrm>
              <a:off x="1522934" y="228264"/>
              <a:ext cx="280103" cy="217881"/>
            </a:xfrm>
            <a:custGeom>
              <a:rect b="b" l="l" r="r" t="t"/>
              <a:pathLst>
                <a:path extrusionOk="0" h="7273" w="935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19"/>
            <p:cNvSpPr/>
            <p:nvPr/>
          </p:nvSpPr>
          <p:spPr>
            <a:xfrm>
              <a:off x="1512719" y="76270"/>
              <a:ext cx="388219" cy="265753"/>
            </a:xfrm>
            <a:custGeom>
              <a:rect b="b" l="l" r="r" t="t"/>
              <a:pathLst>
                <a:path extrusionOk="0" h="8871" w="12959">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19"/>
            <p:cNvSpPr/>
            <p:nvPr/>
          </p:nvSpPr>
          <p:spPr>
            <a:xfrm>
              <a:off x="1532699" y="-106248"/>
              <a:ext cx="446786" cy="249426"/>
            </a:xfrm>
            <a:custGeom>
              <a:rect b="b" l="l" r="r" t="t"/>
              <a:pathLst>
                <a:path extrusionOk="0" h="8326" w="14914">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19"/>
            <p:cNvSpPr/>
            <p:nvPr/>
          </p:nvSpPr>
          <p:spPr>
            <a:xfrm>
              <a:off x="1720100" y="-252581"/>
              <a:ext cx="279863" cy="178007"/>
            </a:xfrm>
            <a:custGeom>
              <a:rect b="b" l="l" r="r" t="t"/>
              <a:pathLst>
                <a:path extrusionOk="0" h="5942" w="9342">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19"/>
            <p:cNvSpPr/>
            <p:nvPr/>
          </p:nvSpPr>
          <p:spPr>
            <a:xfrm>
              <a:off x="1919452" y="216941"/>
              <a:ext cx="31006" cy="24026"/>
            </a:xfrm>
            <a:custGeom>
              <a:rect b="b" l="l" r="r" t="t"/>
              <a:pathLst>
                <a:path extrusionOk="0" h="802" w="1035">
                  <a:moveTo>
                    <a:pt x="535" y="1"/>
                  </a:moveTo>
                  <a:cubicBezTo>
                    <a:pt x="1" y="1"/>
                    <a:pt x="1" y="801"/>
                    <a:pt x="535" y="801"/>
                  </a:cubicBezTo>
                  <a:cubicBezTo>
                    <a:pt x="1035" y="801"/>
                    <a:pt x="1035" y="1"/>
                    <a:pt x="53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19"/>
            <p:cNvSpPr/>
            <p:nvPr/>
          </p:nvSpPr>
          <p:spPr>
            <a:xfrm>
              <a:off x="1955429" y="183960"/>
              <a:ext cx="31006" cy="24026"/>
            </a:xfrm>
            <a:custGeom>
              <a:rect b="b" l="l" r="r" t="t"/>
              <a:pathLst>
                <a:path extrusionOk="0" h="802" w="1035">
                  <a:moveTo>
                    <a:pt x="501" y="1"/>
                  </a:moveTo>
                  <a:cubicBezTo>
                    <a:pt x="1" y="1"/>
                    <a:pt x="1" y="801"/>
                    <a:pt x="501" y="801"/>
                  </a:cubicBezTo>
                  <a:cubicBezTo>
                    <a:pt x="1035" y="801"/>
                    <a:pt x="1035"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19"/>
            <p:cNvSpPr/>
            <p:nvPr/>
          </p:nvSpPr>
          <p:spPr>
            <a:xfrm>
              <a:off x="1968429" y="242912"/>
              <a:ext cx="31006" cy="24026"/>
            </a:xfrm>
            <a:custGeom>
              <a:rect b="b" l="l" r="r" t="t"/>
              <a:pathLst>
                <a:path extrusionOk="0" h="802" w="1035">
                  <a:moveTo>
                    <a:pt x="501" y="1"/>
                  </a:moveTo>
                  <a:cubicBezTo>
                    <a:pt x="0" y="1"/>
                    <a:pt x="0" y="801"/>
                    <a:pt x="501" y="801"/>
                  </a:cubicBezTo>
                  <a:cubicBezTo>
                    <a:pt x="1034" y="801"/>
                    <a:pt x="1034"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19"/>
            <p:cNvSpPr/>
            <p:nvPr/>
          </p:nvSpPr>
          <p:spPr>
            <a:xfrm>
              <a:off x="1586709" y="67044"/>
              <a:ext cx="32025" cy="24026"/>
            </a:xfrm>
            <a:custGeom>
              <a:rect b="b" l="l" r="r" t="t"/>
              <a:pathLst>
                <a:path extrusionOk="0" h="802" w="1069">
                  <a:moveTo>
                    <a:pt x="535" y="1"/>
                  </a:moveTo>
                  <a:cubicBezTo>
                    <a:pt x="1" y="1"/>
                    <a:pt x="1" y="802"/>
                    <a:pt x="535" y="802"/>
                  </a:cubicBezTo>
                  <a:cubicBezTo>
                    <a:pt x="1068" y="802"/>
                    <a:pt x="1068" y="1"/>
                    <a:pt x="53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19"/>
            <p:cNvSpPr/>
            <p:nvPr/>
          </p:nvSpPr>
          <p:spPr>
            <a:xfrm>
              <a:off x="1625681" y="37088"/>
              <a:ext cx="32025" cy="25015"/>
            </a:xfrm>
            <a:custGeom>
              <a:rect b="b" l="l" r="r" t="t"/>
              <a:pathLst>
                <a:path extrusionOk="0" h="835" w="1069">
                  <a:moveTo>
                    <a:pt x="535" y="0"/>
                  </a:moveTo>
                  <a:cubicBezTo>
                    <a:pt x="1" y="0"/>
                    <a:pt x="1" y="834"/>
                    <a:pt x="535" y="834"/>
                  </a:cubicBezTo>
                  <a:cubicBezTo>
                    <a:pt x="1068" y="834"/>
                    <a:pt x="1068"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19"/>
            <p:cNvSpPr/>
            <p:nvPr/>
          </p:nvSpPr>
          <p:spPr>
            <a:xfrm>
              <a:off x="1736605" y="-219720"/>
              <a:ext cx="31995" cy="24026"/>
            </a:xfrm>
            <a:custGeom>
              <a:rect b="b" l="l" r="r" t="t"/>
              <a:pathLst>
                <a:path extrusionOk="0" h="802" w="1068">
                  <a:moveTo>
                    <a:pt x="534" y="0"/>
                  </a:moveTo>
                  <a:cubicBezTo>
                    <a:pt x="1" y="0"/>
                    <a:pt x="1" y="801"/>
                    <a:pt x="534" y="801"/>
                  </a:cubicBezTo>
                  <a:cubicBezTo>
                    <a:pt x="1068" y="801"/>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19"/>
            <p:cNvSpPr/>
            <p:nvPr/>
          </p:nvSpPr>
          <p:spPr>
            <a:xfrm>
              <a:off x="1779561" y="-252701"/>
              <a:ext cx="31006" cy="25015"/>
            </a:xfrm>
            <a:custGeom>
              <a:rect b="b" l="l" r="r" t="t"/>
              <a:pathLst>
                <a:path extrusionOk="0" h="835" w="1035">
                  <a:moveTo>
                    <a:pt x="501" y="1"/>
                  </a:moveTo>
                  <a:cubicBezTo>
                    <a:pt x="1" y="1"/>
                    <a:pt x="1" y="835"/>
                    <a:pt x="501" y="835"/>
                  </a:cubicBezTo>
                  <a:cubicBezTo>
                    <a:pt x="1035" y="835"/>
                    <a:pt x="1035" y="1"/>
                    <a:pt x="50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19"/>
            <p:cNvSpPr/>
            <p:nvPr/>
          </p:nvSpPr>
          <p:spPr>
            <a:xfrm>
              <a:off x="1785582" y="265918"/>
              <a:ext cx="31995" cy="23996"/>
            </a:xfrm>
            <a:custGeom>
              <a:rect b="b" l="l" r="r" t="t"/>
              <a:pathLst>
                <a:path extrusionOk="0" h="801" w="1068">
                  <a:moveTo>
                    <a:pt x="534" y="0"/>
                  </a:moveTo>
                  <a:cubicBezTo>
                    <a:pt x="0" y="0"/>
                    <a:pt x="0" y="801"/>
                    <a:pt x="534" y="801"/>
                  </a:cubicBezTo>
                  <a:cubicBezTo>
                    <a:pt x="1067" y="801"/>
                    <a:pt x="1067"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19"/>
            <p:cNvSpPr/>
            <p:nvPr/>
          </p:nvSpPr>
          <p:spPr>
            <a:xfrm>
              <a:off x="1808558" y="323852"/>
              <a:ext cx="31995" cy="25015"/>
            </a:xfrm>
            <a:custGeom>
              <a:rect b="b" l="l" r="r" t="t"/>
              <a:pathLst>
                <a:path extrusionOk="0" h="835" w="1068">
                  <a:moveTo>
                    <a:pt x="534" y="1"/>
                  </a:moveTo>
                  <a:cubicBezTo>
                    <a:pt x="0" y="1"/>
                    <a:pt x="0" y="835"/>
                    <a:pt x="534" y="835"/>
                  </a:cubicBezTo>
                  <a:cubicBezTo>
                    <a:pt x="1068" y="835"/>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19"/>
            <p:cNvSpPr/>
            <p:nvPr/>
          </p:nvSpPr>
          <p:spPr>
            <a:xfrm>
              <a:off x="1524761" y="369833"/>
              <a:ext cx="32025" cy="23996"/>
            </a:xfrm>
            <a:custGeom>
              <a:rect b="b" l="l" r="r" t="t"/>
              <a:pathLst>
                <a:path extrusionOk="0" h="801" w="1069">
                  <a:moveTo>
                    <a:pt x="535" y="0"/>
                  </a:moveTo>
                  <a:cubicBezTo>
                    <a:pt x="1" y="0"/>
                    <a:pt x="1" y="801"/>
                    <a:pt x="535" y="801"/>
                  </a:cubicBezTo>
                  <a:cubicBezTo>
                    <a:pt x="1068" y="801"/>
                    <a:pt x="1068"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19"/>
            <p:cNvSpPr/>
            <p:nvPr/>
          </p:nvSpPr>
          <p:spPr>
            <a:xfrm>
              <a:off x="1573738" y="333857"/>
              <a:ext cx="31995" cy="23996"/>
            </a:xfrm>
            <a:custGeom>
              <a:rect b="b" l="l" r="r" t="t"/>
              <a:pathLst>
                <a:path extrusionOk="0" h="801" w="1068">
                  <a:moveTo>
                    <a:pt x="534" y="0"/>
                  </a:moveTo>
                  <a:cubicBezTo>
                    <a:pt x="0" y="0"/>
                    <a:pt x="0" y="801"/>
                    <a:pt x="534" y="801"/>
                  </a:cubicBezTo>
                  <a:cubicBezTo>
                    <a:pt x="1068" y="801"/>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19"/>
            <p:cNvSpPr/>
            <p:nvPr/>
          </p:nvSpPr>
          <p:spPr>
            <a:xfrm>
              <a:off x="1632690" y="545701"/>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19"/>
            <p:cNvSpPr/>
            <p:nvPr/>
          </p:nvSpPr>
          <p:spPr>
            <a:xfrm>
              <a:off x="1599709" y="597644"/>
              <a:ext cx="32025" cy="25015"/>
            </a:xfrm>
            <a:custGeom>
              <a:rect b="b" l="l" r="r" t="t"/>
              <a:pathLst>
                <a:path extrusionOk="0" h="835" w="1069">
                  <a:moveTo>
                    <a:pt x="534" y="1"/>
                  </a:moveTo>
                  <a:cubicBezTo>
                    <a:pt x="1" y="1"/>
                    <a:pt x="1" y="835"/>
                    <a:pt x="534" y="835"/>
                  </a:cubicBezTo>
                  <a:cubicBezTo>
                    <a:pt x="1068" y="835"/>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8" name="Google Shape;5288;p19"/>
          <p:cNvGrpSpPr/>
          <p:nvPr/>
        </p:nvGrpSpPr>
        <p:grpSpPr>
          <a:xfrm flipH="1" rot="10800000">
            <a:off x="1703088" y="4521912"/>
            <a:ext cx="782989" cy="1094450"/>
            <a:chOff x="1897495" y="-461400"/>
            <a:chExt cx="815443" cy="1139815"/>
          </a:xfrm>
        </p:grpSpPr>
        <p:sp>
          <p:nvSpPr>
            <p:cNvPr id="5289" name="Google Shape;5289;p19"/>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19"/>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19"/>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19"/>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19"/>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19"/>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19"/>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19"/>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19"/>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19"/>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19"/>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19"/>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19"/>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19"/>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19"/>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19"/>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19"/>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19"/>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19"/>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19"/>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19"/>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19"/>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1" name="Google Shape;5311;p19"/>
          <p:cNvGrpSpPr/>
          <p:nvPr/>
        </p:nvGrpSpPr>
        <p:grpSpPr>
          <a:xfrm>
            <a:off x="501598" y="2941622"/>
            <a:ext cx="419136" cy="546878"/>
            <a:chOff x="1304140" y="978228"/>
            <a:chExt cx="436509" cy="569545"/>
          </a:xfrm>
        </p:grpSpPr>
        <p:sp>
          <p:nvSpPr>
            <p:cNvPr id="5312" name="Google Shape;5312;p19"/>
            <p:cNvSpPr/>
            <p:nvPr/>
          </p:nvSpPr>
          <p:spPr>
            <a:xfrm>
              <a:off x="1321934" y="978228"/>
              <a:ext cx="418716" cy="433845"/>
            </a:xfrm>
            <a:custGeom>
              <a:rect b="b" l="l" r="r" t="t"/>
              <a:pathLst>
                <a:path extrusionOk="0" h="14482" w="13977">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19"/>
            <p:cNvSpPr/>
            <p:nvPr/>
          </p:nvSpPr>
          <p:spPr>
            <a:xfrm>
              <a:off x="1304140" y="1073037"/>
              <a:ext cx="322013" cy="474737"/>
            </a:xfrm>
            <a:custGeom>
              <a:rect b="b" l="l" r="r" t="t"/>
              <a:pathLst>
                <a:path extrusionOk="0" h="15847" w="10749">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19"/>
            <p:cNvSpPr/>
            <p:nvPr/>
          </p:nvSpPr>
          <p:spPr>
            <a:xfrm>
              <a:off x="1369383" y="1235665"/>
              <a:ext cx="155569" cy="125642"/>
            </a:xfrm>
            <a:custGeom>
              <a:rect b="b" l="l" r="r" t="t"/>
              <a:pathLst>
                <a:path extrusionOk="0" h="4194" w="5193">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19"/>
            <p:cNvSpPr/>
            <p:nvPr/>
          </p:nvSpPr>
          <p:spPr>
            <a:xfrm>
              <a:off x="1422853" y="1210682"/>
              <a:ext cx="90951" cy="89603"/>
            </a:xfrm>
            <a:custGeom>
              <a:rect b="b" l="l" r="r" t="t"/>
              <a:pathLst>
                <a:path extrusionOk="0" h="2991" w="3036">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19"/>
            <p:cNvSpPr/>
            <p:nvPr/>
          </p:nvSpPr>
          <p:spPr>
            <a:xfrm>
              <a:off x="1473208" y="1117461"/>
              <a:ext cx="125911" cy="118242"/>
            </a:xfrm>
            <a:custGeom>
              <a:rect b="b" l="l" r="r" t="t"/>
              <a:pathLst>
                <a:path extrusionOk="0" h="3947" w="4203">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19"/>
            <p:cNvSpPr/>
            <p:nvPr/>
          </p:nvSpPr>
          <p:spPr>
            <a:xfrm>
              <a:off x="1524761" y="1114256"/>
              <a:ext cx="61982" cy="58986"/>
            </a:xfrm>
            <a:custGeom>
              <a:rect b="b" l="l" r="r" t="t"/>
              <a:pathLst>
                <a:path extrusionOk="0" h="1969" w="2069">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19"/>
            <p:cNvSpPr/>
            <p:nvPr/>
          </p:nvSpPr>
          <p:spPr>
            <a:xfrm>
              <a:off x="1567747" y="1071270"/>
              <a:ext cx="60964" cy="60814"/>
            </a:xfrm>
            <a:custGeom>
              <a:rect b="b" l="l" r="r" t="t"/>
              <a:pathLst>
                <a:path extrusionOk="0" h="2030" w="2035">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19"/>
            <p:cNvSpPr/>
            <p:nvPr/>
          </p:nvSpPr>
          <p:spPr>
            <a:xfrm>
              <a:off x="1620708" y="1230153"/>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19"/>
            <p:cNvSpPr/>
            <p:nvPr/>
          </p:nvSpPr>
          <p:spPr>
            <a:xfrm>
              <a:off x="1628676" y="120418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19"/>
            <p:cNvSpPr/>
            <p:nvPr/>
          </p:nvSpPr>
          <p:spPr>
            <a:xfrm>
              <a:off x="1641677" y="1227158"/>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19"/>
            <p:cNvSpPr/>
            <p:nvPr/>
          </p:nvSpPr>
          <p:spPr>
            <a:xfrm>
              <a:off x="1628676" y="103631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19"/>
            <p:cNvSpPr/>
            <p:nvPr/>
          </p:nvSpPr>
          <p:spPr>
            <a:xfrm>
              <a:off x="1638681" y="105728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19"/>
            <p:cNvSpPr/>
            <p:nvPr/>
          </p:nvSpPr>
          <p:spPr>
            <a:xfrm>
              <a:off x="1651682" y="103032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19"/>
            <p:cNvSpPr/>
            <p:nvPr/>
          </p:nvSpPr>
          <p:spPr>
            <a:xfrm>
              <a:off x="1451820" y="1101255"/>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19"/>
            <p:cNvSpPr/>
            <p:nvPr/>
          </p:nvSpPr>
          <p:spPr>
            <a:xfrm>
              <a:off x="1457811" y="1073277"/>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19"/>
            <p:cNvSpPr/>
            <p:nvPr/>
          </p:nvSpPr>
          <p:spPr>
            <a:xfrm>
              <a:off x="1471800" y="109226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19"/>
            <p:cNvSpPr/>
            <p:nvPr/>
          </p:nvSpPr>
          <p:spPr>
            <a:xfrm>
              <a:off x="1544741" y="1374059"/>
              <a:ext cx="15039" cy="10006"/>
            </a:xfrm>
            <a:custGeom>
              <a:rect b="b" l="l" r="r" t="t"/>
              <a:pathLst>
                <a:path extrusionOk="0" h="334" w="502">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19"/>
            <p:cNvSpPr/>
            <p:nvPr/>
          </p:nvSpPr>
          <p:spPr>
            <a:xfrm>
              <a:off x="1555735" y="1346081"/>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19"/>
            <p:cNvSpPr/>
            <p:nvPr/>
          </p:nvSpPr>
          <p:spPr>
            <a:xfrm>
              <a:off x="1571731" y="1371063"/>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19"/>
            <p:cNvSpPr/>
            <p:nvPr/>
          </p:nvSpPr>
          <p:spPr>
            <a:xfrm>
              <a:off x="1354914" y="1205170"/>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19"/>
            <p:cNvSpPr/>
            <p:nvPr/>
          </p:nvSpPr>
          <p:spPr>
            <a:xfrm>
              <a:off x="1367885" y="1184201"/>
              <a:ext cx="14020" cy="10006"/>
            </a:xfrm>
            <a:custGeom>
              <a:rect b="b" l="l" r="r" t="t"/>
              <a:pathLst>
                <a:path extrusionOk="0" h="334" w="468">
                  <a:moveTo>
                    <a:pt x="234" y="0"/>
                  </a:moveTo>
                  <a:cubicBezTo>
                    <a:pt x="1" y="0"/>
                    <a:pt x="1" y="334"/>
                    <a:pt x="234" y="334"/>
                  </a:cubicBezTo>
                  <a:cubicBezTo>
                    <a:pt x="468" y="334"/>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19"/>
            <p:cNvSpPr/>
            <p:nvPr/>
          </p:nvSpPr>
          <p:spPr>
            <a:xfrm>
              <a:off x="1375883" y="120517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4" name="Google Shape;5334;p19"/>
          <p:cNvGrpSpPr/>
          <p:nvPr/>
        </p:nvGrpSpPr>
        <p:grpSpPr>
          <a:xfrm flipH="1" rot="10800000">
            <a:off x="8269968" y="793500"/>
            <a:ext cx="1190020" cy="757074"/>
            <a:chOff x="7742212" y="3926048"/>
            <a:chExt cx="1414838" cy="900099"/>
          </a:xfrm>
        </p:grpSpPr>
        <p:sp>
          <p:nvSpPr>
            <p:cNvPr id="5335" name="Google Shape;5335;p19"/>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19"/>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19"/>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19"/>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19"/>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19"/>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19"/>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19"/>
            <p:cNvSpPr/>
            <p:nvPr/>
          </p:nvSpPr>
          <p:spPr>
            <a:xfrm>
              <a:off x="7742212" y="3936832"/>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3" name="Google Shape;5343;p19"/>
          <p:cNvGrpSpPr/>
          <p:nvPr/>
        </p:nvGrpSpPr>
        <p:grpSpPr>
          <a:xfrm flipH="1" rot="10800000">
            <a:off x="8545800" y="194516"/>
            <a:ext cx="1042259" cy="1047013"/>
            <a:chOff x="8276926" y="3750868"/>
            <a:chExt cx="1239162" cy="1244814"/>
          </a:xfrm>
        </p:grpSpPr>
        <p:sp>
          <p:nvSpPr>
            <p:cNvPr id="5344" name="Google Shape;5344;p19"/>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19"/>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19"/>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19"/>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19"/>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19"/>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19"/>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19"/>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19"/>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19"/>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19"/>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19"/>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19"/>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19"/>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19"/>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19"/>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19"/>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19"/>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19"/>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19"/>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19"/>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19"/>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19"/>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19"/>
            <p:cNvSpPr/>
            <p:nvPr/>
          </p:nvSpPr>
          <p:spPr>
            <a:xfrm>
              <a:off x="8902419" y="4681074"/>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19"/>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19"/>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19"/>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1" name="Google Shape;5371;p19"/>
          <p:cNvGrpSpPr/>
          <p:nvPr/>
        </p:nvGrpSpPr>
        <p:grpSpPr>
          <a:xfrm flipH="1" rot="10800000">
            <a:off x="8484435" y="-270371"/>
            <a:ext cx="368416" cy="997931"/>
            <a:chOff x="7607455" y="4238363"/>
            <a:chExt cx="438017" cy="1186459"/>
          </a:xfrm>
        </p:grpSpPr>
        <p:sp>
          <p:nvSpPr>
            <p:cNvPr id="5372" name="Google Shape;5372;p19"/>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19"/>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19"/>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19"/>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19"/>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19"/>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19"/>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19"/>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19"/>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19"/>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19"/>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19"/>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19"/>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19"/>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19"/>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19"/>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19"/>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19"/>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19"/>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19"/>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19"/>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19"/>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19"/>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19"/>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6" name="Google Shape;5396;p19"/>
          <p:cNvGrpSpPr/>
          <p:nvPr/>
        </p:nvGrpSpPr>
        <p:grpSpPr>
          <a:xfrm rot="-4992369">
            <a:off x="7231418" y="-258355"/>
            <a:ext cx="364310" cy="944495"/>
            <a:chOff x="7916001" y="4222802"/>
            <a:chExt cx="364302" cy="944474"/>
          </a:xfrm>
        </p:grpSpPr>
        <p:sp>
          <p:nvSpPr>
            <p:cNvPr id="5397" name="Google Shape;5397;p19"/>
            <p:cNvSpPr/>
            <p:nvPr/>
          </p:nvSpPr>
          <p:spPr>
            <a:xfrm>
              <a:off x="7954650" y="4270825"/>
              <a:ext cx="325652" cy="896451"/>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19"/>
            <p:cNvSpPr/>
            <p:nvPr/>
          </p:nvSpPr>
          <p:spPr>
            <a:xfrm>
              <a:off x="8159489" y="4463672"/>
              <a:ext cx="54905" cy="89149"/>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19"/>
            <p:cNvSpPr/>
            <p:nvPr/>
          </p:nvSpPr>
          <p:spPr>
            <a:xfrm>
              <a:off x="8053845" y="4468005"/>
              <a:ext cx="86579" cy="46918"/>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19"/>
            <p:cNvSpPr/>
            <p:nvPr/>
          </p:nvSpPr>
          <p:spPr>
            <a:xfrm>
              <a:off x="8092495" y="4353366"/>
              <a:ext cx="52134" cy="86805"/>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19"/>
            <p:cNvSpPr/>
            <p:nvPr/>
          </p:nvSpPr>
          <p:spPr>
            <a:xfrm>
              <a:off x="7991637" y="4373446"/>
              <a:ext cx="80733" cy="48404"/>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19"/>
            <p:cNvSpPr/>
            <p:nvPr/>
          </p:nvSpPr>
          <p:spPr>
            <a:xfrm>
              <a:off x="8010231" y="4260999"/>
              <a:ext cx="36914" cy="74131"/>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19"/>
            <p:cNvSpPr/>
            <p:nvPr/>
          </p:nvSpPr>
          <p:spPr>
            <a:xfrm>
              <a:off x="7937845" y="4303554"/>
              <a:ext cx="68966" cy="47119"/>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19"/>
            <p:cNvSpPr/>
            <p:nvPr/>
          </p:nvSpPr>
          <p:spPr>
            <a:xfrm>
              <a:off x="7916001" y="4222802"/>
              <a:ext cx="62238" cy="61910"/>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5" name="Google Shape;5405;p19"/>
          <p:cNvSpPr/>
          <p:nvPr/>
        </p:nvSpPr>
        <p:spPr>
          <a:xfrm flipH="1" rot="10800000">
            <a:off x="7991078" y="-124958"/>
            <a:ext cx="548046" cy="880098"/>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19"/>
          <p:cNvSpPr/>
          <p:nvPr/>
        </p:nvSpPr>
        <p:spPr>
          <a:xfrm flipH="1" rot="10800000">
            <a:off x="7983973" y="-199739"/>
            <a:ext cx="486035" cy="891563"/>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19"/>
          <p:cNvSpPr/>
          <p:nvPr/>
        </p:nvSpPr>
        <p:spPr>
          <a:xfrm flipH="1" rot="10800000">
            <a:off x="8312420" y="476643"/>
            <a:ext cx="170033" cy="140577"/>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19"/>
          <p:cNvSpPr/>
          <p:nvPr/>
        </p:nvSpPr>
        <p:spPr>
          <a:xfrm flipH="1" rot="10800000">
            <a:off x="8247416" y="355298"/>
            <a:ext cx="236126" cy="18268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19"/>
          <p:cNvSpPr/>
          <p:nvPr/>
        </p:nvSpPr>
        <p:spPr>
          <a:xfrm flipH="1" rot="10800000">
            <a:off x="8165052" y="227075"/>
            <a:ext cx="326207" cy="223502"/>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19"/>
          <p:cNvSpPr/>
          <p:nvPr/>
        </p:nvSpPr>
        <p:spPr>
          <a:xfrm flipH="1" rot="10800000">
            <a:off x="8098990" y="73660"/>
            <a:ext cx="376299" cy="209668"/>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19"/>
          <p:cNvSpPr/>
          <p:nvPr/>
        </p:nvSpPr>
        <p:spPr>
          <a:xfrm flipH="1" rot="10800000">
            <a:off x="8082285" y="-49642"/>
            <a:ext cx="235219" cy="149421"/>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19"/>
          <p:cNvSpPr/>
          <p:nvPr/>
        </p:nvSpPr>
        <p:spPr>
          <a:xfrm flipH="1" rot="10800000">
            <a:off x="8123026" y="344955"/>
            <a:ext cx="26911" cy="21040"/>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19"/>
          <p:cNvSpPr/>
          <p:nvPr/>
        </p:nvSpPr>
        <p:spPr>
          <a:xfrm flipH="1" rot="10800000">
            <a:off x="8093623" y="317240"/>
            <a:ext cx="26079" cy="21040"/>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19"/>
          <p:cNvSpPr/>
          <p:nvPr/>
        </p:nvSpPr>
        <p:spPr>
          <a:xfrm flipH="1" rot="10800000">
            <a:off x="8081857" y="366825"/>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19"/>
          <p:cNvSpPr/>
          <p:nvPr/>
        </p:nvSpPr>
        <p:spPr>
          <a:xfrm flipH="1" rot="10800000">
            <a:off x="8402897" y="218902"/>
            <a:ext cx="26079" cy="21040"/>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19"/>
          <p:cNvSpPr/>
          <p:nvPr/>
        </p:nvSpPr>
        <p:spPr>
          <a:xfrm flipH="1" rot="10800000">
            <a:off x="8370118" y="194513"/>
            <a:ext cx="26079" cy="20208"/>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19"/>
          <p:cNvSpPr/>
          <p:nvPr/>
        </p:nvSpPr>
        <p:spPr>
          <a:xfrm flipH="1" rot="10800000">
            <a:off x="8235650" y="386150"/>
            <a:ext cx="26079" cy="20183"/>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19"/>
          <p:cNvSpPr/>
          <p:nvPr/>
        </p:nvSpPr>
        <p:spPr>
          <a:xfrm flipH="1" rot="10800000">
            <a:off x="8216325" y="435735"/>
            <a:ext cx="26911" cy="20208"/>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19"/>
          <p:cNvSpPr/>
          <p:nvPr/>
        </p:nvSpPr>
        <p:spPr>
          <a:xfrm flipH="1" rot="10800000">
            <a:off x="8455001" y="473553"/>
            <a:ext cx="26079" cy="21040"/>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19"/>
          <p:cNvSpPr/>
          <p:nvPr/>
        </p:nvSpPr>
        <p:spPr>
          <a:xfrm flipH="1" rot="10800000">
            <a:off x="8413832" y="443294"/>
            <a:ext cx="26079" cy="21040"/>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19"/>
          <p:cNvSpPr/>
          <p:nvPr/>
        </p:nvSpPr>
        <p:spPr>
          <a:xfrm flipH="1" rot="10800000">
            <a:off x="8364247" y="621476"/>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19"/>
          <p:cNvSpPr/>
          <p:nvPr/>
        </p:nvSpPr>
        <p:spPr>
          <a:xfrm flipH="1" rot="10800000">
            <a:off x="8391962" y="665190"/>
            <a:ext cx="26079" cy="2101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19"/>
          <p:cNvSpPr/>
          <p:nvPr/>
        </p:nvSpPr>
        <p:spPr>
          <a:xfrm flipH="1" rot="-10392468">
            <a:off x="7355265" y="-106134"/>
            <a:ext cx="686110" cy="861001"/>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19"/>
          <p:cNvSpPr/>
          <p:nvPr/>
        </p:nvSpPr>
        <p:spPr>
          <a:xfrm flipH="1" rot="-10392468">
            <a:off x="7428715" y="-207988"/>
            <a:ext cx="483351" cy="881965"/>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19"/>
          <p:cNvSpPr/>
          <p:nvPr/>
        </p:nvSpPr>
        <p:spPr>
          <a:xfrm flipH="1" rot="-10392468">
            <a:off x="7758212" y="-59328"/>
            <a:ext cx="139767" cy="133367"/>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19"/>
          <p:cNvSpPr/>
          <p:nvPr/>
        </p:nvSpPr>
        <p:spPr>
          <a:xfrm flipH="1" rot="-10392468">
            <a:off x="7629869" y="73853"/>
            <a:ext cx="192731" cy="191824"/>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19"/>
          <p:cNvSpPr/>
          <p:nvPr/>
        </p:nvSpPr>
        <p:spPr>
          <a:xfrm flipH="1" rot="-10392468">
            <a:off x="7533765" y="164979"/>
            <a:ext cx="216290" cy="274016"/>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19"/>
          <p:cNvSpPr/>
          <p:nvPr/>
        </p:nvSpPr>
        <p:spPr>
          <a:xfrm flipH="1" rot="-10392468">
            <a:off x="7539764" y="295330"/>
            <a:ext cx="111420" cy="144529"/>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19"/>
          <p:cNvSpPr/>
          <p:nvPr/>
        </p:nvSpPr>
        <p:spPr>
          <a:xfrm flipH="1" rot="-10392468">
            <a:off x="7414026" y="412152"/>
            <a:ext cx="142841" cy="171087"/>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19"/>
          <p:cNvSpPr/>
          <p:nvPr/>
        </p:nvSpPr>
        <p:spPr>
          <a:xfrm flipH="1" rot="-10392468">
            <a:off x="7382758" y="512051"/>
            <a:ext cx="101997" cy="118526"/>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19"/>
          <p:cNvSpPr/>
          <p:nvPr/>
        </p:nvSpPr>
        <p:spPr>
          <a:xfrm flipH="1" rot="10800000">
            <a:off x="7985182" y="397085"/>
            <a:ext cx="28624" cy="21871"/>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19"/>
          <p:cNvSpPr/>
          <p:nvPr/>
        </p:nvSpPr>
        <p:spPr>
          <a:xfrm flipH="1" rot="-10392468">
            <a:off x="7810876" y="469486"/>
            <a:ext cx="28598" cy="21871"/>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19"/>
          <p:cNvSpPr/>
          <p:nvPr/>
        </p:nvSpPr>
        <p:spPr>
          <a:xfrm flipH="1" rot="-10392468">
            <a:off x="7805059" y="418832"/>
            <a:ext cx="28598" cy="21896"/>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19"/>
          <p:cNvSpPr/>
          <p:nvPr/>
        </p:nvSpPr>
        <p:spPr>
          <a:xfrm flipH="1" rot="-10392468">
            <a:off x="7433296" y="164654"/>
            <a:ext cx="28598" cy="21871"/>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19"/>
          <p:cNvSpPr/>
          <p:nvPr/>
        </p:nvSpPr>
        <p:spPr>
          <a:xfrm flipH="1" rot="-10392468">
            <a:off x="7436085" y="212384"/>
            <a:ext cx="28598"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19"/>
          <p:cNvSpPr/>
          <p:nvPr/>
        </p:nvSpPr>
        <p:spPr>
          <a:xfrm flipH="1" rot="-10392468">
            <a:off x="7486995" y="182900"/>
            <a:ext cx="28598"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19"/>
          <p:cNvSpPr/>
          <p:nvPr/>
        </p:nvSpPr>
        <p:spPr>
          <a:xfrm flipH="1" rot="-10392468">
            <a:off x="7501521" y="657773"/>
            <a:ext cx="28598" cy="21871"/>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19"/>
          <p:cNvSpPr/>
          <p:nvPr/>
        </p:nvSpPr>
        <p:spPr>
          <a:xfrm flipH="1" rot="-10392468">
            <a:off x="7468110" y="668131"/>
            <a:ext cx="27767" cy="21871"/>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19"/>
          <p:cNvSpPr/>
          <p:nvPr/>
        </p:nvSpPr>
        <p:spPr>
          <a:xfrm flipH="1" rot="-10392468">
            <a:off x="7366618" y="475810"/>
            <a:ext cx="28598" cy="21871"/>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19"/>
          <p:cNvSpPr/>
          <p:nvPr/>
        </p:nvSpPr>
        <p:spPr>
          <a:xfrm flipH="1" rot="-10392468">
            <a:off x="7370099" y="446588"/>
            <a:ext cx="28598" cy="21871"/>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19"/>
          <p:cNvSpPr/>
          <p:nvPr/>
        </p:nvSpPr>
        <p:spPr>
          <a:xfrm flipH="1" rot="-10392468">
            <a:off x="7847662" y="160681"/>
            <a:ext cx="28598" cy="21896"/>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19"/>
          <p:cNvSpPr/>
          <p:nvPr/>
        </p:nvSpPr>
        <p:spPr>
          <a:xfrm flipH="1" rot="-10392468">
            <a:off x="7567352" y="254259"/>
            <a:ext cx="28624" cy="21871"/>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19"/>
          <p:cNvSpPr/>
          <p:nvPr/>
        </p:nvSpPr>
        <p:spPr>
          <a:xfrm flipH="1" rot="-10392468">
            <a:off x="7783578" y="300344"/>
            <a:ext cx="28598" cy="2270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44" name="Google Shape;5444;p19"/>
          <p:cNvGrpSpPr/>
          <p:nvPr/>
        </p:nvGrpSpPr>
        <p:grpSpPr>
          <a:xfrm flipH="1" rot="10800000">
            <a:off x="7172049" y="4337924"/>
            <a:ext cx="436502" cy="569243"/>
            <a:chOff x="3289399" y="3455662"/>
            <a:chExt cx="436502" cy="569243"/>
          </a:xfrm>
        </p:grpSpPr>
        <p:sp>
          <p:nvSpPr>
            <p:cNvPr id="5445" name="Google Shape;5445;p19"/>
            <p:cNvSpPr/>
            <p:nvPr/>
          </p:nvSpPr>
          <p:spPr>
            <a:xfrm>
              <a:off x="3289399" y="3590341"/>
              <a:ext cx="418746" cy="434563"/>
            </a:xfrm>
            <a:custGeom>
              <a:rect b="b" l="l" r="r" t="t"/>
              <a:pathLst>
                <a:path extrusionOk="0" h="14506" w="13978">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19"/>
            <p:cNvSpPr/>
            <p:nvPr/>
          </p:nvSpPr>
          <p:spPr>
            <a:xfrm>
              <a:off x="3404877" y="3455662"/>
              <a:ext cx="321025" cy="474737"/>
            </a:xfrm>
            <a:custGeom>
              <a:rect b="b" l="l" r="r" t="t"/>
              <a:pathLst>
                <a:path extrusionOk="0" h="15847" w="10716">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19"/>
            <p:cNvSpPr/>
            <p:nvPr/>
          </p:nvSpPr>
          <p:spPr>
            <a:xfrm>
              <a:off x="3505857" y="3642074"/>
              <a:ext cx="155300" cy="125672"/>
            </a:xfrm>
            <a:custGeom>
              <a:rect b="b" l="l" r="r" t="t"/>
              <a:pathLst>
                <a:path extrusionOk="0" h="4195" w="5184">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19"/>
            <p:cNvSpPr/>
            <p:nvPr/>
          </p:nvSpPr>
          <p:spPr>
            <a:xfrm>
              <a:off x="3517210" y="3702794"/>
              <a:ext cx="89992" cy="89932"/>
            </a:xfrm>
            <a:custGeom>
              <a:rect b="b" l="l" r="r" t="t"/>
              <a:pathLst>
                <a:path extrusionOk="0" h="3002" w="3004">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19"/>
            <p:cNvSpPr/>
            <p:nvPr/>
          </p:nvSpPr>
          <p:spPr>
            <a:xfrm>
              <a:off x="3432196" y="3767648"/>
              <a:ext cx="125222" cy="117284"/>
            </a:xfrm>
            <a:custGeom>
              <a:rect b="b" l="l" r="r" t="t"/>
              <a:pathLst>
                <a:path extrusionOk="0" h="3915" w="418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19"/>
            <p:cNvSpPr/>
            <p:nvPr/>
          </p:nvSpPr>
          <p:spPr>
            <a:xfrm>
              <a:off x="3444268" y="3829146"/>
              <a:ext cx="62012" cy="58986"/>
            </a:xfrm>
            <a:custGeom>
              <a:rect b="b" l="l" r="r" t="t"/>
              <a:pathLst>
                <a:path extrusionOk="0" h="1969" w="207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19"/>
            <p:cNvSpPr/>
            <p:nvPr/>
          </p:nvSpPr>
          <p:spPr>
            <a:xfrm>
              <a:off x="3402301" y="3870754"/>
              <a:ext cx="60005" cy="61353"/>
            </a:xfrm>
            <a:custGeom>
              <a:rect b="b" l="l" r="r" t="t"/>
              <a:pathLst>
                <a:path extrusionOk="0" h="2048" w="2003">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19"/>
            <p:cNvSpPr/>
            <p:nvPr/>
          </p:nvSpPr>
          <p:spPr>
            <a:xfrm>
              <a:off x="3395321" y="3762196"/>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19"/>
            <p:cNvSpPr/>
            <p:nvPr/>
          </p:nvSpPr>
          <p:spPr>
            <a:xfrm>
              <a:off x="3388312" y="378819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19"/>
            <p:cNvSpPr/>
            <p:nvPr/>
          </p:nvSpPr>
          <p:spPr>
            <a:xfrm>
              <a:off x="3375341" y="3765221"/>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19"/>
            <p:cNvSpPr/>
            <p:nvPr/>
          </p:nvSpPr>
          <p:spPr>
            <a:xfrm>
              <a:off x="3388312" y="395606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19"/>
            <p:cNvSpPr/>
            <p:nvPr/>
          </p:nvSpPr>
          <p:spPr>
            <a:xfrm>
              <a:off x="3378337" y="393408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19"/>
            <p:cNvSpPr/>
            <p:nvPr/>
          </p:nvSpPr>
          <p:spPr>
            <a:xfrm>
              <a:off x="3365336" y="396205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19"/>
            <p:cNvSpPr/>
            <p:nvPr/>
          </p:nvSpPr>
          <p:spPr>
            <a:xfrm>
              <a:off x="3565198" y="3891124"/>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19"/>
            <p:cNvSpPr/>
            <p:nvPr/>
          </p:nvSpPr>
          <p:spPr>
            <a:xfrm>
              <a:off x="3559177" y="3918084"/>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19"/>
            <p:cNvSpPr/>
            <p:nvPr/>
          </p:nvSpPr>
          <p:spPr>
            <a:xfrm>
              <a:off x="3545188" y="3899092"/>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19"/>
            <p:cNvSpPr/>
            <p:nvPr/>
          </p:nvSpPr>
          <p:spPr>
            <a:xfrm>
              <a:off x="3471258" y="3618320"/>
              <a:ext cx="15009" cy="11024"/>
            </a:xfrm>
            <a:custGeom>
              <a:rect b="b" l="l" r="r" t="t"/>
              <a:pathLst>
                <a:path extrusionOk="0" h="368" w="501">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19"/>
            <p:cNvSpPr/>
            <p:nvPr/>
          </p:nvSpPr>
          <p:spPr>
            <a:xfrm>
              <a:off x="3460265" y="3646298"/>
              <a:ext cx="15009" cy="11024"/>
            </a:xfrm>
            <a:custGeom>
              <a:rect b="b" l="l" r="r" t="t"/>
              <a:pathLst>
                <a:path extrusionOk="0" h="368" w="501">
                  <a:moveTo>
                    <a:pt x="267" y="1"/>
                  </a:moveTo>
                  <a:cubicBezTo>
                    <a:pt x="1" y="1"/>
                    <a:pt x="1" y="367"/>
                    <a:pt x="267" y="367"/>
                  </a:cubicBez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19"/>
            <p:cNvSpPr/>
            <p:nvPr/>
          </p:nvSpPr>
          <p:spPr>
            <a:xfrm>
              <a:off x="3445287" y="3621315"/>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19"/>
            <p:cNvSpPr/>
            <p:nvPr/>
          </p:nvSpPr>
          <p:spPr>
            <a:xfrm>
              <a:off x="3662104"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19"/>
            <p:cNvSpPr/>
            <p:nvPr/>
          </p:nvSpPr>
          <p:spPr>
            <a:xfrm>
              <a:off x="3649133" y="3808177"/>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19"/>
            <p:cNvSpPr/>
            <p:nvPr/>
          </p:nvSpPr>
          <p:spPr>
            <a:xfrm>
              <a:off x="3640116"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7" name="Google Shape;5467;p19"/>
          <p:cNvGrpSpPr/>
          <p:nvPr/>
        </p:nvGrpSpPr>
        <p:grpSpPr>
          <a:xfrm flipH="1" rot="10800000">
            <a:off x="-221282" y="-186589"/>
            <a:ext cx="1500235" cy="1460527"/>
            <a:chOff x="-181020" y="4253777"/>
            <a:chExt cx="1117161" cy="1087511"/>
          </a:xfrm>
        </p:grpSpPr>
        <p:sp>
          <p:nvSpPr>
            <p:cNvPr id="5468" name="Google Shape;5468;p19"/>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19"/>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19"/>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19"/>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19"/>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19"/>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19"/>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19"/>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19"/>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19"/>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19"/>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19"/>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19"/>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1" name="Google Shape;5481;p19"/>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82" name="Google Shape;5482;p19"/>
          <p:cNvGrpSpPr/>
          <p:nvPr/>
        </p:nvGrpSpPr>
        <p:grpSpPr>
          <a:xfrm flipH="1" rot="10800000">
            <a:off x="-256703" y="184140"/>
            <a:ext cx="1187279" cy="1592727"/>
            <a:chOff x="-168050" y="4195214"/>
            <a:chExt cx="719519" cy="965231"/>
          </a:xfrm>
        </p:grpSpPr>
        <p:sp>
          <p:nvSpPr>
            <p:cNvPr id="5483" name="Google Shape;5483;p19"/>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4" name="Google Shape;5484;p19"/>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5" name="Google Shape;5485;p19"/>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6" name="Google Shape;5486;p19"/>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7" name="Google Shape;5487;p19"/>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8" name="Google Shape;5488;p19"/>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19"/>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19"/>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19"/>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19"/>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19"/>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19"/>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19"/>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19"/>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19"/>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19"/>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19"/>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19"/>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19"/>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19"/>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19"/>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19"/>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19"/>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19"/>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19"/>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19"/>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19"/>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19"/>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19"/>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19"/>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19"/>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19"/>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19"/>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19"/>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19"/>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19"/>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19"/>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19"/>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19"/>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19"/>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19"/>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19"/>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19"/>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19"/>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19"/>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19"/>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19"/>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30" name="Google Shape;5530;p19"/>
          <p:cNvGrpSpPr/>
          <p:nvPr/>
        </p:nvGrpSpPr>
        <p:grpSpPr>
          <a:xfrm flipH="1" rot="10800000">
            <a:off x="7923837" y="4210795"/>
            <a:ext cx="1116750" cy="1145263"/>
            <a:chOff x="7973149" y="-201092"/>
            <a:chExt cx="1116750" cy="1145263"/>
          </a:xfrm>
        </p:grpSpPr>
        <p:sp>
          <p:nvSpPr>
            <p:cNvPr id="5531" name="Google Shape;5531;p19"/>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19"/>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19"/>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19"/>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19"/>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19"/>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19"/>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19"/>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19"/>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19"/>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19"/>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19"/>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19"/>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19"/>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19"/>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19"/>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19"/>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19"/>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19"/>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19"/>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19"/>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19"/>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19"/>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19"/>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19"/>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19"/>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19"/>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19"/>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19"/>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19"/>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19"/>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19"/>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19"/>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19"/>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19"/>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19"/>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19"/>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19"/>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19"/>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19"/>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19"/>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19"/>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19"/>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19"/>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19"/>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19"/>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19"/>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19"/>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19"/>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19"/>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19"/>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19"/>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19"/>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19"/>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19"/>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19"/>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19"/>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19"/>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19"/>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19"/>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19"/>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rect b="b" l="l" r="r" t="t"/>
              <a:pathLst>
                <a:path extrusionOk="0" h="1736" w="2236">
                  <a:moveTo>
                    <a:pt x="1101" y="1"/>
                  </a:moveTo>
                  <a:cubicBezTo>
                    <a:pt x="0" y="1"/>
                    <a:pt x="0" y="1736"/>
                    <a:pt x="1101" y="1736"/>
                  </a:cubicBezTo>
                  <a:cubicBezTo>
                    <a:pt x="2235" y="1736"/>
                    <a:pt x="2235" y="1"/>
                    <a:pt x="1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19"/>
            <p:cNvSpPr/>
            <p:nvPr/>
          </p:nvSpPr>
          <p:spPr>
            <a:xfrm>
              <a:off x="4169028" y="4467347"/>
              <a:ext cx="67974" cy="52006"/>
            </a:xfrm>
            <a:custGeom>
              <a:rect b="b" l="l" r="r" t="t"/>
              <a:pathLst>
                <a:path extrusionOk="0" h="1736" w="2269">
                  <a:moveTo>
                    <a:pt x="1134" y="0"/>
                  </a:moveTo>
                  <a:cubicBezTo>
                    <a:pt x="0" y="0"/>
                    <a:pt x="0" y="1735"/>
                    <a:pt x="1134" y="1735"/>
                  </a:cubicBezTo>
                  <a:cubicBezTo>
                    <a:pt x="2269" y="1735"/>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19"/>
            <p:cNvSpPr/>
            <p:nvPr/>
          </p:nvSpPr>
          <p:spPr>
            <a:xfrm>
              <a:off x="4273931" y="4614248"/>
              <a:ext cx="68004" cy="51976"/>
            </a:xfrm>
            <a:custGeom>
              <a:rect b="b" l="l" r="r" t="t"/>
              <a:pathLst>
                <a:path extrusionOk="0" h="1735" w="2270">
                  <a:moveTo>
                    <a:pt x="1135" y="0"/>
                  </a:moveTo>
                  <a:cubicBezTo>
                    <a:pt x="1" y="0"/>
                    <a:pt x="1" y="1735"/>
                    <a:pt x="1135" y="1735"/>
                  </a:cubicBezTo>
                  <a:cubicBezTo>
                    <a:pt x="2269" y="1735"/>
                    <a:pt x="2269" y="0"/>
                    <a:pt x="11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19"/>
            <p:cNvSpPr/>
            <p:nvPr/>
          </p:nvSpPr>
          <p:spPr>
            <a:xfrm>
              <a:off x="4434821" y="4579260"/>
              <a:ext cx="67974" cy="52006"/>
            </a:xfrm>
            <a:custGeom>
              <a:rect b="b" l="l" r="r" t="t"/>
              <a:pathLst>
                <a:path extrusionOk="0" h="1736" w="2269">
                  <a:moveTo>
                    <a:pt x="1134" y="0"/>
                  </a:moveTo>
                  <a:cubicBezTo>
                    <a:pt x="0" y="0"/>
                    <a:pt x="0" y="1735"/>
                    <a:pt x="1134" y="1735"/>
                  </a:cubicBezTo>
                  <a:cubicBezTo>
                    <a:pt x="2269" y="1735"/>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19"/>
            <p:cNvSpPr/>
            <p:nvPr/>
          </p:nvSpPr>
          <p:spPr>
            <a:xfrm>
              <a:off x="4483768" y="4719152"/>
              <a:ext cx="68004" cy="52006"/>
            </a:xfrm>
            <a:custGeom>
              <a:rect b="b" l="l" r="r" t="t"/>
              <a:pathLst>
                <a:path extrusionOk="0" h="1736" w="2270">
                  <a:moveTo>
                    <a:pt x="1135" y="1"/>
                  </a:moveTo>
                  <a:cubicBezTo>
                    <a:pt x="1" y="1"/>
                    <a:pt x="1"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19"/>
            <p:cNvSpPr/>
            <p:nvPr/>
          </p:nvSpPr>
          <p:spPr>
            <a:xfrm>
              <a:off x="3682270" y="4246288"/>
              <a:ext cx="904387" cy="841746"/>
            </a:xfrm>
            <a:custGeom>
              <a:rect b="b" l="l" r="r" t="t"/>
              <a:pathLst>
                <a:path extrusionOk="0" h="28098" w="30189">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19"/>
            <p:cNvSpPr/>
            <p:nvPr/>
          </p:nvSpPr>
          <p:spPr>
            <a:xfrm>
              <a:off x="3579657" y="4381465"/>
              <a:ext cx="817960" cy="704930"/>
            </a:xfrm>
            <a:custGeom>
              <a:rect b="b" l="l" r="r" t="t"/>
              <a:pathLst>
                <a:path extrusionOk="0" h="23531" w="27304">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19"/>
            <p:cNvSpPr/>
            <p:nvPr/>
          </p:nvSpPr>
          <p:spPr>
            <a:xfrm>
              <a:off x="4189966" y="4386347"/>
              <a:ext cx="263776" cy="238072"/>
            </a:xfrm>
            <a:custGeom>
              <a:rect b="b" l="l" r="r" t="t"/>
              <a:pathLst>
                <a:path extrusionOk="0" h="7947" w="8805">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19"/>
            <p:cNvSpPr/>
            <p:nvPr/>
          </p:nvSpPr>
          <p:spPr>
            <a:xfrm>
              <a:off x="4058343" y="4475345"/>
              <a:ext cx="296190" cy="306345"/>
            </a:xfrm>
            <a:custGeom>
              <a:rect b="b" l="l" r="r" t="t"/>
              <a:pathLst>
                <a:path extrusionOk="0" h="10226" w="9887">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19"/>
            <p:cNvSpPr/>
            <p:nvPr/>
          </p:nvSpPr>
          <p:spPr>
            <a:xfrm>
              <a:off x="3910423" y="4490263"/>
              <a:ext cx="447505" cy="405894"/>
            </a:xfrm>
            <a:custGeom>
              <a:rect b="b" l="l" r="r" t="t"/>
              <a:pathLst>
                <a:path extrusionOk="0" h="13549" w="14938">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19"/>
            <p:cNvSpPr/>
            <p:nvPr/>
          </p:nvSpPr>
          <p:spPr>
            <a:xfrm>
              <a:off x="3830293" y="4714539"/>
              <a:ext cx="315872" cy="302691"/>
            </a:xfrm>
            <a:custGeom>
              <a:rect b="b" l="l" r="r" t="t"/>
              <a:pathLst>
                <a:path extrusionOk="0" h="10104" w="10544">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19"/>
            <p:cNvSpPr/>
            <p:nvPr/>
          </p:nvSpPr>
          <p:spPr>
            <a:xfrm>
              <a:off x="4387132" y="4769447"/>
              <a:ext cx="30437" cy="21330"/>
            </a:xfrm>
            <a:custGeom>
              <a:rect b="b" l="l" r="r" t="t"/>
              <a:pathLst>
                <a:path extrusionOk="0" h="712" w="1016">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19"/>
            <p:cNvSpPr/>
            <p:nvPr/>
          </p:nvSpPr>
          <p:spPr>
            <a:xfrm>
              <a:off x="4371046" y="4822528"/>
              <a:ext cx="30647" cy="22109"/>
            </a:xfrm>
            <a:custGeom>
              <a:rect b="b" l="l" r="r" t="t"/>
              <a:pathLst>
                <a:path extrusionOk="0" h="738" w="1023">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19"/>
            <p:cNvSpPr/>
            <p:nvPr/>
          </p:nvSpPr>
          <p:spPr>
            <a:xfrm>
              <a:off x="4424037" y="4805514"/>
              <a:ext cx="30497" cy="21240"/>
            </a:xfrm>
            <a:custGeom>
              <a:rect b="b" l="l" r="r" t="t"/>
              <a:pathLst>
                <a:path extrusionOk="0" h="709" w="1018">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19"/>
            <p:cNvSpPr/>
            <p:nvPr/>
          </p:nvSpPr>
          <p:spPr>
            <a:xfrm>
              <a:off x="3935406" y="4418819"/>
              <a:ext cx="30617" cy="22139"/>
            </a:xfrm>
            <a:custGeom>
              <a:rect b="b" l="l" r="r" t="t"/>
              <a:pathLst>
                <a:path extrusionOk="0" h="739" w="1022">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19"/>
            <p:cNvSpPr/>
            <p:nvPr/>
          </p:nvSpPr>
          <p:spPr>
            <a:xfrm>
              <a:off x="3967368" y="4406837"/>
              <a:ext cx="31725" cy="21749"/>
            </a:xfrm>
            <a:custGeom>
              <a:rect b="b" l="l" r="r" t="t"/>
              <a:pathLst>
                <a:path extrusionOk="0" h="726" w="1059">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19"/>
            <p:cNvSpPr/>
            <p:nvPr/>
          </p:nvSpPr>
          <p:spPr>
            <a:xfrm>
              <a:off x="3955386" y="4468785"/>
              <a:ext cx="30617" cy="22139"/>
            </a:xfrm>
            <a:custGeom>
              <a:rect b="b" l="l" r="r" t="t"/>
              <a:pathLst>
                <a:path extrusionOk="0" h="739" w="1022">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19"/>
            <p:cNvSpPr/>
            <p:nvPr/>
          </p:nvSpPr>
          <p:spPr>
            <a:xfrm>
              <a:off x="4413822" y="4345878"/>
              <a:ext cx="30736" cy="21240"/>
            </a:xfrm>
            <a:custGeom>
              <a:rect b="b" l="l" r="r" t="t"/>
              <a:pathLst>
                <a:path extrusionOk="0" h="709" w="1026">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19"/>
            <p:cNvSpPr/>
            <p:nvPr/>
          </p:nvSpPr>
          <p:spPr>
            <a:xfrm>
              <a:off x="4416908" y="4409743"/>
              <a:ext cx="30736" cy="21210"/>
            </a:xfrm>
            <a:custGeom>
              <a:rect b="b" l="l" r="r" t="t"/>
              <a:pathLst>
                <a:path extrusionOk="0" h="708" w="1026">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19"/>
            <p:cNvSpPr/>
            <p:nvPr/>
          </p:nvSpPr>
          <p:spPr>
            <a:xfrm>
              <a:off x="4456000" y="4374874"/>
              <a:ext cx="30617" cy="22109"/>
            </a:xfrm>
            <a:custGeom>
              <a:rect b="b" l="l" r="r" t="t"/>
              <a:pathLst>
                <a:path extrusionOk="0" h="738" w="1022">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19"/>
            <p:cNvSpPr/>
            <p:nvPr/>
          </p:nvSpPr>
          <p:spPr>
            <a:xfrm>
              <a:off x="3999450" y="4672542"/>
              <a:ext cx="30497" cy="21210"/>
            </a:xfrm>
            <a:custGeom>
              <a:rect b="b" l="l" r="r" t="t"/>
              <a:pathLst>
                <a:path extrusionOk="0" h="708" w="1018">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19"/>
            <p:cNvSpPr/>
            <p:nvPr/>
          </p:nvSpPr>
          <p:spPr>
            <a:xfrm>
              <a:off x="3998222" y="4721489"/>
              <a:ext cx="30736" cy="21240"/>
            </a:xfrm>
            <a:custGeom>
              <a:rect b="b" l="l" r="r" t="t"/>
              <a:pathLst>
                <a:path extrusionOk="0" h="709" w="1026">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19"/>
            <p:cNvSpPr/>
            <p:nvPr/>
          </p:nvSpPr>
          <p:spPr>
            <a:xfrm>
              <a:off x="4158034" y="4797546"/>
              <a:ext cx="30706" cy="21210"/>
            </a:xfrm>
            <a:custGeom>
              <a:rect b="b" l="l" r="r" t="t"/>
              <a:pathLst>
                <a:path extrusionOk="0" h="708" w="1025">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19"/>
            <p:cNvSpPr/>
            <p:nvPr/>
          </p:nvSpPr>
          <p:spPr>
            <a:xfrm>
              <a:off x="4200211" y="4799523"/>
              <a:ext cx="31515" cy="21240"/>
            </a:xfrm>
            <a:custGeom>
              <a:rect b="b" l="l" r="r" t="t"/>
              <a:pathLst>
                <a:path extrusionOk="0" h="709" w="1052">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19"/>
            <p:cNvSpPr/>
            <p:nvPr/>
          </p:nvSpPr>
          <p:spPr>
            <a:xfrm>
              <a:off x="4230975" y="4634678"/>
              <a:ext cx="30826" cy="22109"/>
            </a:xfrm>
            <a:custGeom>
              <a:rect b="b" l="l" r="r" t="t"/>
              <a:pathLst>
                <a:path extrusionOk="0" h="738" w="1029">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19"/>
            <p:cNvSpPr/>
            <p:nvPr/>
          </p:nvSpPr>
          <p:spPr>
            <a:xfrm>
              <a:off x="4138144" y="4564103"/>
              <a:ext cx="30916" cy="21749"/>
            </a:xfrm>
            <a:custGeom>
              <a:rect b="b" l="l" r="r" t="t"/>
              <a:pathLst>
                <a:path extrusionOk="0" h="726" w="1032">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19"/>
            <p:cNvSpPr/>
            <p:nvPr/>
          </p:nvSpPr>
          <p:spPr>
            <a:xfrm>
              <a:off x="3722573" y="4683625"/>
              <a:ext cx="30736" cy="21240"/>
            </a:xfrm>
            <a:custGeom>
              <a:rect b="b" l="l" r="r" t="t"/>
              <a:pathLst>
                <a:path extrusionOk="0" h="709" w="1026">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19"/>
            <p:cNvSpPr/>
            <p:nvPr/>
          </p:nvSpPr>
          <p:spPr>
            <a:xfrm>
              <a:off x="3767237" y="4670025"/>
              <a:ext cx="30916" cy="21719"/>
            </a:xfrm>
            <a:custGeom>
              <a:rect b="b" l="l" r="r" t="t"/>
              <a:pathLst>
                <a:path extrusionOk="0" h="725" w="1032">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19"/>
            <p:cNvSpPr/>
            <p:nvPr/>
          </p:nvSpPr>
          <p:spPr>
            <a:xfrm>
              <a:off x="3757441" y="4728978"/>
              <a:ext cx="30916" cy="21719"/>
            </a:xfrm>
            <a:custGeom>
              <a:rect b="b" l="l" r="r" t="t"/>
              <a:pathLst>
                <a:path extrusionOk="0" h="725" w="1032">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19"/>
            <p:cNvSpPr/>
            <p:nvPr/>
          </p:nvSpPr>
          <p:spPr>
            <a:xfrm>
              <a:off x="4099351" y="5044229"/>
              <a:ext cx="30437" cy="21360"/>
            </a:xfrm>
            <a:custGeom>
              <a:rect b="b" l="l" r="r" t="t"/>
              <a:pathLst>
                <a:path extrusionOk="0" h="713" w="1016">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19"/>
            <p:cNvSpPr/>
            <p:nvPr/>
          </p:nvSpPr>
          <p:spPr>
            <a:xfrm>
              <a:off x="4148029" y="5045337"/>
              <a:ext cx="30826" cy="22139"/>
            </a:xfrm>
            <a:custGeom>
              <a:rect b="b" l="l" r="r" t="t"/>
              <a:pathLst>
                <a:path extrusionOk="0" h="739" w="1029">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 Slide_1_1">
    <p:spTree>
      <p:nvGrpSpPr>
        <p:cNvPr id="5624" name="Shape 5624"/>
        <p:cNvGrpSpPr/>
        <p:nvPr/>
      </p:nvGrpSpPr>
      <p:grpSpPr>
        <a:xfrm>
          <a:off x="0" y="0"/>
          <a:ext cx="0" cy="0"/>
          <a:chOff x="0" y="0"/>
          <a:chExt cx="0" cy="0"/>
        </a:xfrm>
      </p:grpSpPr>
      <p:sp>
        <p:nvSpPr>
          <p:cNvPr id="5625" name="Google Shape;5625;p20"/>
          <p:cNvSpPr txBox="1"/>
          <p:nvPr>
            <p:ph type="title"/>
          </p:nvPr>
        </p:nvSpPr>
        <p:spPr>
          <a:xfrm>
            <a:off x="6581919" y="1869192"/>
            <a:ext cx="1828500" cy="573000"/>
          </a:xfrm>
          <a:prstGeom prst="rect">
            <a:avLst/>
          </a:prstGeom>
          <a:noFill/>
          <a:ln>
            <a:noFill/>
          </a:ln>
        </p:spPr>
        <p:txBody>
          <a:bodyPr anchorCtr="0" anchor="b" bIns="0" lIns="0" spcFirstLastPara="1" rIns="0" wrap="square" tIns="0">
            <a:noAutofit/>
          </a:bodyPr>
          <a:lstStyle>
            <a:lvl1pPr lvl="0" rtl="0" algn="r">
              <a:spcBef>
                <a:spcPts val="0"/>
              </a:spcBef>
              <a:spcAft>
                <a:spcPts val="0"/>
              </a:spcAft>
              <a:buSzPts val="3000"/>
              <a:buNone/>
              <a:defRPr i="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626" name="Google Shape;5626;p20"/>
          <p:cNvSpPr txBox="1"/>
          <p:nvPr>
            <p:ph idx="1" type="subTitle"/>
          </p:nvPr>
        </p:nvSpPr>
        <p:spPr>
          <a:xfrm>
            <a:off x="5186819" y="2496004"/>
            <a:ext cx="3287400" cy="13089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None/>
              <a:defRPr sz="1400">
                <a:latin typeface="Nunito"/>
                <a:ea typeface="Nunito"/>
                <a:cs typeface="Nunito"/>
                <a:sym typeface="Nunito"/>
              </a:defRPr>
            </a:lvl1pPr>
            <a:lvl2pPr lvl="1" rtl="0" algn="r">
              <a:lnSpc>
                <a:spcPct val="115000"/>
              </a:lnSpc>
              <a:spcBef>
                <a:spcPts val="0"/>
              </a:spcBef>
              <a:spcAft>
                <a:spcPts val="0"/>
              </a:spcAft>
              <a:buNone/>
              <a:defRPr sz="1400">
                <a:latin typeface="Nunito"/>
                <a:ea typeface="Nunito"/>
                <a:cs typeface="Nunito"/>
                <a:sym typeface="Nunito"/>
              </a:defRPr>
            </a:lvl2pPr>
            <a:lvl3pPr lvl="2" rtl="0" algn="r">
              <a:lnSpc>
                <a:spcPct val="115000"/>
              </a:lnSpc>
              <a:spcBef>
                <a:spcPts val="0"/>
              </a:spcBef>
              <a:spcAft>
                <a:spcPts val="0"/>
              </a:spcAft>
              <a:buNone/>
              <a:defRPr sz="1400">
                <a:latin typeface="Nunito"/>
                <a:ea typeface="Nunito"/>
                <a:cs typeface="Nunito"/>
                <a:sym typeface="Nunito"/>
              </a:defRPr>
            </a:lvl3pPr>
            <a:lvl4pPr lvl="3" rtl="0" algn="r">
              <a:lnSpc>
                <a:spcPct val="115000"/>
              </a:lnSpc>
              <a:spcBef>
                <a:spcPts val="0"/>
              </a:spcBef>
              <a:spcAft>
                <a:spcPts val="0"/>
              </a:spcAft>
              <a:buNone/>
              <a:defRPr sz="1400">
                <a:latin typeface="Nunito"/>
                <a:ea typeface="Nunito"/>
                <a:cs typeface="Nunito"/>
                <a:sym typeface="Nunito"/>
              </a:defRPr>
            </a:lvl4pPr>
            <a:lvl5pPr lvl="4" rtl="0" algn="r">
              <a:lnSpc>
                <a:spcPct val="115000"/>
              </a:lnSpc>
              <a:spcBef>
                <a:spcPts val="0"/>
              </a:spcBef>
              <a:spcAft>
                <a:spcPts val="0"/>
              </a:spcAft>
              <a:buNone/>
              <a:defRPr sz="1400">
                <a:latin typeface="Nunito"/>
                <a:ea typeface="Nunito"/>
                <a:cs typeface="Nunito"/>
                <a:sym typeface="Nunito"/>
              </a:defRPr>
            </a:lvl5pPr>
            <a:lvl6pPr lvl="5" rtl="0" algn="r">
              <a:lnSpc>
                <a:spcPct val="115000"/>
              </a:lnSpc>
              <a:spcBef>
                <a:spcPts val="0"/>
              </a:spcBef>
              <a:spcAft>
                <a:spcPts val="0"/>
              </a:spcAft>
              <a:buNone/>
              <a:defRPr sz="1400">
                <a:latin typeface="Nunito"/>
                <a:ea typeface="Nunito"/>
                <a:cs typeface="Nunito"/>
                <a:sym typeface="Nunito"/>
              </a:defRPr>
            </a:lvl6pPr>
            <a:lvl7pPr lvl="6" rtl="0" algn="r">
              <a:lnSpc>
                <a:spcPct val="115000"/>
              </a:lnSpc>
              <a:spcBef>
                <a:spcPts val="0"/>
              </a:spcBef>
              <a:spcAft>
                <a:spcPts val="0"/>
              </a:spcAft>
              <a:buNone/>
              <a:defRPr sz="1400">
                <a:latin typeface="Nunito"/>
                <a:ea typeface="Nunito"/>
                <a:cs typeface="Nunito"/>
                <a:sym typeface="Nunito"/>
              </a:defRPr>
            </a:lvl7pPr>
            <a:lvl8pPr lvl="7" rtl="0" algn="r">
              <a:lnSpc>
                <a:spcPct val="115000"/>
              </a:lnSpc>
              <a:spcBef>
                <a:spcPts val="0"/>
              </a:spcBef>
              <a:spcAft>
                <a:spcPts val="0"/>
              </a:spcAft>
              <a:buNone/>
              <a:defRPr sz="1400">
                <a:latin typeface="Nunito"/>
                <a:ea typeface="Nunito"/>
                <a:cs typeface="Nunito"/>
                <a:sym typeface="Nunito"/>
              </a:defRPr>
            </a:lvl8pPr>
            <a:lvl9pPr lvl="8" rtl="0" algn="r">
              <a:lnSpc>
                <a:spcPct val="115000"/>
              </a:lnSpc>
              <a:spcBef>
                <a:spcPts val="0"/>
              </a:spcBef>
              <a:spcAft>
                <a:spcPts val="0"/>
              </a:spcAft>
              <a:buNone/>
              <a:defRPr sz="1400">
                <a:latin typeface="Nunito"/>
                <a:ea typeface="Nunito"/>
                <a:cs typeface="Nunito"/>
                <a:sym typeface="Nunito"/>
              </a:defRPr>
            </a:lvl9pPr>
          </a:lstStyle>
          <a:p/>
        </p:txBody>
      </p:sp>
      <p:sp>
        <p:nvSpPr>
          <p:cNvPr id="5627" name="Google Shape;5627;p20"/>
          <p:cNvSpPr/>
          <p:nvPr/>
        </p:nvSpPr>
        <p:spPr>
          <a:xfrm>
            <a:off x="5254450" y="4574300"/>
            <a:ext cx="3947285" cy="616031"/>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20"/>
          <p:cNvSpPr/>
          <p:nvPr/>
        </p:nvSpPr>
        <p:spPr>
          <a:xfrm flipH="1">
            <a:off x="-64403" y="-32958"/>
            <a:ext cx="3377637" cy="527437"/>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29" name="Google Shape;5629;p20"/>
          <p:cNvGrpSpPr/>
          <p:nvPr/>
        </p:nvGrpSpPr>
        <p:grpSpPr>
          <a:xfrm flipH="1">
            <a:off x="8021717" y="-112597"/>
            <a:ext cx="1074149" cy="686771"/>
            <a:chOff x="-206267" y="355694"/>
            <a:chExt cx="1406323" cy="899150"/>
          </a:xfrm>
        </p:grpSpPr>
        <p:sp>
          <p:nvSpPr>
            <p:cNvPr id="5630" name="Google Shape;5630;p20"/>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20"/>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20"/>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20"/>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20"/>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20"/>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20"/>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20"/>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8" name="Google Shape;5638;p20"/>
          <p:cNvGrpSpPr/>
          <p:nvPr/>
        </p:nvGrpSpPr>
        <p:grpSpPr>
          <a:xfrm>
            <a:off x="7912721" y="3872132"/>
            <a:ext cx="1289014" cy="1411882"/>
            <a:chOff x="2318158" y="4088320"/>
            <a:chExt cx="1256104" cy="1375835"/>
          </a:xfrm>
        </p:grpSpPr>
        <p:sp>
          <p:nvSpPr>
            <p:cNvPr id="5639" name="Google Shape;5639;p20"/>
            <p:cNvSpPr/>
            <p:nvPr/>
          </p:nvSpPr>
          <p:spPr>
            <a:xfrm>
              <a:off x="2820748" y="4145416"/>
              <a:ext cx="387171" cy="1065798"/>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20"/>
            <p:cNvSpPr/>
            <p:nvPr/>
          </p:nvSpPr>
          <p:spPr>
            <a:xfrm>
              <a:off x="3064285" y="4374694"/>
              <a:ext cx="65277" cy="105990"/>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20"/>
            <p:cNvSpPr/>
            <p:nvPr/>
          </p:nvSpPr>
          <p:spPr>
            <a:xfrm>
              <a:off x="2938682" y="4379847"/>
              <a:ext cx="102934" cy="55781"/>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20"/>
            <p:cNvSpPr/>
            <p:nvPr/>
          </p:nvSpPr>
          <p:spPr>
            <a:xfrm>
              <a:off x="2984634" y="4243550"/>
              <a:ext cx="61982" cy="103204"/>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20"/>
            <p:cNvSpPr/>
            <p:nvPr/>
          </p:nvSpPr>
          <p:spPr>
            <a:xfrm>
              <a:off x="2864723" y="4267424"/>
              <a:ext cx="95984" cy="57548"/>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20"/>
            <p:cNvSpPr/>
            <p:nvPr/>
          </p:nvSpPr>
          <p:spPr>
            <a:xfrm>
              <a:off x="2886830" y="4133733"/>
              <a:ext cx="43888" cy="88135"/>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20"/>
            <p:cNvSpPr/>
            <p:nvPr/>
          </p:nvSpPr>
          <p:spPr>
            <a:xfrm>
              <a:off x="2800768" y="4184328"/>
              <a:ext cx="81994" cy="56021"/>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20"/>
            <p:cNvSpPr/>
            <p:nvPr/>
          </p:nvSpPr>
          <p:spPr>
            <a:xfrm>
              <a:off x="2774797" y="4088320"/>
              <a:ext cx="73995" cy="73606"/>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20"/>
            <p:cNvSpPr/>
            <p:nvPr/>
          </p:nvSpPr>
          <p:spPr>
            <a:xfrm>
              <a:off x="2922686" y="4298787"/>
              <a:ext cx="651576" cy="1046356"/>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20"/>
            <p:cNvSpPr/>
            <p:nvPr/>
          </p:nvSpPr>
          <p:spPr>
            <a:xfrm>
              <a:off x="2914239" y="4374065"/>
              <a:ext cx="577850" cy="1059986"/>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20"/>
            <p:cNvSpPr/>
            <p:nvPr/>
          </p:nvSpPr>
          <p:spPr>
            <a:xfrm>
              <a:off x="3304736" y="4462763"/>
              <a:ext cx="202153" cy="167133"/>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20"/>
            <p:cNvSpPr/>
            <p:nvPr/>
          </p:nvSpPr>
          <p:spPr>
            <a:xfrm>
              <a:off x="3227452" y="4556973"/>
              <a:ext cx="280732" cy="21719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20"/>
            <p:cNvSpPr/>
            <p:nvPr/>
          </p:nvSpPr>
          <p:spPr>
            <a:xfrm>
              <a:off x="3129528" y="4660889"/>
              <a:ext cx="387830" cy="265723"/>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20"/>
            <p:cNvSpPr/>
            <p:nvPr/>
          </p:nvSpPr>
          <p:spPr>
            <a:xfrm>
              <a:off x="3050985" y="4859733"/>
              <a:ext cx="447385" cy="249276"/>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20"/>
            <p:cNvSpPr/>
            <p:nvPr/>
          </p:nvSpPr>
          <p:spPr>
            <a:xfrm>
              <a:off x="3031125" y="5077958"/>
              <a:ext cx="279653" cy="177648"/>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20"/>
            <p:cNvSpPr/>
            <p:nvPr/>
          </p:nvSpPr>
          <p:spPr>
            <a:xfrm>
              <a:off x="3079562" y="4761449"/>
              <a:ext cx="31995" cy="25015"/>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20"/>
            <p:cNvSpPr/>
            <p:nvPr/>
          </p:nvSpPr>
          <p:spPr>
            <a:xfrm>
              <a:off x="3044604" y="4794400"/>
              <a:ext cx="31006" cy="25015"/>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20"/>
            <p:cNvSpPr/>
            <p:nvPr/>
          </p:nvSpPr>
          <p:spPr>
            <a:xfrm>
              <a:off x="3030615" y="473544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20"/>
            <p:cNvSpPr/>
            <p:nvPr/>
          </p:nvSpPr>
          <p:spPr>
            <a:xfrm>
              <a:off x="3412306" y="4911316"/>
              <a:ext cx="31006" cy="25015"/>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20"/>
            <p:cNvSpPr/>
            <p:nvPr/>
          </p:nvSpPr>
          <p:spPr>
            <a:xfrm>
              <a:off x="3373334" y="4941301"/>
              <a:ext cx="31006" cy="24026"/>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20"/>
            <p:cNvSpPr/>
            <p:nvPr/>
          </p:nvSpPr>
          <p:spPr>
            <a:xfrm>
              <a:off x="3262410" y="5198109"/>
              <a:ext cx="31006" cy="25015"/>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20"/>
            <p:cNvSpPr/>
            <p:nvPr/>
          </p:nvSpPr>
          <p:spPr>
            <a:xfrm>
              <a:off x="3220442" y="5231090"/>
              <a:ext cx="31006" cy="23996"/>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20"/>
            <p:cNvSpPr/>
            <p:nvPr/>
          </p:nvSpPr>
          <p:spPr>
            <a:xfrm>
              <a:off x="3213463" y="4713490"/>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20"/>
            <p:cNvSpPr/>
            <p:nvPr/>
          </p:nvSpPr>
          <p:spPr>
            <a:xfrm>
              <a:off x="3190487" y="4654508"/>
              <a:ext cx="31995" cy="24026"/>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20"/>
            <p:cNvSpPr/>
            <p:nvPr/>
          </p:nvSpPr>
          <p:spPr>
            <a:xfrm>
              <a:off x="3474254" y="4608556"/>
              <a:ext cx="31006" cy="25015"/>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20"/>
            <p:cNvSpPr/>
            <p:nvPr/>
          </p:nvSpPr>
          <p:spPr>
            <a:xfrm>
              <a:off x="3425307" y="4644533"/>
              <a:ext cx="31006" cy="25015"/>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20"/>
            <p:cNvSpPr/>
            <p:nvPr/>
          </p:nvSpPr>
          <p:spPr>
            <a:xfrm>
              <a:off x="3366355" y="443268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20"/>
            <p:cNvSpPr/>
            <p:nvPr/>
          </p:nvSpPr>
          <p:spPr>
            <a:xfrm>
              <a:off x="3399305" y="4380745"/>
              <a:ext cx="31006" cy="2498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20"/>
            <p:cNvSpPr/>
            <p:nvPr/>
          </p:nvSpPr>
          <p:spPr>
            <a:xfrm>
              <a:off x="2318158" y="4324070"/>
              <a:ext cx="815743" cy="1023678"/>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20"/>
            <p:cNvSpPr/>
            <p:nvPr/>
          </p:nvSpPr>
          <p:spPr>
            <a:xfrm>
              <a:off x="2392866" y="4415554"/>
              <a:ext cx="574675" cy="1048602"/>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20"/>
            <p:cNvSpPr/>
            <p:nvPr/>
          </p:nvSpPr>
          <p:spPr>
            <a:xfrm>
              <a:off x="2751551" y="5149132"/>
              <a:ext cx="166174" cy="158565"/>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20"/>
            <p:cNvSpPr/>
            <p:nvPr/>
          </p:nvSpPr>
          <p:spPr>
            <a:xfrm>
              <a:off x="2622654" y="4908320"/>
              <a:ext cx="229145" cy="228066"/>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20"/>
            <p:cNvSpPr/>
            <p:nvPr/>
          </p:nvSpPr>
          <p:spPr>
            <a:xfrm>
              <a:off x="2527695" y="4691503"/>
              <a:ext cx="257155" cy="325788"/>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20"/>
            <p:cNvSpPr/>
            <p:nvPr/>
          </p:nvSpPr>
          <p:spPr>
            <a:xfrm>
              <a:off x="2544440" y="4684493"/>
              <a:ext cx="132472" cy="171836"/>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20"/>
            <p:cNvSpPr/>
            <p:nvPr/>
          </p:nvSpPr>
          <p:spPr>
            <a:xfrm>
              <a:off x="2414165" y="4499638"/>
              <a:ext cx="169829" cy="20341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20"/>
            <p:cNvSpPr/>
            <p:nvPr/>
          </p:nvSpPr>
          <p:spPr>
            <a:xfrm>
              <a:off x="2387774" y="4436702"/>
              <a:ext cx="121268" cy="140920"/>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20"/>
            <p:cNvSpPr/>
            <p:nvPr/>
          </p:nvSpPr>
          <p:spPr>
            <a:xfrm>
              <a:off x="2915677" y="4698483"/>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20"/>
            <p:cNvSpPr/>
            <p:nvPr/>
          </p:nvSpPr>
          <p:spPr>
            <a:xfrm>
              <a:off x="2880719" y="4656515"/>
              <a:ext cx="34002" cy="26003"/>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20"/>
            <p:cNvSpPr/>
            <p:nvPr/>
          </p:nvSpPr>
          <p:spPr>
            <a:xfrm>
              <a:off x="2866730" y="4715467"/>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20"/>
            <p:cNvSpPr/>
            <p:nvPr/>
          </p:nvSpPr>
          <p:spPr>
            <a:xfrm>
              <a:off x="2392088" y="4963289"/>
              <a:ext cx="34002" cy="26003"/>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20"/>
            <p:cNvSpPr/>
            <p:nvPr/>
          </p:nvSpPr>
          <p:spPr>
            <a:xfrm>
              <a:off x="2402093" y="4907332"/>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20"/>
            <p:cNvSpPr/>
            <p:nvPr/>
          </p:nvSpPr>
          <p:spPr>
            <a:xfrm>
              <a:off x="2458049" y="4949299"/>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20"/>
            <p:cNvSpPr/>
            <p:nvPr/>
          </p:nvSpPr>
          <p:spPr>
            <a:xfrm>
              <a:off x="2541984" y="4390721"/>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20"/>
            <p:cNvSpPr/>
            <p:nvPr/>
          </p:nvSpPr>
          <p:spPr>
            <a:xfrm>
              <a:off x="2504001" y="4373736"/>
              <a:ext cx="33013" cy="26003"/>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20"/>
            <p:cNvSpPr/>
            <p:nvPr/>
          </p:nvSpPr>
          <p:spPr>
            <a:xfrm>
              <a:off x="2357130" y="4586569"/>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20"/>
            <p:cNvSpPr/>
            <p:nvPr/>
          </p:nvSpPr>
          <p:spPr>
            <a:xfrm>
              <a:off x="2357130" y="4621557"/>
              <a:ext cx="34002" cy="26003"/>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20"/>
            <p:cNvSpPr/>
            <p:nvPr/>
          </p:nvSpPr>
          <p:spPr>
            <a:xfrm>
              <a:off x="2880719" y="5026225"/>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20"/>
            <p:cNvSpPr/>
            <p:nvPr/>
          </p:nvSpPr>
          <p:spPr>
            <a:xfrm>
              <a:off x="2677861" y="5183102"/>
              <a:ext cx="34032" cy="27022"/>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20"/>
            <p:cNvSpPr/>
            <p:nvPr/>
          </p:nvSpPr>
          <p:spPr>
            <a:xfrm>
              <a:off x="2562953" y="4876358"/>
              <a:ext cx="34032" cy="26003"/>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20"/>
            <p:cNvSpPr/>
            <p:nvPr/>
          </p:nvSpPr>
          <p:spPr>
            <a:xfrm>
              <a:off x="2824762" y="4851375"/>
              <a:ext cx="34002" cy="2699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9" name="Google Shape;5689;p20"/>
          <p:cNvGrpSpPr/>
          <p:nvPr/>
        </p:nvGrpSpPr>
        <p:grpSpPr>
          <a:xfrm rot="7057695">
            <a:off x="-197888" y="4686469"/>
            <a:ext cx="872880" cy="391702"/>
            <a:chOff x="8502760" y="3542528"/>
            <a:chExt cx="711519" cy="319269"/>
          </a:xfrm>
        </p:grpSpPr>
        <p:sp>
          <p:nvSpPr>
            <p:cNvPr id="5690" name="Google Shape;5690;p20"/>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20"/>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20"/>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20"/>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20"/>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20"/>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20"/>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20"/>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20"/>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9" name="Google Shape;5699;p20"/>
          <p:cNvGrpSpPr/>
          <p:nvPr/>
        </p:nvGrpSpPr>
        <p:grpSpPr>
          <a:xfrm flipH="1">
            <a:off x="35964" y="-144577"/>
            <a:ext cx="809979" cy="830659"/>
            <a:chOff x="7973149" y="-201092"/>
            <a:chExt cx="1116750" cy="1145263"/>
          </a:xfrm>
        </p:grpSpPr>
        <p:sp>
          <p:nvSpPr>
            <p:cNvPr id="5700" name="Google Shape;5700;p20"/>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20"/>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20"/>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20"/>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20"/>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20"/>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20"/>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20"/>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20"/>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20"/>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20"/>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20"/>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20"/>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20"/>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20"/>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20"/>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20"/>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20"/>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20"/>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20"/>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20"/>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20"/>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20"/>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20"/>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20"/>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20"/>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20"/>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20"/>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20"/>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20"/>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20"/>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20"/>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20"/>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20"/>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20"/>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20"/>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20"/>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20"/>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20"/>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20"/>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20"/>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20"/>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20"/>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20"/>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20"/>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20"/>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20"/>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20"/>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20"/>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20"/>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20"/>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20"/>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20"/>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20"/>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20"/>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20"/>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20"/>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20"/>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20"/>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20"/>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20"/>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1" name="Google Shape;5761;p20"/>
          <p:cNvGrpSpPr/>
          <p:nvPr/>
        </p:nvGrpSpPr>
        <p:grpSpPr>
          <a:xfrm flipH="1" rot="5400000">
            <a:off x="1460642" y="69155"/>
            <a:ext cx="117436" cy="105833"/>
            <a:chOff x="7737341" y="1046941"/>
            <a:chExt cx="161913" cy="145916"/>
          </a:xfrm>
        </p:grpSpPr>
        <p:sp>
          <p:nvSpPr>
            <p:cNvPr id="5762" name="Google Shape;5762;p20"/>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20"/>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20"/>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5" name="Google Shape;5765;p20"/>
          <p:cNvGrpSpPr/>
          <p:nvPr/>
        </p:nvGrpSpPr>
        <p:grpSpPr>
          <a:xfrm>
            <a:off x="309338" y="-112607"/>
            <a:ext cx="687043" cy="689217"/>
            <a:chOff x="-566600" y="186057"/>
            <a:chExt cx="1240151" cy="1244074"/>
          </a:xfrm>
        </p:grpSpPr>
        <p:sp>
          <p:nvSpPr>
            <p:cNvPr id="5766" name="Google Shape;5766;p20"/>
            <p:cNvSpPr/>
            <p:nvPr/>
          </p:nvSpPr>
          <p:spPr>
            <a:xfrm>
              <a:off x="-566600" y="204000"/>
              <a:ext cx="1240151" cy="1226131"/>
            </a:xfrm>
            <a:custGeom>
              <a:rect b="b" l="l" r="r" t="t"/>
              <a:pathLst>
                <a:path extrusionOk="0" h="40929" w="41397">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7" name="Google Shape;5767;p20"/>
            <p:cNvSpPr/>
            <p:nvPr/>
          </p:nvSpPr>
          <p:spPr>
            <a:xfrm>
              <a:off x="-400378" y="186057"/>
              <a:ext cx="958430" cy="1103125"/>
            </a:xfrm>
            <a:custGeom>
              <a:rect b="b" l="l" r="r" t="t"/>
              <a:pathLst>
                <a:path extrusionOk="0" h="36823" w="31993">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8" name="Google Shape;5768;p20"/>
            <p:cNvSpPr/>
            <p:nvPr/>
          </p:nvSpPr>
          <p:spPr>
            <a:xfrm>
              <a:off x="359679" y="1074115"/>
              <a:ext cx="149698" cy="162190"/>
            </a:xfrm>
            <a:custGeom>
              <a:rect b="b" l="l" r="r" t="t"/>
              <a:pathLst>
                <a:path extrusionOk="0" h="5414" w="4997">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20"/>
            <p:cNvSpPr/>
            <p:nvPr/>
          </p:nvSpPr>
          <p:spPr>
            <a:xfrm>
              <a:off x="236353" y="959656"/>
              <a:ext cx="203202" cy="189661"/>
            </a:xfrm>
            <a:custGeom>
              <a:rect b="b" l="l" r="r" t="t"/>
              <a:pathLst>
                <a:path extrusionOk="0" h="6331" w="6783">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0" name="Google Shape;5770;p20"/>
            <p:cNvSpPr/>
            <p:nvPr/>
          </p:nvSpPr>
          <p:spPr>
            <a:xfrm>
              <a:off x="102362" y="806493"/>
              <a:ext cx="241368" cy="254848"/>
            </a:xfrm>
            <a:custGeom>
              <a:rect b="b" l="l" r="r" t="t"/>
              <a:pathLst>
                <a:path extrusionOk="0" h="8507" w="8057">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1" name="Google Shape;5771;p20"/>
            <p:cNvSpPr/>
            <p:nvPr/>
          </p:nvSpPr>
          <p:spPr>
            <a:xfrm>
              <a:off x="-43999" y="621638"/>
              <a:ext cx="282829" cy="296819"/>
            </a:xfrm>
            <a:custGeom>
              <a:rect b="b" l="l" r="r" t="t"/>
              <a:pathLst>
                <a:path extrusionOk="0" h="9908" w="9441">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2" name="Google Shape;5772;p20"/>
            <p:cNvSpPr/>
            <p:nvPr/>
          </p:nvSpPr>
          <p:spPr>
            <a:xfrm>
              <a:off x="-193896" y="415126"/>
              <a:ext cx="286783" cy="363444"/>
            </a:xfrm>
            <a:custGeom>
              <a:rect b="b" l="l" r="r" t="t"/>
              <a:pathLst>
                <a:path extrusionOk="0" h="12132" w="9573">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3" name="Google Shape;5773;p20"/>
            <p:cNvSpPr/>
            <p:nvPr/>
          </p:nvSpPr>
          <p:spPr>
            <a:xfrm>
              <a:off x="174824" y="71755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4" name="Google Shape;5774;p20"/>
            <p:cNvSpPr/>
            <p:nvPr/>
          </p:nvSpPr>
          <p:spPr>
            <a:xfrm>
              <a:off x="205798" y="668609"/>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20"/>
            <p:cNvSpPr/>
            <p:nvPr/>
          </p:nvSpPr>
          <p:spPr>
            <a:xfrm>
              <a:off x="233776" y="710576"/>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20"/>
            <p:cNvSpPr/>
            <p:nvPr/>
          </p:nvSpPr>
          <p:spPr>
            <a:xfrm>
              <a:off x="142832" y="1088284"/>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20"/>
            <p:cNvSpPr/>
            <p:nvPr/>
          </p:nvSpPr>
          <p:spPr>
            <a:xfrm>
              <a:off x="167815" y="1028313"/>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20"/>
            <p:cNvSpPr/>
            <p:nvPr/>
          </p:nvSpPr>
          <p:spPr>
            <a:xfrm>
              <a:off x="195793" y="1088284"/>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20"/>
            <p:cNvSpPr/>
            <p:nvPr/>
          </p:nvSpPr>
          <p:spPr>
            <a:xfrm>
              <a:off x="565502" y="1228176"/>
              <a:ext cx="27022" cy="21000"/>
            </a:xfrm>
            <a:custGeom>
              <a:rect b="b" l="l" r="r" t="t"/>
              <a:pathLst>
                <a:path extrusionOk="0" h="701" w="902">
                  <a:moveTo>
                    <a:pt x="468" y="0"/>
                  </a:moveTo>
                  <a:cubicBezTo>
                    <a:pt x="1" y="0"/>
                    <a:pt x="1" y="701"/>
                    <a:pt x="468" y="701"/>
                  </a:cubicBezTo>
                  <a:cubicBezTo>
                    <a:pt x="902" y="667"/>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20"/>
            <p:cNvSpPr/>
            <p:nvPr/>
          </p:nvSpPr>
          <p:spPr>
            <a:xfrm>
              <a:off x="583505" y="1283114"/>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20"/>
            <p:cNvSpPr/>
            <p:nvPr/>
          </p:nvSpPr>
          <p:spPr>
            <a:xfrm>
              <a:off x="20944" y="550674"/>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20"/>
            <p:cNvSpPr/>
            <p:nvPr/>
          </p:nvSpPr>
          <p:spPr>
            <a:xfrm>
              <a:off x="37928" y="504722"/>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20"/>
            <p:cNvSpPr/>
            <p:nvPr/>
          </p:nvSpPr>
          <p:spPr>
            <a:xfrm>
              <a:off x="72886" y="539680"/>
              <a:ext cx="27022" cy="21030"/>
            </a:xfrm>
            <a:custGeom>
              <a:rect b="b" l="l" r="r" t="t"/>
              <a:pathLst>
                <a:path extrusionOk="0" h="702" w="902">
                  <a:moveTo>
                    <a:pt x="468" y="1"/>
                  </a:moveTo>
                  <a:cubicBezTo>
                    <a:pt x="1" y="1"/>
                    <a:pt x="1" y="701"/>
                    <a:pt x="468" y="701"/>
                  </a:cubicBezTo>
                  <a:cubicBezTo>
                    <a:pt x="902" y="701"/>
                    <a:pt x="902"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20"/>
            <p:cNvSpPr/>
            <p:nvPr/>
          </p:nvSpPr>
          <p:spPr>
            <a:xfrm>
              <a:off x="-313807" y="536685"/>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20"/>
            <p:cNvSpPr/>
            <p:nvPr/>
          </p:nvSpPr>
          <p:spPr>
            <a:xfrm>
              <a:off x="-289813" y="469735"/>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20"/>
            <p:cNvSpPr/>
            <p:nvPr/>
          </p:nvSpPr>
          <p:spPr>
            <a:xfrm>
              <a:off x="-247845" y="52269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20"/>
            <p:cNvSpPr/>
            <p:nvPr/>
          </p:nvSpPr>
          <p:spPr>
            <a:xfrm>
              <a:off x="-56011" y="34083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20"/>
            <p:cNvSpPr/>
            <p:nvPr/>
          </p:nvSpPr>
          <p:spPr>
            <a:xfrm>
              <a:off x="-10030" y="329843"/>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20"/>
            <p:cNvSpPr/>
            <p:nvPr/>
          </p:nvSpPr>
          <p:spPr>
            <a:xfrm>
              <a:off x="-70001" y="69356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20"/>
            <p:cNvSpPr/>
            <p:nvPr/>
          </p:nvSpPr>
          <p:spPr>
            <a:xfrm>
              <a:off x="258759" y="864457"/>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20"/>
            <p:cNvSpPr/>
            <p:nvPr/>
          </p:nvSpPr>
          <p:spPr>
            <a:xfrm>
              <a:off x="37928" y="896420"/>
              <a:ext cx="27022" cy="21000"/>
            </a:xfrm>
            <a:custGeom>
              <a:rect b="b" l="l" r="r" t="t"/>
              <a:pathLst>
                <a:path extrusionOk="0" h="701" w="902">
                  <a:moveTo>
                    <a:pt x="467" y="0"/>
                  </a:moveTo>
                  <a:cubicBezTo>
                    <a:pt x="0" y="0"/>
                    <a:pt x="0" y="701"/>
                    <a:pt x="467" y="701"/>
                  </a:cubicBezTo>
                  <a:cubicBezTo>
                    <a:pt x="901" y="668"/>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20"/>
            <p:cNvSpPr/>
            <p:nvPr/>
          </p:nvSpPr>
          <p:spPr>
            <a:xfrm>
              <a:off x="460598" y="1014324"/>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3" name="Google Shape;5793;p20"/>
          <p:cNvGrpSpPr/>
          <p:nvPr/>
        </p:nvGrpSpPr>
        <p:grpSpPr>
          <a:xfrm>
            <a:off x="752783" y="-139208"/>
            <a:ext cx="499188" cy="482707"/>
            <a:chOff x="-168381" y="-168706"/>
            <a:chExt cx="901061" cy="871312"/>
          </a:xfrm>
        </p:grpSpPr>
        <p:sp>
          <p:nvSpPr>
            <p:cNvPr id="5794" name="Google Shape;5794;p20"/>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rgbClr val="D59142"/>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20"/>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20"/>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20"/>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20"/>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20"/>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20"/>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20"/>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20"/>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20"/>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20"/>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20"/>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20"/>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20"/>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20"/>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20"/>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20"/>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20"/>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20"/>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3" name="Google Shape;5813;p20"/>
          <p:cNvGrpSpPr/>
          <p:nvPr/>
        </p:nvGrpSpPr>
        <p:grpSpPr>
          <a:xfrm flipH="1">
            <a:off x="1680118" y="-121094"/>
            <a:ext cx="397610" cy="555774"/>
            <a:chOff x="1897495" y="-461400"/>
            <a:chExt cx="815443" cy="1139815"/>
          </a:xfrm>
        </p:grpSpPr>
        <p:sp>
          <p:nvSpPr>
            <p:cNvPr id="5814" name="Google Shape;5814;p20"/>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20"/>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20"/>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20"/>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20"/>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20"/>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20"/>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20"/>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20"/>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20"/>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20"/>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20"/>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20"/>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20"/>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20"/>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20"/>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20"/>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20"/>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20"/>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20"/>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20"/>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20"/>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6" name="Google Shape;5836;p20"/>
          <p:cNvGrpSpPr/>
          <p:nvPr/>
        </p:nvGrpSpPr>
        <p:grpSpPr>
          <a:xfrm flipH="1">
            <a:off x="8607871" y="-11082"/>
            <a:ext cx="519193" cy="813144"/>
            <a:chOff x="1897495" y="-461400"/>
            <a:chExt cx="815443" cy="1139815"/>
          </a:xfrm>
        </p:grpSpPr>
        <p:sp>
          <p:nvSpPr>
            <p:cNvPr id="5837" name="Google Shape;5837;p20"/>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20"/>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20"/>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20"/>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20"/>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20"/>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20"/>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20"/>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20"/>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20"/>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20"/>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20"/>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20"/>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20"/>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20"/>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20"/>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20"/>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20"/>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20"/>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20"/>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20"/>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20"/>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9" name="Google Shape;5859;p20"/>
          <p:cNvGrpSpPr/>
          <p:nvPr/>
        </p:nvGrpSpPr>
        <p:grpSpPr>
          <a:xfrm flipH="1">
            <a:off x="8398282" y="907609"/>
            <a:ext cx="880479" cy="667378"/>
            <a:chOff x="-320607" y="2105391"/>
            <a:chExt cx="1152762" cy="873760"/>
          </a:xfrm>
        </p:grpSpPr>
        <p:sp>
          <p:nvSpPr>
            <p:cNvPr id="5860" name="Google Shape;5860;p20"/>
            <p:cNvSpPr/>
            <p:nvPr/>
          </p:nvSpPr>
          <p:spPr>
            <a:xfrm>
              <a:off x="545521" y="2184503"/>
              <a:ext cx="286633" cy="151345"/>
            </a:xfrm>
            <a:custGeom>
              <a:rect b="b" l="l" r="r" t="t"/>
              <a:pathLst>
                <a:path extrusionOk="0" h="5052" w="9568">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20"/>
            <p:cNvSpPr/>
            <p:nvPr/>
          </p:nvSpPr>
          <p:spPr>
            <a:xfrm>
              <a:off x="400687" y="2105391"/>
              <a:ext cx="173873" cy="225969"/>
            </a:xfrm>
            <a:custGeom>
              <a:rect b="b" l="l" r="r" t="t"/>
              <a:pathLst>
                <a:path extrusionOk="0" h="7543" w="5804">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20"/>
            <p:cNvSpPr/>
            <p:nvPr/>
          </p:nvSpPr>
          <p:spPr>
            <a:xfrm>
              <a:off x="409644" y="2504068"/>
              <a:ext cx="345769" cy="163238"/>
            </a:xfrm>
            <a:custGeom>
              <a:rect b="b" l="l" r="r" t="t"/>
              <a:pathLst>
                <a:path extrusionOk="0" h="5449" w="11542">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20"/>
            <p:cNvSpPr/>
            <p:nvPr/>
          </p:nvSpPr>
          <p:spPr>
            <a:xfrm>
              <a:off x="43560" y="2378345"/>
              <a:ext cx="154281" cy="295740"/>
            </a:xfrm>
            <a:custGeom>
              <a:rect b="b" l="l" r="r" t="t"/>
              <a:pathLst>
                <a:path extrusionOk="0" h="9872" w="515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20"/>
            <p:cNvSpPr/>
            <p:nvPr/>
          </p:nvSpPr>
          <p:spPr>
            <a:xfrm>
              <a:off x="-320607" y="2252322"/>
              <a:ext cx="1065079" cy="726829"/>
            </a:xfrm>
            <a:custGeom>
              <a:rect b="b" l="l" r="r" t="t"/>
              <a:pathLst>
                <a:path extrusionOk="0" h="24262" w="35553">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20"/>
            <p:cNvSpPr/>
            <p:nvPr/>
          </p:nvSpPr>
          <p:spPr>
            <a:xfrm>
              <a:off x="104879" y="2424356"/>
              <a:ext cx="79058" cy="353708"/>
            </a:xfrm>
            <a:custGeom>
              <a:rect b="b" l="l" r="r" t="t"/>
              <a:pathLst>
                <a:path extrusionOk="0" h="11807" w="2639">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20"/>
            <p:cNvSpPr/>
            <p:nvPr/>
          </p:nvSpPr>
          <p:spPr>
            <a:xfrm>
              <a:off x="277062" y="2568202"/>
              <a:ext cx="405355" cy="74504"/>
            </a:xfrm>
            <a:custGeom>
              <a:rect b="b" l="l" r="r" t="t"/>
              <a:pathLst>
                <a:path extrusionOk="0" h="2487" w="13531">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20"/>
            <p:cNvSpPr/>
            <p:nvPr/>
          </p:nvSpPr>
          <p:spPr>
            <a:xfrm>
              <a:off x="455596" y="2167309"/>
              <a:ext cx="63929" cy="225011"/>
            </a:xfrm>
            <a:custGeom>
              <a:rect b="b" l="l" r="r" t="t"/>
              <a:pathLst>
                <a:path extrusionOk="0" h="7511" w="2134">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20"/>
            <p:cNvSpPr/>
            <p:nvPr/>
          </p:nvSpPr>
          <p:spPr>
            <a:xfrm>
              <a:off x="729387" y="2208408"/>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20"/>
            <p:cNvSpPr/>
            <p:nvPr/>
          </p:nvSpPr>
          <p:spPr>
            <a:xfrm>
              <a:off x="752363" y="2250375"/>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20"/>
            <p:cNvSpPr/>
            <p:nvPr/>
          </p:nvSpPr>
          <p:spPr>
            <a:xfrm>
              <a:off x="770366" y="2210415"/>
              <a:ext cx="28010" cy="21000"/>
            </a:xfrm>
            <a:custGeom>
              <a:rect b="b" l="l" r="r" t="t"/>
              <a:pathLst>
                <a:path extrusionOk="0" h="701" w="935">
                  <a:moveTo>
                    <a:pt x="467" y="0"/>
                  </a:moveTo>
                  <a:cubicBezTo>
                    <a:pt x="0" y="0"/>
                    <a:pt x="0" y="701"/>
                    <a:pt x="467" y="701"/>
                  </a:cubicBezTo>
                  <a:cubicBezTo>
                    <a:pt x="901" y="701"/>
                    <a:pt x="934"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20"/>
            <p:cNvSpPr/>
            <p:nvPr/>
          </p:nvSpPr>
          <p:spPr>
            <a:xfrm>
              <a:off x="611483" y="2546155"/>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20"/>
            <p:cNvSpPr/>
            <p:nvPr/>
          </p:nvSpPr>
          <p:spPr>
            <a:xfrm>
              <a:off x="647459" y="2525156"/>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20"/>
            <p:cNvSpPr/>
            <p:nvPr/>
          </p:nvSpPr>
          <p:spPr>
            <a:xfrm>
              <a:off x="687420" y="2593125"/>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20"/>
            <p:cNvSpPr/>
            <p:nvPr/>
          </p:nvSpPr>
          <p:spPr>
            <a:xfrm>
              <a:off x="448616" y="2158442"/>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20"/>
            <p:cNvSpPr/>
            <p:nvPr/>
          </p:nvSpPr>
          <p:spPr>
            <a:xfrm>
              <a:off x="506550" y="2205412"/>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20"/>
            <p:cNvSpPr/>
            <p:nvPr/>
          </p:nvSpPr>
          <p:spPr>
            <a:xfrm>
              <a:off x="149842" y="2499185"/>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20"/>
            <p:cNvSpPr/>
            <p:nvPr/>
          </p:nvSpPr>
          <p:spPr>
            <a:xfrm>
              <a:off x="149842" y="2459224"/>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20"/>
            <p:cNvSpPr/>
            <p:nvPr/>
          </p:nvSpPr>
          <p:spPr>
            <a:xfrm>
              <a:off x="68902" y="2478186"/>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9" name="Google Shape;5879;p20"/>
          <p:cNvGrpSpPr/>
          <p:nvPr/>
        </p:nvGrpSpPr>
        <p:grpSpPr>
          <a:xfrm flipH="1" rot="5400000">
            <a:off x="8808755" y="903605"/>
            <a:ext cx="117436" cy="105833"/>
            <a:chOff x="7737341" y="1046941"/>
            <a:chExt cx="161913" cy="145916"/>
          </a:xfrm>
        </p:grpSpPr>
        <p:sp>
          <p:nvSpPr>
            <p:cNvPr id="5880" name="Google Shape;5880;p20"/>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20"/>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20"/>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3" name="Google Shape;5883;p20"/>
          <p:cNvGrpSpPr/>
          <p:nvPr/>
        </p:nvGrpSpPr>
        <p:grpSpPr>
          <a:xfrm rot="-2542812">
            <a:off x="7507421" y="-93710"/>
            <a:ext cx="872869" cy="391714"/>
            <a:chOff x="8502760" y="3542528"/>
            <a:chExt cx="711519" cy="319269"/>
          </a:xfrm>
        </p:grpSpPr>
        <p:sp>
          <p:nvSpPr>
            <p:cNvPr id="5884" name="Google Shape;5884;p20"/>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20"/>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20"/>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20"/>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20"/>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20"/>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20"/>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20"/>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20"/>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1" name="Shape 451"/>
        <p:cNvGrpSpPr/>
        <p:nvPr/>
      </p:nvGrpSpPr>
      <p:grpSpPr>
        <a:xfrm>
          <a:off x="0" y="0"/>
          <a:ext cx="0" cy="0"/>
          <a:chOff x="0" y="0"/>
          <a:chExt cx="0" cy="0"/>
        </a:xfrm>
      </p:grpSpPr>
      <p:sp>
        <p:nvSpPr>
          <p:cNvPr id="452" name="Google Shape;452;p3"/>
          <p:cNvSpPr txBox="1"/>
          <p:nvPr>
            <p:ph idx="1" type="subTitle"/>
          </p:nvPr>
        </p:nvSpPr>
        <p:spPr>
          <a:xfrm>
            <a:off x="4926486" y="2565993"/>
            <a:ext cx="3013800" cy="6546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None/>
              <a:defRPr sz="3000"/>
            </a:lvl1pPr>
            <a:lvl2pPr lvl="1" rtl="0" algn="ctr">
              <a:lnSpc>
                <a:spcPct val="90000"/>
              </a:lnSpc>
              <a:spcBef>
                <a:spcPts val="0"/>
              </a:spcBef>
              <a:spcAft>
                <a:spcPts val="0"/>
              </a:spcAft>
              <a:buNone/>
              <a:defRPr sz="3000"/>
            </a:lvl2pPr>
            <a:lvl3pPr lvl="2" rtl="0" algn="ctr">
              <a:lnSpc>
                <a:spcPct val="90000"/>
              </a:lnSpc>
              <a:spcBef>
                <a:spcPts val="0"/>
              </a:spcBef>
              <a:spcAft>
                <a:spcPts val="0"/>
              </a:spcAft>
              <a:buNone/>
              <a:defRPr sz="3000"/>
            </a:lvl3pPr>
            <a:lvl4pPr lvl="3" rtl="0" algn="ctr">
              <a:lnSpc>
                <a:spcPct val="90000"/>
              </a:lnSpc>
              <a:spcBef>
                <a:spcPts val="0"/>
              </a:spcBef>
              <a:spcAft>
                <a:spcPts val="0"/>
              </a:spcAft>
              <a:buNone/>
              <a:defRPr sz="3000"/>
            </a:lvl4pPr>
            <a:lvl5pPr lvl="4" rtl="0" algn="ctr">
              <a:lnSpc>
                <a:spcPct val="90000"/>
              </a:lnSpc>
              <a:spcBef>
                <a:spcPts val="0"/>
              </a:spcBef>
              <a:spcAft>
                <a:spcPts val="0"/>
              </a:spcAft>
              <a:buNone/>
              <a:defRPr sz="3000"/>
            </a:lvl5pPr>
            <a:lvl6pPr lvl="5" rtl="0" algn="ctr">
              <a:lnSpc>
                <a:spcPct val="90000"/>
              </a:lnSpc>
              <a:spcBef>
                <a:spcPts val="0"/>
              </a:spcBef>
              <a:spcAft>
                <a:spcPts val="0"/>
              </a:spcAft>
              <a:buNone/>
              <a:defRPr sz="3000"/>
            </a:lvl6pPr>
            <a:lvl7pPr lvl="6" rtl="0" algn="ctr">
              <a:lnSpc>
                <a:spcPct val="90000"/>
              </a:lnSpc>
              <a:spcBef>
                <a:spcPts val="0"/>
              </a:spcBef>
              <a:spcAft>
                <a:spcPts val="0"/>
              </a:spcAft>
              <a:buNone/>
              <a:defRPr sz="3000"/>
            </a:lvl7pPr>
            <a:lvl8pPr lvl="7" rtl="0" algn="ctr">
              <a:lnSpc>
                <a:spcPct val="90000"/>
              </a:lnSpc>
              <a:spcBef>
                <a:spcPts val="0"/>
              </a:spcBef>
              <a:spcAft>
                <a:spcPts val="0"/>
              </a:spcAft>
              <a:buNone/>
              <a:defRPr sz="3000"/>
            </a:lvl8pPr>
            <a:lvl9pPr lvl="8" rtl="0" algn="ctr">
              <a:lnSpc>
                <a:spcPct val="90000"/>
              </a:lnSpc>
              <a:spcBef>
                <a:spcPts val="0"/>
              </a:spcBef>
              <a:spcAft>
                <a:spcPts val="0"/>
              </a:spcAft>
              <a:buNone/>
              <a:defRPr sz="3000"/>
            </a:lvl9pPr>
          </a:lstStyle>
          <a:p/>
        </p:txBody>
      </p:sp>
      <p:sp>
        <p:nvSpPr>
          <p:cNvPr id="453" name="Google Shape;453;p3"/>
          <p:cNvSpPr txBox="1"/>
          <p:nvPr>
            <p:ph idx="2" type="subTitle"/>
          </p:nvPr>
        </p:nvSpPr>
        <p:spPr>
          <a:xfrm>
            <a:off x="4677036" y="3350093"/>
            <a:ext cx="3512700" cy="591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1600">
                <a:latin typeface="Montserrat"/>
                <a:ea typeface="Montserrat"/>
                <a:cs typeface="Montserrat"/>
                <a:sym typeface="Montserrat"/>
              </a:defRPr>
            </a:lvl1pPr>
            <a:lvl2pPr lvl="1" rtl="0" algn="ctr">
              <a:spcBef>
                <a:spcPts val="0"/>
              </a:spcBef>
              <a:spcAft>
                <a:spcPts val="0"/>
              </a:spcAft>
              <a:buNone/>
              <a:defRPr>
                <a:solidFill>
                  <a:schemeClr val="dk2"/>
                </a:solidFill>
                <a:latin typeface="Montserrat"/>
                <a:ea typeface="Montserrat"/>
                <a:cs typeface="Montserrat"/>
                <a:sym typeface="Montserrat"/>
              </a:defRPr>
            </a:lvl2pPr>
            <a:lvl3pPr lvl="2" rtl="0" algn="ctr">
              <a:spcBef>
                <a:spcPts val="0"/>
              </a:spcBef>
              <a:spcAft>
                <a:spcPts val="0"/>
              </a:spcAft>
              <a:buNone/>
              <a:defRPr>
                <a:solidFill>
                  <a:schemeClr val="dk2"/>
                </a:solidFill>
                <a:latin typeface="Montserrat"/>
                <a:ea typeface="Montserrat"/>
                <a:cs typeface="Montserrat"/>
                <a:sym typeface="Montserrat"/>
              </a:defRPr>
            </a:lvl3pPr>
            <a:lvl4pPr lvl="3" rtl="0" algn="ctr">
              <a:spcBef>
                <a:spcPts val="0"/>
              </a:spcBef>
              <a:spcAft>
                <a:spcPts val="0"/>
              </a:spcAft>
              <a:buNone/>
              <a:defRPr>
                <a:solidFill>
                  <a:schemeClr val="dk2"/>
                </a:solidFill>
                <a:latin typeface="Montserrat"/>
                <a:ea typeface="Montserrat"/>
                <a:cs typeface="Montserrat"/>
                <a:sym typeface="Montserrat"/>
              </a:defRPr>
            </a:lvl4pPr>
            <a:lvl5pPr lvl="4" rtl="0" algn="ctr">
              <a:spcBef>
                <a:spcPts val="0"/>
              </a:spcBef>
              <a:spcAft>
                <a:spcPts val="0"/>
              </a:spcAft>
              <a:buNone/>
              <a:defRPr>
                <a:solidFill>
                  <a:schemeClr val="dk2"/>
                </a:solidFill>
                <a:latin typeface="Montserrat"/>
                <a:ea typeface="Montserrat"/>
                <a:cs typeface="Montserrat"/>
                <a:sym typeface="Montserrat"/>
              </a:defRPr>
            </a:lvl5pPr>
            <a:lvl6pPr lvl="5" rtl="0" algn="ctr">
              <a:spcBef>
                <a:spcPts val="0"/>
              </a:spcBef>
              <a:spcAft>
                <a:spcPts val="0"/>
              </a:spcAft>
              <a:buNone/>
              <a:defRPr>
                <a:solidFill>
                  <a:schemeClr val="dk2"/>
                </a:solidFill>
                <a:latin typeface="Montserrat"/>
                <a:ea typeface="Montserrat"/>
                <a:cs typeface="Montserrat"/>
                <a:sym typeface="Montserrat"/>
              </a:defRPr>
            </a:lvl6pPr>
            <a:lvl7pPr lvl="6" rtl="0" algn="ctr">
              <a:spcBef>
                <a:spcPts val="0"/>
              </a:spcBef>
              <a:spcAft>
                <a:spcPts val="0"/>
              </a:spcAft>
              <a:buNone/>
              <a:defRPr>
                <a:solidFill>
                  <a:schemeClr val="dk2"/>
                </a:solidFill>
                <a:latin typeface="Montserrat"/>
                <a:ea typeface="Montserrat"/>
                <a:cs typeface="Montserrat"/>
                <a:sym typeface="Montserrat"/>
              </a:defRPr>
            </a:lvl7pPr>
            <a:lvl8pPr lvl="7" rtl="0" algn="ctr">
              <a:spcBef>
                <a:spcPts val="0"/>
              </a:spcBef>
              <a:spcAft>
                <a:spcPts val="0"/>
              </a:spcAft>
              <a:buNone/>
              <a:defRPr>
                <a:solidFill>
                  <a:schemeClr val="dk2"/>
                </a:solidFill>
                <a:latin typeface="Montserrat"/>
                <a:ea typeface="Montserrat"/>
                <a:cs typeface="Montserrat"/>
                <a:sym typeface="Montserrat"/>
              </a:defRPr>
            </a:lvl8pPr>
            <a:lvl9pPr lvl="8" rtl="0" algn="ctr">
              <a:spcBef>
                <a:spcPts val="0"/>
              </a:spcBef>
              <a:spcAft>
                <a:spcPts val="0"/>
              </a:spcAft>
              <a:buNone/>
              <a:defRPr>
                <a:solidFill>
                  <a:schemeClr val="dk2"/>
                </a:solidFill>
                <a:latin typeface="Montserrat"/>
                <a:ea typeface="Montserrat"/>
                <a:cs typeface="Montserrat"/>
                <a:sym typeface="Montserrat"/>
              </a:defRPr>
            </a:lvl9pPr>
          </a:lstStyle>
          <a:p/>
        </p:txBody>
      </p:sp>
      <p:sp>
        <p:nvSpPr>
          <p:cNvPr id="454" name="Google Shape;454;p3"/>
          <p:cNvSpPr txBox="1"/>
          <p:nvPr>
            <p:ph hasCustomPrompt="1" type="title"/>
          </p:nvPr>
        </p:nvSpPr>
        <p:spPr>
          <a:xfrm>
            <a:off x="5195586" y="1139607"/>
            <a:ext cx="2475600" cy="1154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400"/>
              <a:buNone/>
              <a:defRPr sz="12400"/>
            </a:lvl1pPr>
            <a:lvl2pPr lvl="1" rtl="0" algn="ctr">
              <a:spcBef>
                <a:spcPts val="0"/>
              </a:spcBef>
              <a:spcAft>
                <a:spcPts val="0"/>
              </a:spcAft>
              <a:buClr>
                <a:schemeClr val="accent4"/>
              </a:buClr>
              <a:buSzPts val="12400"/>
              <a:buNone/>
              <a:defRPr sz="12400">
                <a:solidFill>
                  <a:schemeClr val="accent4"/>
                </a:solidFill>
              </a:defRPr>
            </a:lvl2pPr>
            <a:lvl3pPr lvl="2" rtl="0" algn="ctr">
              <a:spcBef>
                <a:spcPts val="0"/>
              </a:spcBef>
              <a:spcAft>
                <a:spcPts val="0"/>
              </a:spcAft>
              <a:buClr>
                <a:schemeClr val="accent4"/>
              </a:buClr>
              <a:buSzPts val="12400"/>
              <a:buNone/>
              <a:defRPr sz="12400">
                <a:solidFill>
                  <a:schemeClr val="accent4"/>
                </a:solidFill>
              </a:defRPr>
            </a:lvl3pPr>
            <a:lvl4pPr lvl="3" rtl="0" algn="ctr">
              <a:spcBef>
                <a:spcPts val="0"/>
              </a:spcBef>
              <a:spcAft>
                <a:spcPts val="0"/>
              </a:spcAft>
              <a:buClr>
                <a:schemeClr val="accent4"/>
              </a:buClr>
              <a:buSzPts val="12400"/>
              <a:buNone/>
              <a:defRPr sz="12400">
                <a:solidFill>
                  <a:schemeClr val="accent4"/>
                </a:solidFill>
              </a:defRPr>
            </a:lvl4pPr>
            <a:lvl5pPr lvl="4" rtl="0" algn="ctr">
              <a:spcBef>
                <a:spcPts val="0"/>
              </a:spcBef>
              <a:spcAft>
                <a:spcPts val="0"/>
              </a:spcAft>
              <a:buClr>
                <a:schemeClr val="accent4"/>
              </a:buClr>
              <a:buSzPts val="12400"/>
              <a:buNone/>
              <a:defRPr sz="12400">
                <a:solidFill>
                  <a:schemeClr val="accent4"/>
                </a:solidFill>
              </a:defRPr>
            </a:lvl5pPr>
            <a:lvl6pPr lvl="5" rtl="0" algn="ctr">
              <a:spcBef>
                <a:spcPts val="0"/>
              </a:spcBef>
              <a:spcAft>
                <a:spcPts val="0"/>
              </a:spcAft>
              <a:buClr>
                <a:schemeClr val="accent4"/>
              </a:buClr>
              <a:buSzPts val="12400"/>
              <a:buNone/>
              <a:defRPr sz="12400">
                <a:solidFill>
                  <a:schemeClr val="accent4"/>
                </a:solidFill>
              </a:defRPr>
            </a:lvl6pPr>
            <a:lvl7pPr lvl="6" rtl="0" algn="ctr">
              <a:spcBef>
                <a:spcPts val="0"/>
              </a:spcBef>
              <a:spcAft>
                <a:spcPts val="0"/>
              </a:spcAft>
              <a:buClr>
                <a:schemeClr val="accent4"/>
              </a:buClr>
              <a:buSzPts val="12400"/>
              <a:buNone/>
              <a:defRPr sz="12400">
                <a:solidFill>
                  <a:schemeClr val="accent4"/>
                </a:solidFill>
              </a:defRPr>
            </a:lvl7pPr>
            <a:lvl8pPr lvl="7" rtl="0" algn="ctr">
              <a:spcBef>
                <a:spcPts val="0"/>
              </a:spcBef>
              <a:spcAft>
                <a:spcPts val="0"/>
              </a:spcAft>
              <a:buClr>
                <a:schemeClr val="accent4"/>
              </a:buClr>
              <a:buSzPts val="12400"/>
              <a:buNone/>
              <a:defRPr sz="12400">
                <a:solidFill>
                  <a:schemeClr val="accent4"/>
                </a:solidFill>
              </a:defRPr>
            </a:lvl8pPr>
            <a:lvl9pPr lvl="8" rtl="0" algn="ctr">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rect b="b" l="l" r="r" t="t"/>
              <a:pathLst>
                <a:path extrusionOk="0" h="1769" w="2269">
                  <a:moveTo>
                    <a:pt x="1135" y="1"/>
                  </a:moveTo>
                  <a:cubicBezTo>
                    <a:pt x="1" y="1"/>
                    <a:pt x="1" y="1769"/>
                    <a:pt x="1135" y="1769"/>
                  </a:cubicBezTo>
                  <a:cubicBezTo>
                    <a:pt x="2269" y="1769"/>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
            <p:cNvSpPr/>
            <p:nvPr/>
          </p:nvSpPr>
          <p:spPr>
            <a:xfrm>
              <a:off x="7947178" y="3432112"/>
              <a:ext cx="66985" cy="51976"/>
            </a:xfrm>
            <a:custGeom>
              <a:rect b="b" l="l" r="r" t="t"/>
              <a:pathLst>
                <a:path extrusionOk="0" h="1735" w="2236">
                  <a:moveTo>
                    <a:pt x="1101" y="0"/>
                  </a:moveTo>
                  <a:cubicBezTo>
                    <a:pt x="0" y="0"/>
                    <a:pt x="0" y="1735"/>
                    <a:pt x="1101" y="1735"/>
                  </a:cubicBezTo>
                  <a:cubicBezTo>
                    <a:pt x="2235" y="1735"/>
                    <a:pt x="2235" y="0"/>
                    <a:pt x="11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
            <p:cNvSpPr/>
            <p:nvPr/>
          </p:nvSpPr>
          <p:spPr>
            <a:xfrm>
              <a:off x="7989146" y="3526023"/>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 name="Google Shape;459;p3"/>
          <p:cNvSpPr/>
          <p:nvPr/>
        </p:nvSpPr>
        <p:spPr>
          <a:xfrm rot="10800000">
            <a:off x="5045130" y="4574461"/>
            <a:ext cx="4302661" cy="671891"/>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rect b="b" l="l" r="r" t="t"/>
              <a:pathLst>
                <a:path extrusionOk="0" h="14482" w="13977">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
            <p:cNvSpPr/>
            <p:nvPr/>
          </p:nvSpPr>
          <p:spPr>
            <a:xfrm>
              <a:off x="1304140" y="1073037"/>
              <a:ext cx="322013" cy="474737"/>
            </a:xfrm>
            <a:custGeom>
              <a:rect b="b" l="l" r="r" t="t"/>
              <a:pathLst>
                <a:path extrusionOk="0" h="15847" w="10749">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
            <p:cNvSpPr/>
            <p:nvPr/>
          </p:nvSpPr>
          <p:spPr>
            <a:xfrm>
              <a:off x="1369383" y="1235665"/>
              <a:ext cx="155569" cy="125642"/>
            </a:xfrm>
            <a:custGeom>
              <a:rect b="b" l="l" r="r" t="t"/>
              <a:pathLst>
                <a:path extrusionOk="0" h="4194" w="5193">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
            <p:cNvSpPr/>
            <p:nvPr/>
          </p:nvSpPr>
          <p:spPr>
            <a:xfrm>
              <a:off x="1422853" y="1210682"/>
              <a:ext cx="90951" cy="89603"/>
            </a:xfrm>
            <a:custGeom>
              <a:rect b="b" l="l" r="r" t="t"/>
              <a:pathLst>
                <a:path extrusionOk="0" h="2991" w="3036">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
            <p:cNvSpPr/>
            <p:nvPr/>
          </p:nvSpPr>
          <p:spPr>
            <a:xfrm>
              <a:off x="1473208" y="1117461"/>
              <a:ext cx="125911" cy="118242"/>
            </a:xfrm>
            <a:custGeom>
              <a:rect b="b" l="l" r="r" t="t"/>
              <a:pathLst>
                <a:path extrusionOk="0" h="3947" w="4203">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
            <p:cNvSpPr/>
            <p:nvPr/>
          </p:nvSpPr>
          <p:spPr>
            <a:xfrm>
              <a:off x="1524761" y="1114256"/>
              <a:ext cx="61982" cy="58986"/>
            </a:xfrm>
            <a:custGeom>
              <a:rect b="b" l="l" r="r" t="t"/>
              <a:pathLst>
                <a:path extrusionOk="0" h="1969" w="2069">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
            <p:cNvSpPr/>
            <p:nvPr/>
          </p:nvSpPr>
          <p:spPr>
            <a:xfrm>
              <a:off x="1567747" y="1071270"/>
              <a:ext cx="60964" cy="60814"/>
            </a:xfrm>
            <a:custGeom>
              <a:rect b="b" l="l" r="r" t="t"/>
              <a:pathLst>
                <a:path extrusionOk="0" h="2030" w="2035">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
            <p:cNvSpPr/>
            <p:nvPr/>
          </p:nvSpPr>
          <p:spPr>
            <a:xfrm>
              <a:off x="1620708" y="1230153"/>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
            <p:cNvSpPr/>
            <p:nvPr/>
          </p:nvSpPr>
          <p:spPr>
            <a:xfrm>
              <a:off x="1628676" y="120418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
            <p:cNvSpPr/>
            <p:nvPr/>
          </p:nvSpPr>
          <p:spPr>
            <a:xfrm>
              <a:off x="1641677" y="1227158"/>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
            <p:cNvSpPr/>
            <p:nvPr/>
          </p:nvSpPr>
          <p:spPr>
            <a:xfrm>
              <a:off x="1628676" y="1036312"/>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
            <p:cNvSpPr/>
            <p:nvPr/>
          </p:nvSpPr>
          <p:spPr>
            <a:xfrm>
              <a:off x="1638681" y="105728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
            <p:cNvSpPr/>
            <p:nvPr/>
          </p:nvSpPr>
          <p:spPr>
            <a:xfrm>
              <a:off x="1651682" y="103032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
            <p:cNvSpPr/>
            <p:nvPr/>
          </p:nvSpPr>
          <p:spPr>
            <a:xfrm>
              <a:off x="1451820" y="1101255"/>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
            <p:cNvSpPr/>
            <p:nvPr/>
          </p:nvSpPr>
          <p:spPr>
            <a:xfrm>
              <a:off x="1457811" y="1073277"/>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
            <p:cNvSpPr/>
            <p:nvPr/>
          </p:nvSpPr>
          <p:spPr>
            <a:xfrm>
              <a:off x="1471800" y="109226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
            <p:cNvSpPr/>
            <p:nvPr/>
          </p:nvSpPr>
          <p:spPr>
            <a:xfrm>
              <a:off x="1544741" y="1374059"/>
              <a:ext cx="15039" cy="10006"/>
            </a:xfrm>
            <a:custGeom>
              <a:rect b="b" l="l" r="r" t="t"/>
              <a:pathLst>
                <a:path extrusionOk="0" h="334" w="502">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
            <p:cNvSpPr/>
            <p:nvPr/>
          </p:nvSpPr>
          <p:spPr>
            <a:xfrm>
              <a:off x="1555735" y="1346081"/>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
            <p:cNvSpPr/>
            <p:nvPr/>
          </p:nvSpPr>
          <p:spPr>
            <a:xfrm>
              <a:off x="1571731" y="1371063"/>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
            <p:cNvSpPr/>
            <p:nvPr/>
          </p:nvSpPr>
          <p:spPr>
            <a:xfrm>
              <a:off x="1354914" y="1205170"/>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
            <p:cNvSpPr/>
            <p:nvPr/>
          </p:nvSpPr>
          <p:spPr>
            <a:xfrm>
              <a:off x="1367885" y="1184201"/>
              <a:ext cx="14020" cy="10006"/>
            </a:xfrm>
            <a:custGeom>
              <a:rect b="b" l="l" r="r" t="t"/>
              <a:pathLst>
                <a:path extrusionOk="0" h="334" w="468">
                  <a:moveTo>
                    <a:pt x="234" y="0"/>
                  </a:moveTo>
                  <a:cubicBezTo>
                    <a:pt x="1" y="0"/>
                    <a:pt x="1" y="334"/>
                    <a:pt x="234" y="334"/>
                  </a:cubicBezTo>
                  <a:cubicBezTo>
                    <a:pt x="468" y="334"/>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
            <p:cNvSpPr/>
            <p:nvPr/>
          </p:nvSpPr>
          <p:spPr>
            <a:xfrm>
              <a:off x="1375883" y="1205170"/>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
            <p:cNvSpPr/>
            <p:nvPr/>
          </p:nvSpPr>
          <p:spPr>
            <a:xfrm>
              <a:off x="3064285" y="4374694"/>
              <a:ext cx="65277" cy="105990"/>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
            <p:cNvSpPr/>
            <p:nvPr/>
          </p:nvSpPr>
          <p:spPr>
            <a:xfrm>
              <a:off x="2938682" y="4379847"/>
              <a:ext cx="102934" cy="55781"/>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
            <p:cNvSpPr/>
            <p:nvPr/>
          </p:nvSpPr>
          <p:spPr>
            <a:xfrm>
              <a:off x="2984634" y="4243550"/>
              <a:ext cx="61982" cy="103204"/>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
            <p:cNvSpPr/>
            <p:nvPr/>
          </p:nvSpPr>
          <p:spPr>
            <a:xfrm>
              <a:off x="2864723" y="4267424"/>
              <a:ext cx="95984" cy="57548"/>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
            <p:cNvSpPr/>
            <p:nvPr/>
          </p:nvSpPr>
          <p:spPr>
            <a:xfrm>
              <a:off x="2886830" y="4133733"/>
              <a:ext cx="43888" cy="88135"/>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
            <p:cNvSpPr/>
            <p:nvPr/>
          </p:nvSpPr>
          <p:spPr>
            <a:xfrm>
              <a:off x="2800768" y="4184328"/>
              <a:ext cx="81994" cy="56021"/>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
            <p:cNvSpPr/>
            <p:nvPr/>
          </p:nvSpPr>
          <p:spPr>
            <a:xfrm>
              <a:off x="2774797" y="4088320"/>
              <a:ext cx="73995" cy="73606"/>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
            <p:cNvSpPr/>
            <p:nvPr/>
          </p:nvSpPr>
          <p:spPr>
            <a:xfrm>
              <a:off x="2922686" y="4298787"/>
              <a:ext cx="651576" cy="1046356"/>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
            <p:cNvSpPr/>
            <p:nvPr/>
          </p:nvSpPr>
          <p:spPr>
            <a:xfrm>
              <a:off x="2914239" y="4374065"/>
              <a:ext cx="577850" cy="1059986"/>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
            <p:cNvSpPr/>
            <p:nvPr/>
          </p:nvSpPr>
          <p:spPr>
            <a:xfrm>
              <a:off x="3304736" y="4462763"/>
              <a:ext cx="202153" cy="167133"/>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
            <p:cNvSpPr/>
            <p:nvPr/>
          </p:nvSpPr>
          <p:spPr>
            <a:xfrm>
              <a:off x="3227452" y="4556973"/>
              <a:ext cx="280732" cy="21719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
            <p:cNvSpPr/>
            <p:nvPr/>
          </p:nvSpPr>
          <p:spPr>
            <a:xfrm>
              <a:off x="3129528" y="4660889"/>
              <a:ext cx="387830" cy="265723"/>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
            <p:cNvSpPr/>
            <p:nvPr/>
          </p:nvSpPr>
          <p:spPr>
            <a:xfrm>
              <a:off x="3050985" y="4859733"/>
              <a:ext cx="447385" cy="249276"/>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
            <p:cNvSpPr/>
            <p:nvPr/>
          </p:nvSpPr>
          <p:spPr>
            <a:xfrm>
              <a:off x="3031125" y="5077958"/>
              <a:ext cx="279653" cy="177648"/>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
            <p:cNvSpPr/>
            <p:nvPr/>
          </p:nvSpPr>
          <p:spPr>
            <a:xfrm>
              <a:off x="3079562" y="4761449"/>
              <a:ext cx="31995" cy="25015"/>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
            <p:cNvSpPr/>
            <p:nvPr/>
          </p:nvSpPr>
          <p:spPr>
            <a:xfrm>
              <a:off x="3044604" y="4794400"/>
              <a:ext cx="31006" cy="25015"/>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
            <p:cNvSpPr/>
            <p:nvPr/>
          </p:nvSpPr>
          <p:spPr>
            <a:xfrm>
              <a:off x="3030615" y="473544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
            <p:cNvSpPr/>
            <p:nvPr/>
          </p:nvSpPr>
          <p:spPr>
            <a:xfrm>
              <a:off x="3412306" y="4911316"/>
              <a:ext cx="31006" cy="25015"/>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
            <p:cNvSpPr/>
            <p:nvPr/>
          </p:nvSpPr>
          <p:spPr>
            <a:xfrm>
              <a:off x="3373334" y="4941301"/>
              <a:ext cx="31006" cy="24026"/>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
            <p:cNvSpPr/>
            <p:nvPr/>
          </p:nvSpPr>
          <p:spPr>
            <a:xfrm>
              <a:off x="3262410" y="5198109"/>
              <a:ext cx="31006" cy="25015"/>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
            <p:cNvSpPr/>
            <p:nvPr/>
          </p:nvSpPr>
          <p:spPr>
            <a:xfrm>
              <a:off x="3220442" y="5231090"/>
              <a:ext cx="31006" cy="23996"/>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
            <p:cNvSpPr/>
            <p:nvPr/>
          </p:nvSpPr>
          <p:spPr>
            <a:xfrm>
              <a:off x="3213463" y="4713490"/>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
            <p:cNvSpPr/>
            <p:nvPr/>
          </p:nvSpPr>
          <p:spPr>
            <a:xfrm>
              <a:off x="3190487" y="4654508"/>
              <a:ext cx="31995" cy="24026"/>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
            <p:cNvSpPr/>
            <p:nvPr/>
          </p:nvSpPr>
          <p:spPr>
            <a:xfrm>
              <a:off x="3474254" y="4608556"/>
              <a:ext cx="31006" cy="25015"/>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
            <p:cNvSpPr/>
            <p:nvPr/>
          </p:nvSpPr>
          <p:spPr>
            <a:xfrm>
              <a:off x="3425307" y="4644533"/>
              <a:ext cx="31006" cy="25015"/>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
            <p:cNvSpPr/>
            <p:nvPr/>
          </p:nvSpPr>
          <p:spPr>
            <a:xfrm>
              <a:off x="3366355" y="443268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
            <p:cNvSpPr/>
            <p:nvPr/>
          </p:nvSpPr>
          <p:spPr>
            <a:xfrm>
              <a:off x="3399305" y="4380745"/>
              <a:ext cx="31006" cy="2498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
            <p:cNvSpPr/>
            <p:nvPr/>
          </p:nvSpPr>
          <p:spPr>
            <a:xfrm>
              <a:off x="2318158" y="4324070"/>
              <a:ext cx="815743" cy="1023678"/>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
            <p:cNvSpPr/>
            <p:nvPr/>
          </p:nvSpPr>
          <p:spPr>
            <a:xfrm>
              <a:off x="2392866" y="4415554"/>
              <a:ext cx="574675" cy="1048602"/>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
            <p:cNvSpPr/>
            <p:nvPr/>
          </p:nvSpPr>
          <p:spPr>
            <a:xfrm>
              <a:off x="2751551" y="5149132"/>
              <a:ext cx="166174" cy="158565"/>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
            <p:cNvSpPr/>
            <p:nvPr/>
          </p:nvSpPr>
          <p:spPr>
            <a:xfrm>
              <a:off x="2622654" y="4908320"/>
              <a:ext cx="229145" cy="228066"/>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
            <p:cNvSpPr/>
            <p:nvPr/>
          </p:nvSpPr>
          <p:spPr>
            <a:xfrm>
              <a:off x="2527695" y="4691503"/>
              <a:ext cx="257155" cy="325788"/>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
            <p:cNvSpPr/>
            <p:nvPr/>
          </p:nvSpPr>
          <p:spPr>
            <a:xfrm>
              <a:off x="2544440" y="4684493"/>
              <a:ext cx="132472" cy="171836"/>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
            <p:cNvSpPr/>
            <p:nvPr/>
          </p:nvSpPr>
          <p:spPr>
            <a:xfrm>
              <a:off x="2414165" y="4499638"/>
              <a:ext cx="169829" cy="20341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
            <p:cNvSpPr/>
            <p:nvPr/>
          </p:nvSpPr>
          <p:spPr>
            <a:xfrm>
              <a:off x="2387774" y="4436702"/>
              <a:ext cx="121268" cy="140920"/>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
            <p:cNvSpPr/>
            <p:nvPr/>
          </p:nvSpPr>
          <p:spPr>
            <a:xfrm>
              <a:off x="2915677" y="4698483"/>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
            <p:cNvSpPr/>
            <p:nvPr/>
          </p:nvSpPr>
          <p:spPr>
            <a:xfrm>
              <a:off x="2880719" y="4656515"/>
              <a:ext cx="34002" cy="26003"/>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
            <p:cNvSpPr/>
            <p:nvPr/>
          </p:nvSpPr>
          <p:spPr>
            <a:xfrm>
              <a:off x="2866730" y="4715467"/>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
            <p:cNvSpPr/>
            <p:nvPr/>
          </p:nvSpPr>
          <p:spPr>
            <a:xfrm>
              <a:off x="2392088" y="4963289"/>
              <a:ext cx="34002" cy="26003"/>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
            <p:cNvSpPr/>
            <p:nvPr/>
          </p:nvSpPr>
          <p:spPr>
            <a:xfrm>
              <a:off x="2402093" y="4907332"/>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
            <p:cNvSpPr/>
            <p:nvPr/>
          </p:nvSpPr>
          <p:spPr>
            <a:xfrm>
              <a:off x="2458049" y="4949299"/>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
            <p:cNvSpPr/>
            <p:nvPr/>
          </p:nvSpPr>
          <p:spPr>
            <a:xfrm>
              <a:off x="2541984" y="4390721"/>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
            <p:cNvSpPr/>
            <p:nvPr/>
          </p:nvSpPr>
          <p:spPr>
            <a:xfrm>
              <a:off x="2504001" y="4373736"/>
              <a:ext cx="33013" cy="26003"/>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
            <p:cNvSpPr/>
            <p:nvPr/>
          </p:nvSpPr>
          <p:spPr>
            <a:xfrm>
              <a:off x="2357130" y="4586569"/>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
            <p:cNvSpPr/>
            <p:nvPr/>
          </p:nvSpPr>
          <p:spPr>
            <a:xfrm>
              <a:off x="2357130" y="4621557"/>
              <a:ext cx="34002" cy="26003"/>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
            <p:cNvSpPr/>
            <p:nvPr/>
          </p:nvSpPr>
          <p:spPr>
            <a:xfrm>
              <a:off x="2880719" y="5026225"/>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
            <p:cNvSpPr/>
            <p:nvPr/>
          </p:nvSpPr>
          <p:spPr>
            <a:xfrm>
              <a:off x="2677861" y="5183102"/>
              <a:ext cx="34032" cy="27022"/>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
            <p:cNvSpPr/>
            <p:nvPr/>
          </p:nvSpPr>
          <p:spPr>
            <a:xfrm>
              <a:off x="2562953" y="4876358"/>
              <a:ext cx="34032" cy="26003"/>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
            <p:cNvSpPr/>
            <p:nvPr/>
          </p:nvSpPr>
          <p:spPr>
            <a:xfrm>
              <a:off x="2824762" y="4851375"/>
              <a:ext cx="34002" cy="2699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rect b="b" l="l" r="r" t="t"/>
              <a:pathLst>
                <a:path extrusionOk="0" h="14506" w="13978">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
            <p:cNvSpPr/>
            <p:nvPr/>
          </p:nvSpPr>
          <p:spPr>
            <a:xfrm>
              <a:off x="3404877" y="3455662"/>
              <a:ext cx="321025" cy="474737"/>
            </a:xfrm>
            <a:custGeom>
              <a:rect b="b" l="l" r="r" t="t"/>
              <a:pathLst>
                <a:path extrusionOk="0" h="15847" w="10716">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
            <p:cNvSpPr/>
            <p:nvPr/>
          </p:nvSpPr>
          <p:spPr>
            <a:xfrm>
              <a:off x="3505857" y="3642074"/>
              <a:ext cx="155300" cy="125672"/>
            </a:xfrm>
            <a:custGeom>
              <a:rect b="b" l="l" r="r" t="t"/>
              <a:pathLst>
                <a:path extrusionOk="0" h="4195" w="5184">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
            <p:cNvSpPr/>
            <p:nvPr/>
          </p:nvSpPr>
          <p:spPr>
            <a:xfrm>
              <a:off x="3517210" y="3702794"/>
              <a:ext cx="89992" cy="89932"/>
            </a:xfrm>
            <a:custGeom>
              <a:rect b="b" l="l" r="r" t="t"/>
              <a:pathLst>
                <a:path extrusionOk="0" h="3002" w="3004">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
            <p:cNvSpPr/>
            <p:nvPr/>
          </p:nvSpPr>
          <p:spPr>
            <a:xfrm>
              <a:off x="3432196" y="3767648"/>
              <a:ext cx="125222" cy="117284"/>
            </a:xfrm>
            <a:custGeom>
              <a:rect b="b" l="l" r="r" t="t"/>
              <a:pathLst>
                <a:path extrusionOk="0" h="3915" w="418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
            <p:cNvSpPr/>
            <p:nvPr/>
          </p:nvSpPr>
          <p:spPr>
            <a:xfrm>
              <a:off x="3444268" y="3829146"/>
              <a:ext cx="62012" cy="58986"/>
            </a:xfrm>
            <a:custGeom>
              <a:rect b="b" l="l" r="r" t="t"/>
              <a:pathLst>
                <a:path extrusionOk="0" h="1969" w="207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
            <p:cNvSpPr/>
            <p:nvPr/>
          </p:nvSpPr>
          <p:spPr>
            <a:xfrm>
              <a:off x="3402301" y="3870754"/>
              <a:ext cx="60005" cy="61353"/>
            </a:xfrm>
            <a:custGeom>
              <a:rect b="b" l="l" r="r" t="t"/>
              <a:pathLst>
                <a:path extrusionOk="0" h="2048" w="2003">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
            <p:cNvSpPr/>
            <p:nvPr/>
          </p:nvSpPr>
          <p:spPr>
            <a:xfrm>
              <a:off x="3395321" y="3762196"/>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
            <p:cNvSpPr/>
            <p:nvPr/>
          </p:nvSpPr>
          <p:spPr>
            <a:xfrm>
              <a:off x="3388312" y="378819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
            <p:cNvSpPr/>
            <p:nvPr/>
          </p:nvSpPr>
          <p:spPr>
            <a:xfrm>
              <a:off x="3375341" y="3765221"/>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
            <p:cNvSpPr/>
            <p:nvPr/>
          </p:nvSpPr>
          <p:spPr>
            <a:xfrm>
              <a:off x="3388312" y="395606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
            <p:cNvSpPr/>
            <p:nvPr/>
          </p:nvSpPr>
          <p:spPr>
            <a:xfrm>
              <a:off x="3378337" y="393408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
            <p:cNvSpPr/>
            <p:nvPr/>
          </p:nvSpPr>
          <p:spPr>
            <a:xfrm>
              <a:off x="3365336" y="396205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
            <p:cNvSpPr/>
            <p:nvPr/>
          </p:nvSpPr>
          <p:spPr>
            <a:xfrm>
              <a:off x="3565198" y="3891124"/>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
            <p:cNvSpPr/>
            <p:nvPr/>
          </p:nvSpPr>
          <p:spPr>
            <a:xfrm>
              <a:off x="3559177" y="3918084"/>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
            <p:cNvSpPr/>
            <p:nvPr/>
          </p:nvSpPr>
          <p:spPr>
            <a:xfrm>
              <a:off x="3545188" y="3899092"/>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
            <p:cNvSpPr/>
            <p:nvPr/>
          </p:nvSpPr>
          <p:spPr>
            <a:xfrm>
              <a:off x="3471258" y="3618320"/>
              <a:ext cx="15009" cy="11024"/>
            </a:xfrm>
            <a:custGeom>
              <a:rect b="b" l="l" r="r" t="t"/>
              <a:pathLst>
                <a:path extrusionOk="0" h="368" w="501">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
            <p:cNvSpPr/>
            <p:nvPr/>
          </p:nvSpPr>
          <p:spPr>
            <a:xfrm>
              <a:off x="3460265" y="3646298"/>
              <a:ext cx="15009" cy="11024"/>
            </a:xfrm>
            <a:custGeom>
              <a:rect b="b" l="l" r="r" t="t"/>
              <a:pathLst>
                <a:path extrusionOk="0" h="368" w="501">
                  <a:moveTo>
                    <a:pt x="267" y="1"/>
                  </a:moveTo>
                  <a:cubicBezTo>
                    <a:pt x="1" y="1"/>
                    <a:pt x="1" y="367"/>
                    <a:pt x="267" y="367"/>
                  </a:cubicBez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
            <p:cNvSpPr/>
            <p:nvPr/>
          </p:nvSpPr>
          <p:spPr>
            <a:xfrm>
              <a:off x="3445287" y="3621315"/>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
            <p:cNvSpPr/>
            <p:nvPr/>
          </p:nvSpPr>
          <p:spPr>
            <a:xfrm>
              <a:off x="3662104"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
            <p:cNvSpPr/>
            <p:nvPr/>
          </p:nvSpPr>
          <p:spPr>
            <a:xfrm>
              <a:off x="3649133" y="3808177"/>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
            <p:cNvSpPr/>
            <p:nvPr/>
          </p:nvSpPr>
          <p:spPr>
            <a:xfrm>
              <a:off x="3640116"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rect b="b" l="l" r="r" t="t"/>
              <a:pathLst>
                <a:path extrusionOk="0" h="35608" w="47653">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
            <p:cNvSpPr/>
            <p:nvPr/>
          </p:nvSpPr>
          <p:spPr>
            <a:xfrm>
              <a:off x="8923422" y="2140105"/>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
            <p:cNvSpPr/>
            <p:nvPr/>
          </p:nvSpPr>
          <p:spPr>
            <a:xfrm>
              <a:off x="8804500" y="2063149"/>
              <a:ext cx="68004" cy="52006"/>
            </a:xfrm>
            <a:custGeom>
              <a:rect b="b" l="l" r="r" t="t"/>
              <a:pathLst>
                <a:path extrusionOk="0" h="1736" w="2270">
                  <a:moveTo>
                    <a:pt x="1135" y="1"/>
                  </a:moveTo>
                  <a:cubicBezTo>
                    <a:pt x="1" y="1"/>
                    <a:pt x="1"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
            <p:cNvSpPr/>
            <p:nvPr/>
          </p:nvSpPr>
          <p:spPr>
            <a:xfrm>
              <a:off x="8700585" y="2224040"/>
              <a:ext cx="66985" cy="51976"/>
            </a:xfrm>
            <a:custGeom>
              <a:rect b="b" l="l" r="r" t="t"/>
              <a:pathLst>
                <a:path extrusionOk="0" h="1735" w="2236">
                  <a:moveTo>
                    <a:pt x="1102" y="0"/>
                  </a:moveTo>
                  <a:cubicBezTo>
                    <a:pt x="1" y="0"/>
                    <a:pt x="1" y="1735"/>
                    <a:pt x="1102" y="1735"/>
                  </a:cubicBezTo>
                  <a:cubicBezTo>
                    <a:pt x="2236" y="1735"/>
                    <a:pt x="2236" y="0"/>
                    <a:pt x="11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
            <p:cNvSpPr/>
            <p:nvPr/>
          </p:nvSpPr>
          <p:spPr>
            <a:xfrm>
              <a:off x="8518726" y="2182072"/>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
            <p:cNvSpPr/>
            <p:nvPr/>
          </p:nvSpPr>
          <p:spPr>
            <a:xfrm>
              <a:off x="8406813" y="2292967"/>
              <a:ext cx="68004" cy="52995"/>
            </a:xfrm>
            <a:custGeom>
              <a:rect b="b" l="l" r="r" t="t"/>
              <a:pathLst>
                <a:path extrusionOk="0" h="1769" w="2270">
                  <a:moveTo>
                    <a:pt x="1135" y="1"/>
                  </a:moveTo>
                  <a:cubicBezTo>
                    <a:pt x="1" y="1"/>
                    <a:pt x="1" y="1769"/>
                    <a:pt x="1135" y="1769"/>
                  </a:cubicBezTo>
                  <a:cubicBezTo>
                    <a:pt x="2269" y="1769"/>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
            <p:cNvSpPr/>
            <p:nvPr/>
          </p:nvSpPr>
          <p:spPr>
            <a:xfrm>
              <a:off x="8259942" y="2264989"/>
              <a:ext cx="67974" cy="52995"/>
            </a:xfrm>
            <a:custGeom>
              <a:rect b="b" l="l" r="r" t="t"/>
              <a:pathLst>
                <a:path extrusionOk="0" h="1769" w="2269">
                  <a:moveTo>
                    <a:pt x="1134" y="1"/>
                  </a:moveTo>
                  <a:cubicBezTo>
                    <a:pt x="0" y="1"/>
                    <a:pt x="0" y="1769"/>
                    <a:pt x="1134" y="1769"/>
                  </a:cubicBezTo>
                  <a:cubicBezTo>
                    <a:pt x="2269" y="1769"/>
                    <a:pt x="2269" y="1"/>
                    <a:pt x="11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
            <p:cNvSpPr/>
            <p:nvPr/>
          </p:nvSpPr>
          <p:spPr>
            <a:xfrm>
              <a:off x="8378834" y="2021182"/>
              <a:ext cx="68004" cy="52006"/>
            </a:xfrm>
            <a:custGeom>
              <a:rect b="b" l="l" r="r" t="t"/>
              <a:pathLst>
                <a:path extrusionOk="0" h="1736" w="2270">
                  <a:moveTo>
                    <a:pt x="1135" y="1"/>
                  </a:moveTo>
                  <a:cubicBezTo>
                    <a:pt x="1" y="1"/>
                    <a:pt x="1"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
            <p:cNvSpPr/>
            <p:nvPr/>
          </p:nvSpPr>
          <p:spPr>
            <a:xfrm>
              <a:off x="8294900" y="1909268"/>
              <a:ext cx="68004" cy="52006"/>
            </a:xfrm>
            <a:custGeom>
              <a:rect b="b" l="l" r="r" t="t"/>
              <a:pathLst>
                <a:path extrusionOk="0" h="1736" w="2270">
                  <a:moveTo>
                    <a:pt x="1135" y="1"/>
                  </a:moveTo>
                  <a:cubicBezTo>
                    <a:pt x="1" y="1"/>
                    <a:pt x="1"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
            <p:cNvSpPr/>
            <p:nvPr/>
          </p:nvSpPr>
          <p:spPr>
            <a:xfrm>
              <a:off x="8128048" y="2021182"/>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
            <p:cNvSpPr/>
            <p:nvPr/>
          </p:nvSpPr>
          <p:spPr>
            <a:xfrm>
              <a:off x="8051093" y="1881290"/>
              <a:ext cx="66985" cy="52006"/>
            </a:xfrm>
            <a:custGeom>
              <a:rect b="b" l="l" r="r" t="t"/>
              <a:pathLst>
                <a:path extrusionOk="0" h="1736" w="2236">
                  <a:moveTo>
                    <a:pt x="1101" y="1"/>
                  </a:moveTo>
                  <a:cubicBezTo>
                    <a:pt x="1" y="1"/>
                    <a:pt x="1" y="1735"/>
                    <a:pt x="1101" y="1735"/>
                  </a:cubicBezTo>
                  <a:cubicBezTo>
                    <a:pt x="2236" y="1735"/>
                    <a:pt x="2236" y="1"/>
                    <a:pt x="1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
            <p:cNvSpPr/>
            <p:nvPr/>
          </p:nvSpPr>
          <p:spPr>
            <a:xfrm>
              <a:off x="7904222" y="1930267"/>
              <a:ext cx="66985" cy="51976"/>
            </a:xfrm>
            <a:custGeom>
              <a:rect b="b" l="l" r="r" t="t"/>
              <a:pathLst>
                <a:path extrusionOk="0" h="1735" w="2236">
                  <a:moveTo>
                    <a:pt x="1134" y="0"/>
                  </a:moveTo>
                  <a:cubicBezTo>
                    <a:pt x="0" y="0"/>
                    <a:pt x="0" y="1735"/>
                    <a:pt x="1134" y="1735"/>
                  </a:cubicBezTo>
                  <a:cubicBezTo>
                    <a:pt x="2235" y="1735"/>
                    <a:pt x="2235"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
            <p:cNvSpPr/>
            <p:nvPr/>
          </p:nvSpPr>
          <p:spPr>
            <a:xfrm>
              <a:off x="8881455" y="1944256"/>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
            <p:cNvSpPr/>
            <p:nvPr/>
          </p:nvSpPr>
          <p:spPr>
            <a:xfrm>
              <a:off x="8364845" y="1553548"/>
              <a:ext cx="68004" cy="52006"/>
            </a:xfrm>
            <a:custGeom>
              <a:rect b="b" l="l" r="r" t="t"/>
              <a:pathLst>
                <a:path extrusionOk="0" h="1736" w="2270">
                  <a:moveTo>
                    <a:pt x="1135" y="1"/>
                  </a:moveTo>
                  <a:cubicBezTo>
                    <a:pt x="1" y="1"/>
                    <a:pt x="1"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
            <p:cNvSpPr/>
            <p:nvPr/>
          </p:nvSpPr>
          <p:spPr>
            <a:xfrm>
              <a:off x="8196976" y="1581526"/>
              <a:ext cx="68004" cy="52006"/>
            </a:xfrm>
            <a:custGeom>
              <a:rect b="b" l="l" r="r" t="t"/>
              <a:pathLst>
                <a:path extrusionOk="0" h="1736" w="227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
            <p:cNvSpPr/>
            <p:nvPr/>
          </p:nvSpPr>
          <p:spPr>
            <a:xfrm>
              <a:off x="8114059" y="1455623"/>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
            <p:cNvSpPr/>
            <p:nvPr/>
          </p:nvSpPr>
          <p:spPr>
            <a:xfrm>
              <a:off x="9127268" y="1974721"/>
              <a:ext cx="51976" cy="55991"/>
            </a:xfrm>
            <a:custGeom>
              <a:rect b="b" l="l" r="r" t="t"/>
              <a:pathLst>
                <a:path extrusionOk="0" h="1869" w="1735">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
            <p:cNvSpPr/>
            <p:nvPr/>
          </p:nvSpPr>
          <p:spPr>
            <a:xfrm>
              <a:off x="9119270" y="2161074"/>
              <a:ext cx="67974" cy="52006"/>
            </a:xfrm>
            <a:custGeom>
              <a:rect b="b" l="l" r="r" t="t"/>
              <a:pathLst>
                <a:path extrusionOk="0" h="1736" w="2269">
                  <a:moveTo>
                    <a:pt x="1135" y="1"/>
                  </a:moveTo>
                  <a:cubicBezTo>
                    <a:pt x="0" y="1"/>
                    <a:pt x="0" y="1735"/>
                    <a:pt x="1135" y="1735"/>
                  </a:cubicBezTo>
                  <a:cubicBezTo>
                    <a:pt x="2269" y="1735"/>
                    <a:pt x="2269" y="1"/>
                    <a:pt x="113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 Slide_1_1_1">
    <p:spTree>
      <p:nvGrpSpPr>
        <p:cNvPr id="5893" name="Shape 5893"/>
        <p:cNvGrpSpPr/>
        <p:nvPr/>
      </p:nvGrpSpPr>
      <p:grpSpPr>
        <a:xfrm>
          <a:off x="0" y="0"/>
          <a:ext cx="0" cy="0"/>
          <a:chOff x="0" y="0"/>
          <a:chExt cx="0" cy="0"/>
        </a:xfrm>
      </p:grpSpPr>
      <p:sp>
        <p:nvSpPr>
          <p:cNvPr id="5894" name="Google Shape;5894;p21"/>
          <p:cNvSpPr/>
          <p:nvPr/>
        </p:nvSpPr>
        <p:spPr>
          <a:xfrm rot="5400000">
            <a:off x="-1276700" y="3409374"/>
            <a:ext cx="3000054" cy="468199"/>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21"/>
          <p:cNvSpPr/>
          <p:nvPr/>
        </p:nvSpPr>
        <p:spPr>
          <a:xfrm>
            <a:off x="5828166" y="-32958"/>
            <a:ext cx="3377637" cy="527437"/>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96" name="Google Shape;5896;p21"/>
          <p:cNvGrpSpPr/>
          <p:nvPr/>
        </p:nvGrpSpPr>
        <p:grpSpPr>
          <a:xfrm rot="10800000">
            <a:off x="7993544" y="4536581"/>
            <a:ext cx="1074149" cy="686771"/>
            <a:chOff x="-206267" y="355694"/>
            <a:chExt cx="1406323" cy="899150"/>
          </a:xfrm>
        </p:grpSpPr>
        <p:sp>
          <p:nvSpPr>
            <p:cNvPr id="5897" name="Google Shape;5897;p21"/>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21"/>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21"/>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21"/>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21"/>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21"/>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21"/>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21"/>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5" name="Google Shape;5905;p21"/>
          <p:cNvGrpSpPr/>
          <p:nvPr/>
        </p:nvGrpSpPr>
        <p:grpSpPr>
          <a:xfrm rot="5400000">
            <a:off x="-35047" y="4117023"/>
            <a:ext cx="979636" cy="1073014"/>
            <a:chOff x="2318158" y="4088320"/>
            <a:chExt cx="1256104" cy="1375835"/>
          </a:xfrm>
        </p:grpSpPr>
        <p:sp>
          <p:nvSpPr>
            <p:cNvPr id="5906" name="Google Shape;5906;p21"/>
            <p:cNvSpPr/>
            <p:nvPr/>
          </p:nvSpPr>
          <p:spPr>
            <a:xfrm>
              <a:off x="2820748" y="4145416"/>
              <a:ext cx="387171" cy="1065798"/>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21"/>
            <p:cNvSpPr/>
            <p:nvPr/>
          </p:nvSpPr>
          <p:spPr>
            <a:xfrm>
              <a:off x="3064285" y="4374694"/>
              <a:ext cx="65277" cy="105990"/>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21"/>
            <p:cNvSpPr/>
            <p:nvPr/>
          </p:nvSpPr>
          <p:spPr>
            <a:xfrm>
              <a:off x="2938682" y="4379847"/>
              <a:ext cx="102934" cy="55781"/>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21"/>
            <p:cNvSpPr/>
            <p:nvPr/>
          </p:nvSpPr>
          <p:spPr>
            <a:xfrm>
              <a:off x="2984634" y="4243550"/>
              <a:ext cx="61982" cy="103204"/>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21"/>
            <p:cNvSpPr/>
            <p:nvPr/>
          </p:nvSpPr>
          <p:spPr>
            <a:xfrm>
              <a:off x="2864723" y="4267424"/>
              <a:ext cx="95984" cy="57548"/>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21"/>
            <p:cNvSpPr/>
            <p:nvPr/>
          </p:nvSpPr>
          <p:spPr>
            <a:xfrm>
              <a:off x="2886830" y="4133733"/>
              <a:ext cx="43888" cy="88135"/>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21"/>
            <p:cNvSpPr/>
            <p:nvPr/>
          </p:nvSpPr>
          <p:spPr>
            <a:xfrm>
              <a:off x="2800768" y="4184328"/>
              <a:ext cx="81994" cy="56021"/>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21"/>
            <p:cNvSpPr/>
            <p:nvPr/>
          </p:nvSpPr>
          <p:spPr>
            <a:xfrm>
              <a:off x="2774797" y="4088320"/>
              <a:ext cx="73995" cy="73606"/>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21"/>
            <p:cNvSpPr/>
            <p:nvPr/>
          </p:nvSpPr>
          <p:spPr>
            <a:xfrm>
              <a:off x="2922686" y="4298787"/>
              <a:ext cx="651576" cy="1046356"/>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5" name="Google Shape;5915;p21"/>
            <p:cNvSpPr/>
            <p:nvPr/>
          </p:nvSpPr>
          <p:spPr>
            <a:xfrm>
              <a:off x="2914239" y="4374065"/>
              <a:ext cx="577850" cy="1059986"/>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21"/>
            <p:cNvSpPr/>
            <p:nvPr/>
          </p:nvSpPr>
          <p:spPr>
            <a:xfrm>
              <a:off x="3304736" y="4462763"/>
              <a:ext cx="202153" cy="167133"/>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21"/>
            <p:cNvSpPr/>
            <p:nvPr/>
          </p:nvSpPr>
          <p:spPr>
            <a:xfrm>
              <a:off x="3227452" y="4556973"/>
              <a:ext cx="280732" cy="21719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21"/>
            <p:cNvSpPr/>
            <p:nvPr/>
          </p:nvSpPr>
          <p:spPr>
            <a:xfrm>
              <a:off x="3129528" y="4660889"/>
              <a:ext cx="387830" cy="265723"/>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21"/>
            <p:cNvSpPr/>
            <p:nvPr/>
          </p:nvSpPr>
          <p:spPr>
            <a:xfrm>
              <a:off x="3050985" y="4859733"/>
              <a:ext cx="447385" cy="249276"/>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21"/>
            <p:cNvSpPr/>
            <p:nvPr/>
          </p:nvSpPr>
          <p:spPr>
            <a:xfrm>
              <a:off x="3031125" y="5077958"/>
              <a:ext cx="279653" cy="177648"/>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21"/>
            <p:cNvSpPr/>
            <p:nvPr/>
          </p:nvSpPr>
          <p:spPr>
            <a:xfrm>
              <a:off x="3079562" y="4761449"/>
              <a:ext cx="31995" cy="25015"/>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21"/>
            <p:cNvSpPr/>
            <p:nvPr/>
          </p:nvSpPr>
          <p:spPr>
            <a:xfrm>
              <a:off x="3044604" y="4794400"/>
              <a:ext cx="31006" cy="25015"/>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21"/>
            <p:cNvSpPr/>
            <p:nvPr/>
          </p:nvSpPr>
          <p:spPr>
            <a:xfrm>
              <a:off x="3030615" y="473544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4" name="Google Shape;5924;p21"/>
            <p:cNvSpPr/>
            <p:nvPr/>
          </p:nvSpPr>
          <p:spPr>
            <a:xfrm>
              <a:off x="3412306" y="4911316"/>
              <a:ext cx="31006" cy="25015"/>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5" name="Google Shape;5925;p21"/>
            <p:cNvSpPr/>
            <p:nvPr/>
          </p:nvSpPr>
          <p:spPr>
            <a:xfrm>
              <a:off x="3373334" y="4941301"/>
              <a:ext cx="31006" cy="24026"/>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21"/>
            <p:cNvSpPr/>
            <p:nvPr/>
          </p:nvSpPr>
          <p:spPr>
            <a:xfrm>
              <a:off x="3262410" y="5198109"/>
              <a:ext cx="31006" cy="25015"/>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21"/>
            <p:cNvSpPr/>
            <p:nvPr/>
          </p:nvSpPr>
          <p:spPr>
            <a:xfrm>
              <a:off x="3220442" y="5231090"/>
              <a:ext cx="31006" cy="23996"/>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8" name="Google Shape;5928;p21"/>
            <p:cNvSpPr/>
            <p:nvPr/>
          </p:nvSpPr>
          <p:spPr>
            <a:xfrm>
              <a:off x="3213463" y="4713490"/>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9" name="Google Shape;5929;p21"/>
            <p:cNvSpPr/>
            <p:nvPr/>
          </p:nvSpPr>
          <p:spPr>
            <a:xfrm>
              <a:off x="3190487" y="4654508"/>
              <a:ext cx="31995" cy="24026"/>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21"/>
            <p:cNvSpPr/>
            <p:nvPr/>
          </p:nvSpPr>
          <p:spPr>
            <a:xfrm>
              <a:off x="3474254" y="4608556"/>
              <a:ext cx="31006" cy="25015"/>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21"/>
            <p:cNvSpPr/>
            <p:nvPr/>
          </p:nvSpPr>
          <p:spPr>
            <a:xfrm>
              <a:off x="3425307" y="4644533"/>
              <a:ext cx="31006" cy="25015"/>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2" name="Google Shape;5932;p21"/>
            <p:cNvSpPr/>
            <p:nvPr/>
          </p:nvSpPr>
          <p:spPr>
            <a:xfrm>
              <a:off x="3366355" y="443268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3" name="Google Shape;5933;p21"/>
            <p:cNvSpPr/>
            <p:nvPr/>
          </p:nvSpPr>
          <p:spPr>
            <a:xfrm>
              <a:off x="3399305" y="4380745"/>
              <a:ext cx="31006" cy="2498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21"/>
            <p:cNvSpPr/>
            <p:nvPr/>
          </p:nvSpPr>
          <p:spPr>
            <a:xfrm>
              <a:off x="2318158" y="4324070"/>
              <a:ext cx="815743" cy="1023678"/>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21"/>
            <p:cNvSpPr/>
            <p:nvPr/>
          </p:nvSpPr>
          <p:spPr>
            <a:xfrm>
              <a:off x="2392866" y="4415554"/>
              <a:ext cx="574675" cy="1048602"/>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21"/>
            <p:cNvSpPr/>
            <p:nvPr/>
          </p:nvSpPr>
          <p:spPr>
            <a:xfrm>
              <a:off x="2751551" y="5149132"/>
              <a:ext cx="166174" cy="158565"/>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7" name="Google Shape;5937;p21"/>
            <p:cNvSpPr/>
            <p:nvPr/>
          </p:nvSpPr>
          <p:spPr>
            <a:xfrm>
              <a:off x="2622654" y="4908320"/>
              <a:ext cx="229145" cy="228066"/>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8" name="Google Shape;5938;p21"/>
            <p:cNvSpPr/>
            <p:nvPr/>
          </p:nvSpPr>
          <p:spPr>
            <a:xfrm>
              <a:off x="2527695" y="4691503"/>
              <a:ext cx="257155" cy="325788"/>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21"/>
            <p:cNvSpPr/>
            <p:nvPr/>
          </p:nvSpPr>
          <p:spPr>
            <a:xfrm>
              <a:off x="2544440" y="4684493"/>
              <a:ext cx="132472" cy="171836"/>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21"/>
            <p:cNvSpPr/>
            <p:nvPr/>
          </p:nvSpPr>
          <p:spPr>
            <a:xfrm>
              <a:off x="2414165" y="4499638"/>
              <a:ext cx="169829" cy="20341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21"/>
            <p:cNvSpPr/>
            <p:nvPr/>
          </p:nvSpPr>
          <p:spPr>
            <a:xfrm>
              <a:off x="2387774" y="4436702"/>
              <a:ext cx="121268" cy="140920"/>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2" name="Google Shape;5942;p21"/>
            <p:cNvSpPr/>
            <p:nvPr/>
          </p:nvSpPr>
          <p:spPr>
            <a:xfrm>
              <a:off x="2915677" y="4698483"/>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3" name="Google Shape;5943;p21"/>
            <p:cNvSpPr/>
            <p:nvPr/>
          </p:nvSpPr>
          <p:spPr>
            <a:xfrm>
              <a:off x="2880719" y="4656515"/>
              <a:ext cx="34002" cy="26003"/>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4" name="Google Shape;5944;p21"/>
            <p:cNvSpPr/>
            <p:nvPr/>
          </p:nvSpPr>
          <p:spPr>
            <a:xfrm>
              <a:off x="2866730" y="4715467"/>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5" name="Google Shape;5945;p21"/>
            <p:cNvSpPr/>
            <p:nvPr/>
          </p:nvSpPr>
          <p:spPr>
            <a:xfrm>
              <a:off x="2392088" y="4963289"/>
              <a:ext cx="34002" cy="26003"/>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6" name="Google Shape;5946;p21"/>
            <p:cNvSpPr/>
            <p:nvPr/>
          </p:nvSpPr>
          <p:spPr>
            <a:xfrm>
              <a:off x="2402093" y="4907332"/>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21"/>
            <p:cNvSpPr/>
            <p:nvPr/>
          </p:nvSpPr>
          <p:spPr>
            <a:xfrm>
              <a:off x="2458049" y="4949299"/>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21"/>
            <p:cNvSpPr/>
            <p:nvPr/>
          </p:nvSpPr>
          <p:spPr>
            <a:xfrm>
              <a:off x="2541984" y="4390721"/>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9" name="Google Shape;5949;p21"/>
            <p:cNvSpPr/>
            <p:nvPr/>
          </p:nvSpPr>
          <p:spPr>
            <a:xfrm>
              <a:off x="2504001" y="4373736"/>
              <a:ext cx="33013" cy="26003"/>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0" name="Google Shape;5950;p21"/>
            <p:cNvSpPr/>
            <p:nvPr/>
          </p:nvSpPr>
          <p:spPr>
            <a:xfrm>
              <a:off x="2357130" y="4586569"/>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21"/>
            <p:cNvSpPr/>
            <p:nvPr/>
          </p:nvSpPr>
          <p:spPr>
            <a:xfrm>
              <a:off x="2357130" y="4621557"/>
              <a:ext cx="34002" cy="26003"/>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21"/>
            <p:cNvSpPr/>
            <p:nvPr/>
          </p:nvSpPr>
          <p:spPr>
            <a:xfrm>
              <a:off x="2880719" y="5026225"/>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21"/>
            <p:cNvSpPr/>
            <p:nvPr/>
          </p:nvSpPr>
          <p:spPr>
            <a:xfrm>
              <a:off x="2677861" y="5183102"/>
              <a:ext cx="34032" cy="27022"/>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21"/>
            <p:cNvSpPr/>
            <p:nvPr/>
          </p:nvSpPr>
          <p:spPr>
            <a:xfrm>
              <a:off x="2562953" y="4876358"/>
              <a:ext cx="34032" cy="26003"/>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21"/>
            <p:cNvSpPr/>
            <p:nvPr/>
          </p:nvSpPr>
          <p:spPr>
            <a:xfrm>
              <a:off x="2824762" y="4851375"/>
              <a:ext cx="34002" cy="2699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56" name="Google Shape;5956;p21"/>
          <p:cNvGrpSpPr/>
          <p:nvPr/>
        </p:nvGrpSpPr>
        <p:grpSpPr>
          <a:xfrm flipH="1" rot="2699802">
            <a:off x="45765" y="-39055"/>
            <a:ext cx="872863" cy="391688"/>
            <a:chOff x="8502760" y="3542528"/>
            <a:chExt cx="711519" cy="319269"/>
          </a:xfrm>
        </p:grpSpPr>
        <p:sp>
          <p:nvSpPr>
            <p:cNvPr id="5957" name="Google Shape;5957;p21"/>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21"/>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21"/>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21"/>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21"/>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21"/>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21"/>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p21"/>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21"/>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6" name="Google Shape;5966;p21"/>
          <p:cNvGrpSpPr/>
          <p:nvPr/>
        </p:nvGrpSpPr>
        <p:grpSpPr>
          <a:xfrm>
            <a:off x="8405369" y="-112602"/>
            <a:ext cx="809979" cy="830659"/>
            <a:chOff x="7973149" y="-201092"/>
            <a:chExt cx="1116750" cy="1145263"/>
          </a:xfrm>
        </p:grpSpPr>
        <p:sp>
          <p:nvSpPr>
            <p:cNvPr id="5967" name="Google Shape;5967;p21"/>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21"/>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21"/>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21"/>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21"/>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21"/>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21"/>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21"/>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p21"/>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21"/>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7" name="Google Shape;5977;p21"/>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8" name="Google Shape;5978;p21"/>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21"/>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21"/>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21"/>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21"/>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3" name="Google Shape;5983;p21"/>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4" name="Google Shape;5984;p21"/>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21"/>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21"/>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21"/>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21"/>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21"/>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21"/>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21"/>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21"/>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21"/>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21"/>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21"/>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21"/>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21"/>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21"/>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21"/>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21"/>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21"/>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21"/>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21"/>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21"/>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21"/>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21"/>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7" name="Google Shape;6007;p21"/>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21"/>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21"/>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21"/>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1" name="Google Shape;6011;p21"/>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21"/>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21"/>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21"/>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21"/>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21"/>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21"/>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21"/>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21"/>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21"/>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21"/>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21"/>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21"/>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21"/>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21"/>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21"/>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21"/>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8" name="Google Shape;6028;p21"/>
          <p:cNvGrpSpPr/>
          <p:nvPr/>
        </p:nvGrpSpPr>
        <p:grpSpPr>
          <a:xfrm rot="-5400000">
            <a:off x="7563322" y="69155"/>
            <a:ext cx="117436" cy="105833"/>
            <a:chOff x="7737341" y="1046941"/>
            <a:chExt cx="161913" cy="145916"/>
          </a:xfrm>
        </p:grpSpPr>
        <p:sp>
          <p:nvSpPr>
            <p:cNvPr id="6029" name="Google Shape;6029;p21"/>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21"/>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21"/>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2" name="Google Shape;6032;p21"/>
          <p:cNvGrpSpPr/>
          <p:nvPr/>
        </p:nvGrpSpPr>
        <p:grpSpPr>
          <a:xfrm flipH="1">
            <a:off x="8145018" y="-112607"/>
            <a:ext cx="687043" cy="689217"/>
            <a:chOff x="-566600" y="186057"/>
            <a:chExt cx="1240151" cy="1244074"/>
          </a:xfrm>
        </p:grpSpPr>
        <p:sp>
          <p:nvSpPr>
            <p:cNvPr id="6033" name="Google Shape;6033;p21"/>
            <p:cNvSpPr/>
            <p:nvPr/>
          </p:nvSpPr>
          <p:spPr>
            <a:xfrm>
              <a:off x="-566600" y="204000"/>
              <a:ext cx="1240151" cy="1226131"/>
            </a:xfrm>
            <a:custGeom>
              <a:rect b="b" l="l" r="r" t="t"/>
              <a:pathLst>
                <a:path extrusionOk="0" h="40929" w="41397">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4" name="Google Shape;6034;p21"/>
            <p:cNvSpPr/>
            <p:nvPr/>
          </p:nvSpPr>
          <p:spPr>
            <a:xfrm>
              <a:off x="-400378" y="186057"/>
              <a:ext cx="958430" cy="1103125"/>
            </a:xfrm>
            <a:custGeom>
              <a:rect b="b" l="l" r="r" t="t"/>
              <a:pathLst>
                <a:path extrusionOk="0" h="36823" w="31993">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5" name="Google Shape;6035;p21"/>
            <p:cNvSpPr/>
            <p:nvPr/>
          </p:nvSpPr>
          <p:spPr>
            <a:xfrm>
              <a:off x="359679" y="1074115"/>
              <a:ext cx="149698" cy="162190"/>
            </a:xfrm>
            <a:custGeom>
              <a:rect b="b" l="l" r="r" t="t"/>
              <a:pathLst>
                <a:path extrusionOk="0" h="5414" w="4997">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21"/>
            <p:cNvSpPr/>
            <p:nvPr/>
          </p:nvSpPr>
          <p:spPr>
            <a:xfrm>
              <a:off x="236353" y="959656"/>
              <a:ext cx="203202" cy="189661"/>
            </a:xfrm>
            <a:custGeom>
              <a:rect b="b" l="l" r="r" t="t"/>
              <a:pathLst>
                <a:path extrusionOk="0" h="6331" w="6783">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7" name="Google Shape;6037;p21"/>
            <p:cNvSpPr/>
            <p:nvPr/>
          </p:nvSpPr>
          <p:spPr>
            <a:xfrm>
              <a:off x="102362" y="806493"/>
              <a:ext cx="241368" cy="254848"/>
            </a:xfrm>
            <a:custGeom>
              <a:rect b="b" l="l" r="r" t="t"/>
              <a:pathLst>
                <a:path extrusionOk="0" h="8507" w="8057">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8" name="Google Shape;6038;p21"/>
            <p:cNvSpPr/>
            <p:nvPr/>
          </p:nvSpPr>
          <p:spPr>
            <a:xfrm>
              <a:off x="-43999" y="621638"/>
              <a:ext cx="282829" cy="296819"/>
            </a:xfrm>
            <a:custGeom>
              <a:rect b="b" l="l" r="r" t="t"/>
              <a:pathLst>
                <a:path extrusionOk="0" h="9908" w="9441">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21"/>
            <p:cNvSpPr/>
            <p:nvPr/>
          </p:nvSpPr>
          <p:spPr>
            <a:xfrm>
              <a:off x="-193896" y="415126"/>
              <a:ext cx="286783" cy="363444"/>
            </a:xfrm>
            <a:custGeom>
              <a:rect b="b" l="l" r="r" t="t"/>
              <a:pathLst>
                <a:path extrusionOk="0" h="12132" w="9573">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21"/>
            <p:cNvSpPr/>
            <p:nvPr/>
          </p:nvSpPr>
          <p:spPr>
            <a:xfrm>
              <a:off x="174824" y="71755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21"/>
            <p:cNvSpPr/>
            <p:nvPr/>
          </p:nvSpPr>
          <p:spPr>
            <a:xfrm>
              <a:off x="205798" y="668609"/>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2" name="Google Shape;6042;p21"/>
            <p:cNvSpPr/>
            <p:nvPr/>
          </p:nvSpPr>
          <p:spPr>
            <a:xfrm>
              <a:off x="233776" y="710576"/>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21"/>
            <p:cNvSpPr/>
            <p:nvPr/>
          </p:nvSpPr>
          <p:spPr>
            <a:xfrm>
              <a:off x="142832" y="1088284"/>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4" name="Google Shape;6044;p21"/>
            <p:cNvSpPr/>
            <p:nvPr/>
          </p:nvSpPr>
          <p:spPr>
            <a:xfrm>
              <a:off x="167815" y="1028313"/>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21"/>
            <p:cNvSpPr/>
            <p:nvPr/>
          </p:nvSpPr>
          <p:spPr>
            <a:xfrm>
              <a:off x="195793" y="1088284"/>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21"/>
            <p:cNvSpPr/>
            <p:nvPr/>
          </p:nvSpPr>
          <p:spPr>
            <a:xfrm>
              <a:off x="565502" y="1228176"/>
              <a:ext cx="27022" cy="21000"/>
            </a:xfrm>
            <a:custGeom>
              <a:rect b="b" l="l" r="r" t="t"/>
              <a:pathLst>
                <a:path extrusionOk="0" h="701" w="902">
                  <a:moveTo>
                    <a:pt x="468" y="0"/>
                  </a:moveTo>
                  <a:cubicBezTo>
                    <a:pt x="1" y="0"/>
                    <a:pt x="1" y="701"/>
                    <a:pt x="468" y="701"/>
                  </a:cubicBezTo>
                  <a:cubicBezTo>
                    <a:pt x="902" y="667"/>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7" name="Google Shape;6047;p21"/>
            <p:cNvSpPr/>
            <p:nvPr/>
          </p:nvSpPr>
          <p:spPr>
            <a:xfrm>
              <a:off x="583505" y="1283114"/>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21"/>
            <p:cNvSpPr/>
            <p:nvPr/>
          </p:nvSpPr>
          <p:spPr>
            <a:xfrm>
              <a:off x="20944" y="550674"/>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21"/>
            <p:cNvSpPr/>
            <p:nvPr/>
          </p:nvSpPr>
          <p:spPr>
            <a:xfrm>
              <a:off x="37928" y="504722"/>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21"/>
            <p:cNvSpPr/>
            <p:nvPr/>
          </p:nvSpPr>
          <p:spPr>
            <a:xfrm>
              <a:off x="72886" y="539680"/>
              <a:ext cx="27022" cy="21030"/>
            </a:xfrm>
            <a:custGeom>
              <a:rect b="b" l="l" r="r" t="t"/>
              <a:pathLst>
                <a:path extrusionOk="0" h="702" w="902">
                  <a:moveTo>
                    <a:pt x="468" y="1"/>
                  </a:moveTo>
                  <a:cubicBezTo>
                    <a:pt x="1" y="1"/>
                    <a:pt x="1" y="701"/>
                    <a:pt x="468" y="701"/>
                  </a:cubicBezTo>
                  <a:cubicBezTo>
                    <a:pt x="902" y="701"/>
                    <a:pt x="902"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21"/>
            <p:cNvSpPr/>
            <p:nvPr/>
          </p:nvSpPr>
          <p:spPr>
            <a:xfrm>
              <a:off x="-313807" y="536685"/>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21"/>
            <p:cNvSpPr/>
            <p:nvPr/>
          </p:nvSpPr>
          <p:spPr>
            <a:xfrm>
              <a:off x="-289813" y="469735"/>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21"/>
            <p:cNvSpPr/>
            <p:nvPr/>
          </p:nvSpPr>
          <p:spPr>
            <a:xfrm>
              <a:off x="-247845" y="52269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21"/>
            <p:cNvSpPr/>
            <p:nvPr/>
          </p:nvSpPr>
          <p:spPr>
            <a:xfrm>
              <a:off x="-56011" y="34083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21"/>
            <p:cNvSpPr/>
            <p:nvPr/>
          </p:nvSpPr>
          <p:spPr>
            <a:xfrm>
              <a:off x="-10030" y="329843"/>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6" name="Google Shape;6056;p21"/>
            <p:cNvSpPr/>
            <p:nvPr/>
          </p:nvSpPr>
          <p:spPr>
            <a:xfrm>
              <a:off x="-70001" y="69356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21"/>
            <p:cNvSpPr/>
            <p:nvPr/>
          </p:nvSpPr>
          <p:spPr>
            <a:xfrm>
              <a:off x="258759" y="864457"/>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21"/>
            <p:cNvSpPr/>
            <p:nvPr/>
          </p:nvSpPr>
          <p:spPr>
            <a:xfrm>
              <a:off x="37928" y="896420"/>
              <a:ext cx="27022" cy="21000"/>
            </a:xfrm>
            <a:custGeom>
              <a:rect b="b" l="l" r="r" t="t"/>
              <a:pathLst>
                <a:path extrusionOk="0" h="701" w="902">
                  <a:moveTo>
                    <a:pt x="467" y="0"/>
                  </a:moveTo>
                  <a:cubicBezTo>
                    <a:pt x="0" y="0"/>
                    <a:pt x="0" y="701"/>
                    <a:pt x="467" y="701"/>
                  </a:cubicBezTo>
                  <a:cubicBezTo>
                    <a:pt x="901" y="668"/>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21"/>
            <p:cNvSpPr/>
            <p:nvPr/>
          </p:nvSpPr>
          <p:spPr>
            <a:xfrm>
              <a:off x="460598" y="1014324"/>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0" name="Google Shape;6060;p21"/>
          <p:cNvGrpSpPr/>
          <p:nvPr/>
        </p:nvGrpSpPr>
        <p:grpSpPr>
          <a:xfrm flipH="1">
            <a:off x="7889429" y="-139208"/>
            <a:ext cx="499188" cy="482707"/>
            <a:chOff x="-168381" y="-168706"/>
            <a:chExt cx="901061" cy="871312"/>
          </a:xfrm>
        </p:grpSpPr>
        <p:sp>
          <p:nvSpPr>
            <p:cNvPr id="6061" name="Google Shape;6061;p21"/>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2" name="Google Shape;6062;p21"/>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3" name="Google Shape;6063;p21"/>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4" name="Google Shape;6064;p21"/>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21"/>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21"/>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7" name="Google Shape;6067;p21"/>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8" name="Google Shape;6068;p21"/>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9" name="Google Shape;6069;p21"/>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21"/>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21"/>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21"/>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21"/>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21"/>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21"/>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21"/>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21"/>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21"/>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21"/>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80" name="Google Shape;6080;p21"/>
          <p:cNvGrpSpPr/>
          <p:nvPr/>
        </p:nvGrpSpPr>
        <p:grpSpPr>
          <a:xfrm>
            <a:off x="7063672" y="-121094"/>
            <a:ext cx="397610" cy="555774"/>
            <a:chOff x="1897495" y="-461400"/>
            <a:chExt cx="815443" cy="1139815"/>
          </a:xfrm>
        </p:grpSpPr>
        <p:sp>
          <p:nvSpPr>
            <p:cNvPr id="6081" name="Google Shape;6081;p21"/>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2" name="Google Shape;6082;p21"/>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3" name="Google Shape;6083;p21"/>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4" name="Google Shape;6084;p21"/>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5" name="Google Shape;6085;p21"/>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21"/>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7" name="Google Shape;6087;p21"/>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21"/>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21"/>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21"/>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1" name="Google Shape;6091;p21"/>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2" name="Google Shape;6092;p21"/>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21"/>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21"/>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21"/>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21"/>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21"/>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21"/>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21"/>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21"/>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21"/>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21"/>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3" name="Google Shape;6103;p21"/>
          <p:cNvGrpSpPr/>
          <p:nvPr/>
        </p:nvGrpSpPr>
        <p:grpSpPr>
          <a:xfrm rot="10800000">
            <a:off x="8579697" y="4308693"/>
            <a:ext cx="519193" cy="813144"/>
            <a:chOff x="1897495" y="-461400"/>
            <a:chExt cx="815443" cy="1139815"/>
          </a:xfrm>
        </p:grpSpPr>
        <p:sp>
          <p:nvSpPr>
            <p:cNvPr id="6104" name="Google Shape;6104;p21"/>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21"/>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21"/>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21"/>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21"/>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21"/>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21"/>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21"/>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21"/>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21"/>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21"/>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21"/>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21"/>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21"/>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21"/>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21"/>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21"/>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21"/>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21"/>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21"/>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21"/>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21"/>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6" name="Google Shape;6126;p21"/>
          <p:cNvGrpSpPr/>
          <p:nvPr/>
        </p:nvGrpSpPr>
        <p:grpSpPr>
          <a:xfrm rot="10800000">
            <a:off x="8370109" y="3535768"/>
            <a:ext cx="880479" cy="667378"/>
            <a:chOff x="-320607" y="2105391"/>
            <a:chExt cx="1152762" cy="873760"/>
          </a:xfrm>
        </p:grpSpPr>
        <p:sp>
          <p:nvSpPr>
            <p:cNvPr id="6127" name="Google Shape;6127;p21"/>
            <p:cNvSpPr/>
            <p:nvPr/>
          </p:nvSpPr>
          <p:spPr>
            <a:xfrm>
              <a:off x="545521" y="2184503"/>
              <a:ext cx="286633" cy="151345"/>
            </a:xfrm>
            <a:custGeom>
              <a:rect b="b" l="l" r="r" t="t"/>
              <a:pathLst>
                <a:path extrusionOk="0" h="5052" w="9568">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21"/>
            <p:cNvSpPr/>
            <p:nvPr/>
          </p:nvSpPr>
          <p:spPr>
            <a:xfrm>
              <a:off x="400687" y="2105391"/>
              <a:ext cx="173873" cy="225969"/>
            </a:xfrm>
            <a:custGeom>
              <a:rect b="b" l="l" r="r" t="t"/>
              <a:pathLst>
                <a:path extrusionOk="0" h="7543" w="5804">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21"/>
            <p:cNvSpPr/>
            <p:nvPr/>
          </p:nvSpPr>
          <p:spPr>
            <a:xfrm>
              <a:off x="409644" y="2504068"/>
              <a:ext cx="345769" cy="163238"/>
            </a:xfrm>
            <a:custGeom>
              <a:rect b="b" l="l" r="r" t="t"/>
              <a:pathLst>
                <a:path extrusionOk="0" h="5449" w="11542">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21"/>
            <p:cNvSpPr/>
            <p:nvPr/>
          </p:nvSpPr>
          <p:spPr>
            <a:xfrm>
              <a:off x="43560" y="2378345"/>
              <a:ext cx="154281" cy="295740"/>
            </a:xfrm>
            <a:custGeom>
              <a:rect b="b" l="l" r="r" t="t"/>
              <a:pathLst>
                <a:path extrusionOk="0" h="9872" w="515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21"/>
            <p:cNvSpPr/>
            <p:nvPr/>
          </p:nvSpPr>
          <p:spPr>
            <a:xfrm>
              <a:off x="-320607" y="2252322"/>
              <a:ext cx="1065079" cy="726829"/>
            </a:xfrm>
            <a:custGeom>
              <a:rect b="b" l="l" r="r" t="t"/>
              <a:pathLst>
                <a:path extrusionOk="0" h="24262" w="35553">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21"/>
            <p:cNvSpPr/>
            <p:nvPr/>
          </p:nvSpPr>
          <p:spPr>
            <a:xfrm>
              <a:off x="104879" y="2424356"/>
              <a:ext cx="79058" cy="353708"/>
            </a:xfrm>
            <a:custGeom>
              <a:rect b="b" l="l" r="r" t="t"/>
              <a:pathLst>
                <a:path extrusionOk="0" h="11807" w="2639">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21"/>
            <p:cNvSpPr/>
            <p:nvPr/>
          </p:nvSpPr>
          <p:spPr>
            <a:xfrm>
              <a:off x="277062" y="2568202"/>
              <a:ext cx="405355" cy="74504"/>
            </a:xfrm>
            <a:custGeom>
              <a:rect b="b" l="l" r="r" t="t"/>
              <a:pathLst>
                <a:path extrusionOk="0" h="2487" w="13531">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21"/>
            <p:cNvSpPr/>
            <p:nvPr/>
          </p:nvSpPr>
          <p:spPr>
            <a:xfrm>
              <a:off x="455596" y="2167309"/>
              <a:ext cx="63929" cy="225011"/>
            </a:xfrm>
            <a:custGeom>
              <a:rect b="b" l="l" r="r" t="t"/>
              <a:pathLst>
                <a:path extrusionOk="0" h="7511" w="2134">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21"/>
            <p:cNvSpPr/>
            <p:nvPr/>
          </p:nvSpPr>
          <p:spPr>
            <a:xfrm>
              <a:off x="729387" y="2208408"/>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6" name="Google Shape;6136;p21"/>
            <p:cNvSpPr/>
            <p:nvPr/>
          </p:nvSpPr>
          <p:spPr>
            <a:xfrm>
              <a:off x="752363" y="2250375"/>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21"/>
            <p:cNvSpPr/>
            <p:nvPr/>
          </p:nvSpPr>
          <p:spPr>
            <a:xfrm>
              <a:off x="770366" y="2210415"/>
              <a:ext cx="28010" cy="21000"/>
            </a:xfrm>
            <a:custGeom>
              <a:rect b="b" l="l" r="r" t="t"/>
              <a:pathLst>
                <a:path extrusionOk="0" h="701" w="935">
                  <a:moveTo>
                    <a:pt x="467" y="0"/>
                  </a:moveTo>
                  <a:cubicBezTo>
                    <a:pt x="0" y="0"/>
                    <a:pt x="0" y="701"/>
                    <a:pt x="467" y="701"/>
                  </a:cubicBezTo>
                  <a:cubicBezTo>
                    <a:pt x="901" y="701"/>
                    <a:pt x="934"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21"/>
            <p:cNvSpPr/>
            <p:nvPr/>
          </p:nvSpPr>
          <p:spPr>
            <a:xfrm>
              <a:off x="611483" y="2546155"/>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21"/>
            <p:cNvSpPr/>
            <p:nvPr/>
          </p:nvSpPr>
          <p:spPr>
            <a:xfrm>
              <a:off x="647459" y="2525156"/>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21"/>
            <p:cNvSpPr/>
            <p:nvPr/>
          </p:nvSpPr>
          <p:spPr>
            <a:xfrm>
              <a:off x="687420" y="2593125"/>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21"/>
            <p:cNvSpPr/>
            <p:nvPr/>
          </p:nvSpPr>
          <p:spPr>
            <a:xfrm>
              <a:off x="448616" y="2158442"/>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21"/>
            <p:cNvSpPr/>
            <p:nvPr/>
          </p:nvSpPr>
          <p:spPr>
            <a:xfrm>
              <a:off x="506550" y="2205412"/>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21"/>
            <p:cNvSpPr/>
            <p:nvPr/>
          </p:nvSpPr>
          <p:spPr>
            <a:xfrm>
              <a:off x="149842" y="2499185"/>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21"/>
            <p:cNvSpPr/>
            <p:nvPr/>
          </p:nvSpPr>
          <p:spPr>
            <a:xfrm>
              <a:off x="149842" y="2459224"/>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21"/>
            <p:cNvSpPr/>
            <p:nvPr/>
          </p:nvSpPr>
          <p:spPr>
            <a:xfrm>
              <a:off x="68902" y="2478186"/>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6" name="Google Shape;6146;p21"/>
          <p:cNvGrpSpPr/>
          <p:nvPr/>
        </p:nvGrpSpPr>
        <p:grpSpPr>
          <a:xfrm flipH="1" rot="5400000">
            <a:off x="8808755" y="903605"/>
            <a:ext cx="117436" cy="105833"/>
            <a:chOff x="7737341" y="1046941"/>
            <a:chExt cx="161913" cy="145916"/>
          </a:xfrm>
        </p:grpSpPr>
        <p:sp>
          <p:nvSpPr>
            <p:cNvPr id="6147" name="Google Shape;6147;p21"/>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21"/>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21"/>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0" name="Google Shape;6150;p21"/>
          <p:cNvGrpSpPr/>
          <p:nvPr/>
        </p:nvGrpSpPr>
        <p:grpSpPr>
          <a:xfrm flipH="1" rot="-8257188">
            <a:off x="7479248" y="4812751"/>
            <a:ext cx="872869" cy="391714"/>
            <a:chOff x="8502760" y="3542528"/>
            <a:chExt cx="711519" cy="319269"/>
          </a:xfrm>
        </p:grpSpPr>
        <p:sp>
          <p:nvSpPr>
            <p:cNvPr id="6151" name="Google Shape;6151;p21"/>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21"/>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21"/>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21"/>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p21"/>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21"/>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21"/>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21"/>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21"/>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60" name="Google Shape;6160;p21"/>
          <p:cNvSpPr txBox="1"/>
          <p:nvPr>
            <p:ph type="title"/>
          </p:nvPr>
        </p:nvSpPr>
        <p:spPr>
          <a:xfrm>
            <a:off x="733947" y="1877714"/>
            <a:ext cx="1828500" cy="573000"/>
          </a:xfrm>
          <a:prstGeom prst="rect">
            <a:avLst/>
          </a:prstGeom>
          <a:noFill/>
          <a:ln>
            <a:noFill/>
          </a:ln>
        </p:spPr>
        <p:txBody>
          <a:bodyPr anchorCtr="0" anchor="b" bIns="0" lIns="0" spcFirstLastPara="1" rIns="0" wrap="square" tIns="0">
            <a:noAutofit/>
          </a:bodyPr>
          <a:lstStyle>
            <a:lvl1pPr lvl="0" rtl="0" algn="l">
              <a:spcBef>
                <a:spcPts val="0"/>
              </a:spcBef>
              <a:spcAft>
                <a:spcPts val="0"/>
              </a:spcAft>
              <a:buSzPts val="3000"/>
              <a:buNone/>
              <a:defRPr i="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6161" name="Google Shape;6161;p21"/>
          <p:cNvSpPr txBox="1"/>
          <p:nvPr>
            <p:ph idx="1" type="subTitle"/>
          </p:nvPr>
        </p:nvSpPr>
        <p:spPr>
          <a:xfrm>
            <a:off x="623539" y="2504551"/>
            <a:ext cx="3287400" cy="1332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 Slide_1_1_1_1">
    <p:spTree>
      <p:nvGrpSpPr>
        <p:cNvPr id="6162" name="Shape 6162"/>
        <p:cNvGrpSpPr/>
        <p:nvPr/>
      </p:nvGrpSpPr>
      <p:grpSpPr>
        <a:xfrm>
          <a:off x="0" y="0"/>
          <a:ext cx="0" cy="0"/>
          <a:chOff x="0" y="0"/>
          <a:chExt cx="0" cy="0"/>
        </a:xfrm>
      </p:grpSpPr>
      <p:sp>
        <p:nvSpPr>
          <p:cNvPr id="6163" name="Google Shape;6163;p22"/>
          <p:cNvSpPr/>
          <p:nvPr/>
        </p:nvSpPr>
        <p:spPr>
          <a:xfrm rot="5400000">
            <a:off x="-1265925" y="1609424"/>
            <a:ext cx="3000054" cy="468199"/>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22"/>
          <p:cNvSpPr/>
          <p:nvPr/>
        </p:nvSpPr>
        <p:spPr>
          <a:xfrm>
            <a:off x="5828166" y="-32958"/>
            <a:ext cx="3377637" cy="527437"/>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65" name="Google Shape;6165;p22"/>
          <p:cNvGrpSpPr/>
          <p:nvPr/>
        </p:nvGrpSpPr>
        <p:grpSpPr>
          <a:xfrm rot="-8282980">
            <a:off x="8484486" y="3972857"/>
            <a:ext cx="1039249" cy="790773"/>
            <a:chOff x="-206267" y="355694"/>
            <a:chExt cx="1406323" cy="899150"/>
          </a:xfrm>
        </p:grpSpPr>
        <p:sp>
          <p:nvSpPr>
            <p:cNvPr id="6166" name="Google Shape;6166;p22"/>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22"/>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22"/>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22"/>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22"/>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22"/>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22"/>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22"/>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4" name="Google Shape;6174;p22"/>
          <p:cNvGrpSpPr/>
          <p:nvPr/>
        </p:nvGrpSpPr>
        <p:grpSpPr>
          <a:xfrm rot="7845114">
            <a:off x="-74811" y="-242520"/>
            <a:ext cx="979622" cy="1072999"/>
            <a:chOff x="2318158" y="4088320"/>
            <a:chExt cx="1256104" cy="1375835"/>
          </a:xfrm>
        </p:grpSpPr>
        <p:sp>
          <p:nvSpPr>
            <p:cNvPr id="6175" name="Google Shape;6175;p22"/>
            <p:cNvSpPr/>
            <p:nvPr/>
          </p:nvSpPr>
          <p:spPr>
            <a:xfrm>
              <a:off x="2820748" y="4145416"/>
              <a:ext cx="387171" cy="1065798"/>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22"/>
            <p:cNvSpPr/>
            <p:nvPr/>
          </p:nvSpPr>
          <p:spPr>
            <a:xfrm>
              <a:off x="3064285" y="4374694"/>
              <a:ext cx="65277" cy="105990"/>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22"/>
            <p:cNvSpPr/>
            <p:nvPr/>
          </p:nvSpPr>
          <p:spPr>
            <a:xfrm>
              <a:off x="2938682" y="4379847"/>
              <a:ext cx="102934" cy="55781"/>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22"/>
            <p:cNvSpPr/>
            <p:nvPr/>
          </p:nvSpPr>
          <p:spPr>
            <a:xfrm>
              <a:off x="2984634" y="4243550"/>
              <a:ext cx="61982" cy="103204"/>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22"/>
            <p:cNvSpPr/>
            <p:nvPr/>
          </p:nvSpPr>
          <p:spPr>
            <a:xfrm>
              <a:off x="2864723" y="4267424"/>
              <a:ext cx="95984" cy="57548"/>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22"/>
            <p:cNvSpPr/>
            <p:nvPr/>
          </p:nvSpPr>
          <p:spPr>
            <a:xfrm>
              <a:off x="2886830" y="4133733"/>
              <a:ext cx="43888" cy="88135"/>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22"/>
            <p:cNvSpPr/>
            <p:nvPr/>
          </p:nvSpPr>
          <p:spPr>
            <a:xfrm>
              <a:off x="2800768" y="4184328"/>
              <a:ext cx="81994" cy="56021"/>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22"/>
            <p:cNvSpPr/>
            <p:nvPr/>
          </p:nvSpPr>
          <p:spPr>
            <a:xfrm>
              <a:off x="2774797" y="4088320"/>
              <a:ext cx="73995" cy="73606"/>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22"/>
            <p:cNvSpPr/>
            <p:nvPr/>
          </p:nvSpPr>
          <p:spPr>
            <a:xfrm>
              <a:off x="2922686" y="4298787"/>
              <a:ext cx="651576" cy="1046356"/>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22"/>
            <p:cNvSpPr/>
            <p:nvPr/>
          </p:nvSpPr>
          <p:spPr>
            <a:xfrm>
              <a:off x="2914239" y="4374065"/>
              <a:ext cx="577850" cy="1059986"/>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22"/>
            <p:cNvSpPr/>
            <p:nvPr/>
          </p:nvSpPr>
          <p:spPr>
            <a:xfrm>
              <a:off x="3304736" y="4462763"/>
              <a:ext cx="202153" cy="167133"/>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6" name="Google Shape;6186;p22"/>
            <p:cNvSpPr/>
            <p:nvPr/>
          </p:nvSpPr>
          <p:spPr>
            <a:xfrm>
              <a:off x="3227452" y="4556973"/>
              <a:ext cx="280732" cy="21719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22"/>
            <p:cNvSpPr/>
            <p:nvPr/>
          </p:nvSpPr>
          <p:spPr>
            <a:xfrm>
              <a:off x="3129528" y="4660889"/>
              <a:ext cx="387830" cy="265723"/>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22"/>
            <p:cNvSpPr/>
            <p:nvPr/>
          </p:nvSpPr>
          <p:spPr>
            <a:xfrm>
              <a:off x="3050985" y="4859733"/>
              <a:ext cx="447385" cy="249276"/>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22"/>
            <p:cNvSpPr/>
            <p:nvPr/>
          </p:nvSpPr>
          <p:spPr>
            <a:xfrm>
              <a:off x="3031125" y="5077958"/>
              <a:ext cx="279653" cy="177648"/>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22"/>
            <p:cNvSpPr/>
            <p:nvPr/>
          </p:nvSpPr>
          <p:spPr>
            <a:xfrm>
              <a:off x="3079562" y="4761449"/>
              <a:ext cx="31995" cy="25015"/>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22"/>
            <p:cNvSpPr/>
            <p:nvPr/>
          </p:nvSpPr>
          <p:spPr>
            <a:xfrm>
              <a:off x="3044604" y="4794400"/>
              <a:ext cx="31006" cy="25015"/>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22"/>
            <p:cNvSpPr/>
            <p:nvPr/>
          </p:nvSpPr>
          <p:spPr>
            <a:xfrm>
              <a:off x="3030615" y="473544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22"/>
            <p:cNvSpPr/>
            <p:nvPr/>
          </p:nvSpPr>
          <p:spPr>
            <a:xfrm>
              <a:off x="3412306" y="4911316"/>
              <a:ext cx="31006" cy="25015"/>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22"/>
            <p:cNvSpPr/>
            <p:nvPr/>
          </p:nvSpPr>
          <p:spPr>
            <a:xfrm>
              <a:off x="3373334" y="4941301"/>
              <a:ext cx="31006" cy="24026"/>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22"/>
            <p:cNvSpPr/>
            <p:nvPr/>
          </p:nvSpPr>
          <p:spPr>
            <a:xfrm>
              <a:off x="3262410" y="5198109"/>
              <a:ext cx="31006" cy="25015"/>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22"/>
            <p:cNvSpPr/>
            <p:nvPr/>
          </p:nvSpPr>
          <p:spPr>
            <a:xfrm>
              <a:off x="3220442" y="5231090"/>
              <a:ext cx="31006" cy="23996"/>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22"/>
            <p:cNvSpPr/>
            <p:nvPr/>
          </p:nvSpPr>
          <p:spPr>
            <a:xfrm>
              <a:off x="3213463" y="4713490"/>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22"/>
            <p:cNvSpPr/>
            <p:nvPr/>
          </p:nvSpPr>
          <p:spPr>
            <a:xfrm>
              <a:off x="3190487" y="4654508"/>
              <a:ext cx="31995" cy="24026"/>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22"/>
            <p:cNvSpPr/>
            <p:nvPr/>
          </p:nvSpPr>
          <p:spPr>
            <a:xfrm>
              <a:off x="3474254" y="4608556"/>
              <a:ext cx="31006" cy="25015"/>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22"/>
            <p:cNvSpPr/>
            <p:nvPr/>
          </p:nvSpPr>
          <p:spPr>
            <a:xfrm>
              <a:off x="3425307" y="4644533"/>
              <a:ext cx="31006" cy="25015"/>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22"/>
            <p:cNvSpPr/>
            <p:nvPr/>
          </p:nvSpPr>
          <p:spPr>
            <a:xfrm>
              <a:off x="3366355" y="443268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22"/>
            <p:cNvSpPr/>
            <p:nvPr/>
          </p:nvSpPr>
          <p:spPr>
            <a:xfrm>
              <a:off x="3399305" y="4380745"/>
              <a:ext cx="31006" cy="2498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22"/>
            <p:cNvSpPr/>
            <p:nvPr/>
          </p:nvSpPr>
          <p:spPr>
            <a:xfrm>
              <a:off x="2318158" y="4324070"/>
              <a:ext cx="815743" cy="1023678"/>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22"/>
            <p:cNvSpPr/>
            <p:nvPr/>
          </p:nvSpPr>
          <p:spPr>
            <a:xfrm>
              <a:off x="2392866" y="4415554"/>
              <a:ext cx="574675" cy="1048602"/>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5" name="Google Shape;6205;p22"/>
            <p:cNvSpPr/>
            <p:nvPr/>
          </p:nvSpPr>
          <p:spPr>
            <a:xfrm>
              <a:off x="2751551" y="5149132"/>
              <a:ext cx="166174" cy="158565"/>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22"/>
            <p:cNvSpPr/>
            <p:nvPr/>
          </p:nvSpPr>
          <p:spPr>
            <a:xfrm>
              <a:off x="2622654" y="4908320"/>
              <a:ext cx="229145" cy="228066"/>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22"/>
            <p:cNvSpPr/>
            <p:nvPr/>
          </p:nvSpPr>
          <p:spPr>
            <a:xfrm>
              <a:off x="2527695" y="4691503"/>
              <a:ext cx="257155" cy="325788"/>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22"/>
            <p:cNvSpPr/>
            <p:nvPr/>
          </p:nvSpPr>
          <p:spPr>
            <a:xfrm>
              <a:off x="2544440" y="4684493"/>
              <a:ext cx="132472" cy="171836"/>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22"/>
            <p:cNvSpPr/>
            <p:nvPr/>
          </p:nvSpPr>
          <p:spPr>
            <a:xfrm>
              <a:off x="2414165" y="4499638"/>
              <a:ext cx="169829" cy="20341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22"/>
            <p:cNvSpPr/>
            <p:nvPr/>
          </p:nvSpPr>
          <p:spPr>
            <a:xfrm>
              <a:off x="2387774" y="4436702"/>
              <a:ext cx="121268" cy="140920"/>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22"/>
            <p:cNvSpPr/>
            <p:nvPr/>
          </p:nvSpPr>
          <p:spPr>
            <a:xfrm>
              <a:off x="2915677" y="4698483"/>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22"/>
            <p:cNvSpPr/>
            <p:nvPr/>
          </p:nvSpPr>
          <p:spPr>
            <a:xfrm>
              <a:off x="2880719" y="4656515"/>
              <a:ext cx="34002" cy="26003"/>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22"/>
            <p:cNvSpPr/>
            <p:nvPr/>
          </p:nvSpPr>
          <p:spPr>
            <a:xfrm>
              <a:off x="2866730" y="4715467"/>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22"/>
            <p:cNvSpPr/>
            <p:nvPr/>
          </p:nvSpPr>
          <p:spPr>
            <a:xfrm>
              <a:off x="2392088" y="4963289"/>
              <a:ext cx="34002" cy="26003"/>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22"/>
            <p:cNvSpPr/>
            <p:nvPr/>
          </p:nvSpPr>
          <p:spPr>
            <a:xfrm>
              <a:off x="2402093" y="4907332"/>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22"/>
            <p:cNvSpPr/>
            <p:nvPr/>
          </p:nvSpPr>
          <p:spPr>
            <a:xfrm>
              <a:off x="2458049" y="4949299"/>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22"/>
            <p:cNvSpPr/>
            <p:nvPr/>
          </p:nvSpPr>
          <p:spPr>
            <a:xfrm>
              <a:off x="2541984" y="4390721"/>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22"/>
            <p:cNvSpPr/>
            <p:nvPr/>
          </p:nvSpPr>
          <p:spPr>
            <a:xfrm>
              <a:off x="2504001" y="4373736"/>
              <a:ext cx="33013" cy="26003"/>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22"/>
            <p:cNvSpPr/>
            <p:nvPr/>
          </p:nvSpPr>
          <p:spPr>
            <a:xfrm>
              <a:off x="2357130" y="4586569"/>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22"/>
            <p:cNvSpPr/>
            <p:nvPr/>
          </p:nvSpPr>
          <p:spPr>
            <a:xfrm>
              <a:off x="2357130" y="4621557"/>
              <a:ext cx="34002" cy="26003"/>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22"/>
            <p:cNvSpPr/>
            <p:nvPr/>
          </p:nvSpPr>
          <p:spPr>
            <a:xfrm>
              <a:off x="2880719" y="5026225"/>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22"/>
            <p:cNvSpPr/>
            <p:nvPr/>
          </p:nvSpPr>
          <p:spPr>
            <a:xfrm>
              <a:off x="2677861" y="5183102"/>
              <a:ext cx="34032" cy="27022"/>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22"/>
            <p:cNvSpPr/>
            <p:nvPr/>
          </p:nvSpPr>
          <p:spPr>
            <a:xfrm>
              <a:off x="2562953" y="4876358"/>
              <a:ext cx="34032" cy="26003"/>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22"/>
            <p:cNvSpPr/>
            <p:nvPr/>
          </p:nvSpPr>
          <p:spPr>
            <a:xfrm>
              <a:off x="2824762" y="4851375"/>
              <a:ext cx="34002" cy="2699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5" name="Google Shape;6225;p22"/>
          <p:cNvGrpSpPr/>
          <p:nvPr/>
        </p:nvGrpSpPr>
        <p:grpSpPr>
          <a:xfrm>
            <a:off x="8388632" y="-184564"/>
            <a:ext cx="809979" cy="830659"/>
            <a:chOff x="7973149" y="-201092"/>
            <a:chExt cx="1116750" cy="1145263"/>
          </a:xfrm>
        </p:grpSpPr>
        <p:sp>
          <p:nvSpPr>
            <p:cNvPr id="6226" name="Google Shape;6226;p22"/>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22"/>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8" name="Google Shape;6228;p22"/>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9" name="Google Shape;6229;p22"/>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22"/>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22"/>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22"/>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22"/>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22"/>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22"/>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22"/>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22"/>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22"/>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22"/>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22"/>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22"/>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22"/>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22"/>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22"/>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22"/>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22"/>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22"/>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22"/>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22"/>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22"/>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22"/>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22"/>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22"/>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22"/>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22"/>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22"/>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22"/>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22"/>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22"/>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22"/>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22"/>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22"/>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22"/>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22"/>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22"/>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22"/>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22"/>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22"/>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22"/>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22"/>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22"/>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22"/>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22"/>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22"/>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22"/>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22"/>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22"/>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22"/>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22"/>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22"/>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22"/>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22"/>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22"/>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22"/>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22"/>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22"/>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7" name="Google Shape;6287;p22"/>
          <p:cNvGrpSpPr/>
          <p:nvPr/>
        </p:nvGrpSpPr>
        <p:grpSpPr>
          <a:xfrm rot="-5400000">
            <a:off x="7563322" y="69155"/>
            <a:ext cx="117436" cy="105833"/>
            <a:chOff x="7737341" y="1046941"/>
            <a:chExt cx="161913" cy="145916"/>
          </a:xfrm>
        </p:grpSpPr>
        <p:sp>
          <p:nvSpPr>
            <p:cNvPr id="6288" name="Google Shape;6288;p22"/>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22"/>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22"/>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1" name="Google Shape;6291;p22"/>
          <p:cNvGrpSpPr/>
          <p:nvPr/>
        </p:nvGrpSpPr>
        <p:grpSpPr>
          <a:xfrm flipH="1">
            <a:off x="8145018" y="-112607"/>
            <a:ext cx="687043" cy="689217"/>
            <a:chOff x="-566600" y="186057"/>
            <a:chExt cx="1240151" cy="1244074"/>
          </a:xfrm>
        </p:grpSpPr>
        <p:sp>
          <p:nvSpPr>
            <p:cNvPr id="6292" name="Google Shape;6292;p22"/>
            <p:cNvSpPr/>
            <p:nvPr/>
          </p:nvSpPr>
          <p:spPr>
            <a:xfrm>
              <a:off x="-566600" y="204000"/>
              <a:ext cx="1240151" cy="1226131"/>
            </a:xfrm>
            <a:custGeom>
              <a:rect b="b" l="l" r="r" t="t"/>
              <a:pathLst>
                <a:path extrusionOk="0" h="40929" w="41397">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22"/>
            <p:cNvSpPr/>
            <p:nvPr/>
          </p:nvSpPr>
          <p:spPr>
            <a:xfrm>
              <a:off x="-400378" y="186057"/>
              <a:ext cx="958430" cy="1103125"/>
            </a:xfrm>
            <a:custGeom>
              <a:rect b="b" l="l" r="r" t="t"/>
              <a:pathLst>
                <a:path extrusionOk="0" h="36823" w="31993">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22"/>
            <p:cNvSpPr/>
            <p:nvPr/>
          </p:nvSpPr>
          <p:spPr>
            <a:xfrm>
              <a:off x="359679" y="1074115"/>
              <a:ext cx="149698" cy="162190"/>
            </a:xfrm>
            <a:custGeom>
              <a:rect b="b" l="l" r="r" t="t"/>
              <a:pathLst>
                <a:path extrusionOk="0" h="5414" w="4997">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22"/>
            <p:cNvSpPr/>
            <p:nvPr/>
          </p:nvSpPr>
          <p:spPr>
            <a:xfrm>
              <a:off x="236353" y="959656"/>
              <a:ext cx="203202" cy="189661"/>
            </a:xfrm>
            <a:custGeom>
              <a:rect b="b" l="l" r="r" t="t"/>
              <a:pathLst>
                <a:path extrusionOk="0" h="6331" w="6783">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22"/>
            <p:cNvSpPr/>
            <p:nvPr/>
          </p:nvSpPr>
          <p:spPr>
            <a:xfrm>
              <a:off x="102362" y="806493"/>
              <a:ext cx="241368" cy="254848"/>
            </a:xfrm>
            <a:custGeom>
              <a:rect b="b" l="l" r="r" t="t"/>
              <a:pathLst>
                <a:path extrusionOk="0" h="8507" w="8057">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22"/>
            <p:cNvSpPr/>
            <p:nvPr/>
          </p:nvSpPr>
          <p:spPr>
            <a:xfrm>
              <a:off x="-43999" y="621638"/>
              <a:ext cx="282829" cy="296819"/>
            </a:xfrm>
            <a:custGeom>
              <a:rect b="b" l="l" r="r" t="t"/>
              <a:pathLst>
                <a:path extrusionOk="0" h="9908" w="9441">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22"/>
            <p:cNvSpPr/>
            <p:nvPr/>
          </p:nvSpPr>
          <p:spPr>
            <a:xfrm>
              <a:off x="-193896" y="415126"/>
              <a:ext cx="286783" cy="363444"/>
            </a:xfrm>
            <a:custGeom>
              <a:rect b="b" l="l" r="r" t="t"/>
              <a:pathLst>
                <a:path extrusionOk="0" h="12132" w="9573">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9" name="Google Shape;6299;p22"/>
            <p:cNvSpPr/>
            <p:nvPr/>
          </p:nvSpPr>
          <p:spPr>
            <a:xfrm>
              <a:off x="174824" y="71755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0" name="Google Shape;6300;p22"/>
            <p:cNvSpPr/>
            <p:nvPr/>
          </p:nvSpPr>
          <p:spPr>
            <a:xfrm>
              <a:off x="205798" y="668609"/>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1" name="Google Shape;6301;p22"/>
            <p:cNvSpPr/>
            <p:nvPr/>
          </p:nvSpPr>
          <p:spPr>
            <a:xfrm>
              <a:off x="233776" y="710576"/>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2" name="Google Shape;6302;p22"/>
            <p:cNvSpPr/>
            <p:nvPr/>
          </p:nvSpPr>
          <p:spPr>
            <a:xfrm>
              <a:off x="142832" y="1088284"/>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3" name="Google Shape;6303;p22"/>
            <p:cNvSpPr/>
            <p:nvPr/>
          </p:nvSpPr>
          <p:spPr>
            <a:xfrm>
              <a:off x="167815" y="1028313"/>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4" name="Google Shape;6304;p22"/>
            <p:cNvSpPr/>
            <p:nvPr/>
          </p:nvSpPr>
          <p:spPr>
            <a:xfrm>
              <a:off x="195793" y="1088284"/>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22"/>
            <p:cNvSpPr/>
            <p:nvPr/>
          </p:nvSpPr>
          <p:spPr>
            <a:xfrm>
              <a:off x="565502" y="1228176"/>
              <a:ext cx="27022" cy="21000"/>
            </a:xfrm>
            <a:custGeom>
              <a:rect b="b" l="l" r="r" t="t"/>
              <a:pathLst>
                <a:path extrusionOk="0" h="701" w="902">
                  <a:moveTo>
                    <a:pt x="468" y="0"/>
                  </a:moveTo>
                  <a:cubicBezTo>
                    <a:pt x="1" y="0"/>
                    <a:pt x="1" y="701"/>
                    <a:pt x="468" y="701"/>
                  </a:cubicBezTo>
                  <a:cubicBezTo>
                    <a:pt x="902" y="667"/>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22"/>
            <p:cNvSpPr/>
            <p:nvPr/>
          </p:nvSpPr>
          <p:spPr>
            <a:xfrm>
              <a:off x="583505" y="1283114"/>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22"/>
            <p:cNvSpPr/>
            <p:nvPr/>
          </p:nvSpPr>
          <p:spPr>
            <a:xfrm>
              <a:off x="20944" y="550674"/>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22"/>
            <p:cNvSpPr/>
            <p:nvPr/>
          </p:nvSpPr>
          <p:spPr>
            <a:xfrm>
              <a:off x="37928" y="504722"/>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22"/>
            <p:cNvSpPr/>
            <p:nvPr/>
          </p:nvSpPr>
          <p:spPr>
            <a:xfrm>
              <a:off x="72886" y="539680"/>
              <a:ext cx="27022" cy="21030"/>
            </a:xfrm>
            <a:custGeom>
              <a:rect b="b" l="l" r="r" t="t"/>
              <a:pathLst>
                <a:path extrusionOk="0" h="702" w="902">
                  <a:moveTo>
                    <a:pt x="468" y="1"/>
                  </a:moveTo>
                  <a:cubicBezTo>
                    <a:pt x="1" y="1"/>
                    <a:pt x="1" y="701"/>
                    <a:pt x="468" y="701"/>
                  </a:cubicBezTo>
                  <a:cubicBezTo>
                    <a:pt x="902" y="701"/>
                    <a:pt x="902"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22"/>
            <p:cNvSpPr/>
            <p:nvPr/>
          </p:nvSpPr>
          <p:spPr>
            <a:xfrm>
              <a:off x="-313807" y="536685"/>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22"/>
            <p:cNvSpPr/>
            <p:nvPr/>
          </p:nvSpPr>
          <p:spPr>
            <a:xfrm>
              <a:off x="-289813" y="469735"/>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22"/>
            <p:cNvSpPr/>
            <p:nvPr/>
          </p:nvSpPr>
          <p:spPr>
            <a:xfrm>
              <a:off x="-247845" y="52269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22"/>
            <p:cNvSpPr/>
            <p:nvPr/>
          </p:nvSpPr>
          <p:spPr>
            <a:xfrm>
              <a:off x="-56011" y="34083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22"/>
            <p:cNvSpPr/>
            <p:nvPr/>
          </p:nvSpPr>
          <p:spPr>
            <a:xfrm>
              <a:off x="-10030" y="329843"/>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22"/>
            <p:cNvSpPr/>
            <p:nvPr/>
          </p:nvSpPr>
          <p:spPr>
            <a:xfrm>
              <a:off x="-70001" y="69356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22"/>
            <p:cNvSpPr/>
            <p:nvPr/>
          </p:nvSpPr>
          <p:spPr>
            <a:xfrm>
              <a:off x="258759" y="864457"/>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22"/>
            <p:cNvSpPr/>
            <p:nvPr/>
          </p:nvSpPr>
          <p:spPr>
            <a:xfrm>
              <a:off x="37928" y="896420"/>
              <a:ext cx="27022" cy="21000"/>
            </a:xfrm>
            <a:custGeom>
              <a:rect b="b" l="l" r="r" t="t"/>
              <a:pathLst>
                <a:path extrusionOk="0" h="701" w="902">
                  <a:moveTo>
                    <a:pt x="467" y="0"/>
                  </a:moveTo>
                  <a:cubicBezTo>
                    <a:pt x="0" y="0"/>
                    <a:pt x="0" y="701"/>
                    <a:pt x="467" y="701"/>
                  </a:cubicBezTo>
                  <a:cubicBezTo>
                    <a:pt x="901" y="668"/>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22"/>
            <p:cNvSpPr/>
            <p:nvPr/>
          </p:nvSpPr>
          <p:spPr>
            <a:xfrm>
              <a:off x="460598" y="1014324"/>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9" name="Google Shape;6319;p22"/>
          <p:cNvGrpSpPr/>
          <p:nvPr/>
        </p:nvGrpSpPr>
        <p:grpSpPr>
          <a:xfrm flipH="1">
            <a:off x="7889429" y="-139208"/>
            <a:ext cx="499188" cy="482707"/>
            <a:chOff x="-168381" y="-168706"/>
            <a:chExt cx="901061" cy="871312"/>
          </a:xfrm>
        </p:grpSpPr>
        <p:sp>
          <p:nvSpPr>
            <p:cNvPr id="6320" name="Google Shape;6320;p22"/>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22"/>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22"/>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22"/>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22"/>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22"/>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22"/>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22"/>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22"/>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22"/>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22"/>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22"/>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22"/>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22"/>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22"/>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22"/>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22"/>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22"/>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8" name="Google Shape;6338;p22"/>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9" name="Google Shape;6339;p22"/>
          <p:cNvGrpSpPr/>
          <p:nvPr/>
        </p:nvGrpSpPr>
        <p:grpSpPr>
          <a:xfrm>
            <a:off x="7063672" y="-121094"/>
            <a:ext cx="397610" cy="555774"/>
            <a:chOff x="1897495" y="-461400"/>
            <a:chExt cx="815443" cy="1139815"/>
          </a:xfrm>
        </p:grpSpPr>
        <p:sp>
          <p:nvSpPr>
            <p:cNvPr id="6340" name="Google Shape;6340;p22"/>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22"/>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22"/>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22"/>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22"/>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22"/>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22"/>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22"/>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22"/>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22"/>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22"/>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22"/>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2" name="Google Shape;6352;p22"/>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22"/>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22"/>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22"/>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22"/>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22"/>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22"/>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22"/>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22"/>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22"/>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2" name="Google Shape;6362;p22"/>
          <p:cNvGrpSpPr/>
          <p:nvPr/>
        </p:nvGrpSpPr>
        <p:grpSpPr>
          <a:xfrm rot="10387032">
            <a:off x="8696939" y="4046788"/>
            <a:ext cx="519183" cy="813092"/>
            <a:chOff x="1897495" y="-461400"/>
            <a:chExt cx="815443" cy="1139815"/>
          </a:xfrm>
        </p:grpSpPr>
        <p:sp>
          <p:nvSpPr>
            <p:cNvPr id="6363" name="Google Shape;6363;p22"/>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22"/>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22"/>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22"/>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22"/>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22"/>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22"/>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22"/>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22"/>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22"/>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22"/>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22"/>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22"/>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22"/>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22"/>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22"/>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22"/>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22"/>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22"/>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22"/>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22"/>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22"/>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5" name="Google Shape;6385;p22"/>
          <p:cNvGrpSpPr/>
          <p:nvPr/>
        </p:nvGrpSpPr>
        <p:grpSpPr>
          <a:xfrm rot="-479532">
            <a:off x="-206148" y="4381560"/>
            <a:ext cx="880501" cy="667395"/>
            <a:chOff x="-320607" y="2105391"/>
            <a:chExt cx="1152762" cy="873760"/>
          </a:xfrm>
        </p:grpSpPr>
        <p:sp>
          <p:nvSpPr>
            <p:cNvPr id="6386" name="Google Shape;6386;p22"/>
            <p:cNvSpPr/>
            <p:nvPr/>
          </p:nvSpPr>
          <p:spPr>
            <a:xfrm>
              <a:off x="545521" y="2184503"/>
              <a:ext cx="286633" cy="151345"/>
            </a:xfrm>
            <a:custGeom>
              <a:rect b="b" l="l" r="r" t="t"/>
              <a:pathLst>
                <a:path extrusionOk="0" h="5052" w="9568">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22"/>
            <p:cNvSpPr/>
            <p:nvPr/>
          </p:nvSpPr>
          <p:spPr>
            <a:xfrm>
              <a:off x="400687" y="2105391"/>
              <a:ext cx="173873" cy="225969"/>
            </a:xfrm>
            <a:custGeom>
              <a:rect b="b" l="l" r="r" t="t"/>
              <a:pathLst>
                <a:path extrusionOk="0" h="7543" w="5804">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22"/>
            <p:cNvSpPr/>
            <p:nvPr/>
          </p:nvSpPr>
          <p:spPr>
            <a:xfrm>
              <a:off x="409644" y="2504068"/>
              <a:ext cx="345769" cy="163238"/>
            </a:xfrm>
            <a:custGeom>
              <a:rect b="b" l="l" r="r" t="t"/>
              <a:pathLst>
                <a:path extrusionOk="0" h="5449" w="11542">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22"/>
            <p:cNvSpPr/>
            <p:nvPr/>
          </p:nvSpPr>
          <p:spPr>
            <a:xfrm>
              <a:off x="43560" y="2378345"/>
              <a:ext cx="154281" cy="295740"/>
            </a:xfrm>
            <a:custGeom>
              <a:rect b="b" l="l" r="r" t="t"/>
              <a:pathLst>
                <a:path extrusionOk="0" h="9872" w="515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22"/>
            <p:cNvSpPr/>
            <p:nvPr/>
          </p:nvSpPr>
          <p:spPr>
            <a:xfrm>
              <a:off x="-320607" y="2252322"/>
              <a:ext cx="1065079" cy="726829"/>
            </a:xfrm>
            <a:custGeom>
              <a:rect b="b" l="l" r="r" t="t"/>
              <a:pathLst>
                <a:path extrusionOk="0" h="24262" w="35553">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22"/>
            <p:cNvSpPr/>
            <p:nvPr/>
          </p:nvSpPr>
          <p:spPr>
            <a:xfrm>
              <a:off x="104879" y="2424356"/>
              <a:ext cx="79058" cy="353708"/>
            </a:xfrm>
            <a:custGeom>
              <a:rect b="b" l="l" r="r" t="t"/>
              <a:pathLst>
                <a:path extrusionOk="0" h="11807" w="2639">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22"/>
            <p:cNvSpPr/>
            <p:nvPr/>
          </p:nvSpPr>
          <p:spPr>
            <a:xfrm>
              <a:off x="277062" y="2568202"/>
              <a:ext cx="405355" cy="74504"/>
            </a:xfrm>
            <a:custGeom>
              <a:rect b="b" l="l" r="r" t="t"/>
              <a:pathLst>
                <a:path extrusionOk="0" h="2487" w="13531">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22"/>
            <p:cNvSpPr/>
            <p:nvPr/>
          </p:nvSpPr>
          <p:spPr>
            <a:xfrm>
              <a:off x="455596" y="2167309"/>
              <a:ext cx="63929" cy="225011"/>
            </a:xfrm>
            <a:custGeom>
              <a:rect b="b" l="l" r="r" t="t"/>
              <a:pathLst>
                <a:path extrusionOk="0" h="7511" w="2134">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22"/>
            <p:cNvSpPr/>
            <p:nvPr/>
          </p:nvSpPr>
          <p:spPr>
            <a:xfrm>
              <a:off x="729387" y="2208408"/>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22"/>
            <p:cNvSpPr/>
            <p:nvPr/>
          </p:nvSpPr>
          <p:spPr>
            <a:xfrm>
              <a:off x="752363" y="2250375"/>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22"/>
            <p:cNvSpPr/>
            <p:nvPr/>
          </p:nvSpPr>
          <p:spPr>
            <a:xfrm>
              <a:off x="770366" y="2210415"/>
              <a:ext cx="28010" cy="21000"/>
            </a:xfrm>
            <a:custGeom>
              <a:rect b="b" l="l" r="r" t="t"/>
              <a:pathLst>
                <a:path extrusionOk="0" h="701" w="935">
                  <a:moveTo>
                    <a:pt x="467" y="0"/>
                  </a:moveTo>
                  <a:cubicBezTo>
                    <a:pt x="0" y="0"/>
                    <a:pt x="0" y="701"/>
                    <a:pt x="467" y="701"/>
                  </a:cubicBezTo>
                  <a:cubicBezTo>
                    <a:pt x="901" y="701"/>
                    <a:pt x="934"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22"/>
            <p:cNvSpPr/>
            <p:nvPr/>
          </p:nvSpPr>
          <p:spPr>
            <a:xfrm>
              <a:off x="611483" y="2546155"/>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22"/>
            <p:cNvSpPr/>
            <p:nvPr/>
          </p:nvSpPr>
          <p:spPr>
            <a:xfrm>
              <a:off x="647459" y="2525156"/>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22"/>
            <p:cNvSpPr/>
            <p:nvPr/>
          </p:nvSpPr>
          <p:spPr>
            <a:xfrm>
              <a:off x="687420" y="2593125"/>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22"/>
            <p:cNvSpPr/>
            <p:nvPr/>
          </p:nvSpPr>
          <p:spPr>
            <a:xfrm>
              <a:off x="448616" y="2158442"/>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22"/>
            <p:cNvSpPr/>
            <p:nvPr/>
          </p:nvSpPr>
          <p:spPr>
            <a:xfrm>
              <a:off x="506550" y="2205412"/>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22"/>
            <p:cNvSpPr/>
            <p:nvPr/>
          </p:nvSpPr>
          <p:spPr>
            <a:xfrm>
              <a:off x="149842" y="2499185"/>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22"/>
            <p:cNvSpPr/>
            <p:nvPr/>
          </p:nvSpPr>
          <p:spPr>
            <a:xfrm>
              <a:off x="149842" y="2459224"/>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22"/>
            <p:cNvSpPr/>
            <p:nvPr/>
          </p:nvSpPr>
          <p:spPr>
            <a:xfrm>
              <a:off x="68902" y="2478186"/>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5" name="Google Shape;6405;p22"/>
          <p:cNvGrpSpPr/>
          <p:nvPr/>
        </p:nvGrpSpPr>
        <p:grpSpPr>
          <a:xfrm flipH="1" rot="5400000">
            <a:off x="8808755" y="903605"/>
            <a:ext cx="117436" cy="105833"/>
            <a:chOff x="7737341" y="1046941"/>
            <a:chExt cx="161913" cy="145916"/>
          </a:xfrm>
        </p:grpSpPr>
        <p:sp>
          <p:nvSpPr>
            <p:cNvPr id="6406" name="Google Shape;6406;p22"/>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22"/>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22"/>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09" name="Google Shape;6409;p22"/>
          <p:cNvGrpSpPr/>
          <p:nvPr/>
        </p:nvGrpSpPr>
        <p:grpSpPr>
          <a:xfrm rot="1609643">
            <a:off x="8710447" y="4899899"/>
            <a:ext cx="757549" cy="271844"/>
            <a:chOff x="8502760" y="3542528"/>
            <a:chExt cx="711519" cy="319269"/>
          </a:xfrm>
        </p:grpSpPr>
        <p:sp>
          <p:nvSpPr>
            <p:cNvPr id="6410" name="Google Shape;6410;p22"/>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22"/>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22"/>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22"/>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22"/>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22"/>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22"/>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22"/>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22"/>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19" name="Google Shape;6419;p22"/>
          <p:cNvSpPr txBox="1"/>
          <p:nvPr>
            <p:ph idx="1" type="subTitle"/>
          </p:nvPr>
        </p:nvSpPr>
        <p:spPr>
          <a:xfrm>
            <a:off x="5030901" y="1686750"/>
            <a:ext cx="3121200" cy="2865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p:txBody>
      </p:sp>
      <p:grpSp>
        <p:nvGrpSpPr>
          <p:cNvPr id="6420" name="Google Shape;6420;p22"/>
          <p:cNvGrpSpPr/>
          <p:nvPr/>
        </p:nvGrpSpPr>
        <p:grpSpPr>
          <a:xfrm rot="6386609">
            <a:off x="8109562" y="4330288"/>
            <a:ext cx="809938" cy="830618"/>
            <a:chOff x="7973149" y="-201092"/>
            <a:chExt cx="1116750" cy="1145263"/>
          </a:xfrm>
        </p:grpSpPr>
        <p:sp>
          <p:nvSpPr>
            <p:cNvPr id="6421" name="Google Shape;6421;p22"/>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22"/>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22"/>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22"/>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22"/>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22"/>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22"/>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8" name="Google Shape;6428;p22"/>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22"/>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22"/>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22"/>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22"/>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22"/>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22"/>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22"/>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22"/>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22"/>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22"/>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22"/>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22"/>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22"/>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2" name="Google Shape;6442;p22"/>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3" name="Google Shape;6443;p22"/>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4" name="Google Shape;6444;p22"/>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5" name="Google Shape;6445;p22"/>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22"/>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22"/>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22"/>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22"/>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22"/>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22"/>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22"/>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22"/>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22"/>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22"/>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22"/>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22"/>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22"/>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22"/>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22"/>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22"/>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22"/>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22"/>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22"/>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22"/>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22"/>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22"/>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22"/>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22"/>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22"/>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22"/>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22"/>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22"/>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22"/>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22"/>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22"/>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22"/>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22"/>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22"/>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22"/>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22"/>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2" name="Google Shape;6482;p22"/>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 Slide_1_1_1_1_1">
    <p:spTree>
      <p:nvGrpSpPr>
        <p:cNvPr id="6483" name="Shape 6483"/>
        <p:cNvGrpSpPr/>
        <p:nvPr/>
      </p:nvGrpSpPr>
      <p:grpSpPr>
        <a:xfrm>
          <a:off x="0" y="0"/>
          <a:ext cx="0" cy="0"/>
          <a:chOff x="0" y="0"/>
          <a:chExt cx="0" cy="0"/>
        </a:xfrm>
      </p:grpSpPr>
      <p:sp>
        <p:nvSpPr>
          <p:cNvPr id="6484" name="Google Shape;6484;p23"/>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85" name="Google Shape;6485;p23"/>
          <p:cNvSpPr/>
          <p:nvPr/>
        </p:nvSpPr>
        <p:spPr>
          <a:xfrm flipH="1" rot="-5400000">
            <a:off x="6887830" y="2861832"/>
            <a:ext cx="3947285" cy="616031"/>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6" name="Google Shape;6486;p23"/>
          <p:cNvSpPr/>
          <p:nvPr/>
        </p:nvSpPr>
        <p:spPr>
          <a:xfrm flipH="1">
            <a:off x="-202396" y="-91834"/>
            <a:ext cx="3306387" cy="516325"/>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87" name="Google Shape;6487;p23"/>
          <p:cNvGrpSpPr/>
          <p:nvPr/>
        </p:nvGrpSpPr>
        <p:grpSpPr>
          <a:xfrm flipH="1" rot="10800000">
            <a:off x="-66838" y="4529716"/>
            <a:ext cx="1074149" cy="686771"/>
            <a:chOff x="-206267" y="355694"/>
            <a:chExt cx="1406323" cy="899150"/>
          </a:xfrm>
        </p:grpSpPr>
        <p:sp>
          <p:nvSpPr>
            <p:cNvPr id="6488" name="Google Shape;6488;p23"/>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9" name="Google Shape;6489;p23"/>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23"/>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23"/>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23"/>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3" name="Google Shape;6493;p23"/>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23"/>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5" name="Google Shape;6495;p23"/>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6" name="Google Shape;6496;p23"/>
          <p:cNvGrpSpPr/>
          <p:nvPr/>
        </p:nvGrpSpPr>
        <p:grpSpPr>
          <a:xfrm flipH="1" rot="-5400000">
            <a:off x="7912723" y="3793042"/>
            <a:ext cx="1289014" cy="1411882"/>
            <a:chOff x="2318158" y="4088320"/>
            <a:chExt cx="1256104" cy="1375835"/>
          </a:xfrm>
        </p:grpSpPr>
        <p:sp>
          <p:nvSpPr>
            <p:cNvPr id="6497" name="Google Shape;6497;p23"/>
            <p:cNvSpPr/>
            <p:nvPr/>
          </p:nvSpPr>
          <p:spPr>
            <a:xfrm>
              <a:off x="2820748" y="4145416"/>
              <a:ext cx="387171" cy="1065798"/>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8" name="Google Shape;6498;p23"/>
            <p:cNvSpPr/>
            <p:nvPr/>
          </p:nvSpPr>
          <p:spPr>
            <a:xfrm>
              <a:off x="3064285" y="4374694"/>
              <a:ext cx="65277" cy="105990"/>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9" name="Google Shape;6499;p23"/>
            <p:cNvSpPr/>
            <p:nvPr/>
          </p:nvSpPr>
          <p:spPr>
            <a:xfrm>
              <a:off x="2938682" y="4379847"/>
              <a:ext cx="102934" cy="55781"/>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0" name="Google Shape;6500;p23"/>
            <p:cNvSpPr/>
            <p:nvPr/>
          </p:nvSpPr>
          <p:spPr>
            <a:xfrm>
              <a:off x="2984634" y="4243550"/>
              <a:ext cx="61982" cy="103204"/>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1" name="Google Shape;6501;p23"/>
            <p:cNvSpPr/>
            <p:nvPr/>
          </p:nvSpPr>
          <p:spPr>
            <a:xfrm>
              <a:off x="2864723" y="4267424"/>
              <a:ext cx="95984" cy="57548"/>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23"/>
            <p:cNvSpPr/>
            <p:nvPr/>
          </p:nvSpPr>
          <p:spPr>
            <a:xfrm>
              <a:off x="2886830" y="4133733"/>
              <a:ext cx="43888" cy="88135"/>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23"/>
            <p:cNvSpPr/>
            <p:nvPr/>
          </p:nvSpPr>
          <p:spPr>
            <a:xfrm>
              <a:off x="2800768" y="4184328"/>
              <a:ext cx="81994" cy="56021"/>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4" name="Google Shape;6504;p23"/>
            <p:cNvSpPr/>
            <p:nvPr/>
          </p:nvSpPr>
          <p:spPr>
            <a:xfrm>
              <a:off x="2774797" y="4088320"/>
              <a:ext cx="73995" cy="73606"/>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5" name="Google Shape;6505;p23"/>
            <p:cNvSpPr/>
            <p:nvPr/>
          </p:nvSpPr>
          <p:spPr>
            <a:xfrm>
              <a:off x="2922686" y="4298787"/>
              <a:ext cx="651576" cy="1046356"/>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6" name="Google Shape;6506;p23"/>
            <p:cNvSpPr/>
            <p:nvPr/>
          </p:nvSpPr>
          <p:spPr>
            <a:xfrm>
              <a:off x="2914239" y="4374065"/>
              <a:ext cx="577850" cy="1059986"/>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23"/>
            <p:cNvSpPr/>
            <p:nvPr/>
          </p:nvSpPr>
          <p:spPr>
            <a:xfrm>
              <a:off x="3304736" y="4462763"/>
              <a:ext cx="202153" cy="167133"/>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23"/>
            <p:cNvSpPr/>
            <p:nvPr/>
          </p:nvSpPr>
          <p:spPr>
            <a:xfrm>
              <a:off x="3227452" y="4556973"/>
              <a:ext cx="280732" cy="21719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23"/>
            <p:cNvSpPr/>
            <p:nvPr/>
          </p:nvSpPr>
          <p:spPr>
            <a:xfrm>
              <a:off x="3129528" y="4660889"/>
              <a:ext cx="387830" cy="265723"/>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23"/>
            <p:cNvSpPr/>
            <p:nvPr/>
          </p:nvSpPr>
          <p:spPr>
            <a:xfrm>
              <a:off x="3050985" y="4859733"/>
              <a:ext cx="447385" cy="249276"/>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23"/>
            <p:cNvSpPr/>
            <p:nvPr/>
          </p:nvSpPr>
          <p:spPr>
            <a:xfrm>
              <a:off x="3031125" y="5077958"/>
              <a:ext cx="279653" cy="177648"/>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23"/>
            <p:cNvSpPr/>
            <p:nvPr/>
          </p:nvSpPr>
          <p:spPr>
            <a:xfrm>
              <a:off x="3079562" y="4761449"/>
              <a:ext cx="31995" cy="25015"/>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23"/>
            <p:cNvSpPr/>
            <p:nvPr/>
          </p:nvSpPr>
          <p:spPr>
            <a:xfrm>
              <a:off x="3044604" y="4794400"/>
              <a:ext cx="31006" cy="25015"/>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23"/>
            <p:cNvSpPr/>
            <p:nvPr/>
          </p:nvSpPr>
          <p:spPr>
            <a:xfrm>
              <a:off x="3030615" y="473544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23"/>
            <p:cNvSpPr/>
            <p:nvPr/>
          </p:nvSpPr>
          <p:spPr>
            <a:xfrm>
              <a:off x="3412306" y="4911316"/>
              <a:ext cx="31006" cy="25015"/>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23"/>
            <p:cNvSpPr/>
            <p:nvPr/>
          </p:nvSpPr>
          <p:spPr>
            <a:xfrm>
              <a:off x="3373334" y="4941301"/>
              <a:ext cx="31006" cy="24026"/>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7" name="Google Shape;6517;p23"/>
            <p:cNvSpPr/>
            <p:nvPr/>
          </p:nvSpPr>
          <p:spPr>
            <a:xfrm>
              <a:off x="3262410" y="5198109"/>
              <a:ext cx="31006" cy="25015"/>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8" name="Google Shape;6518;p23"/>
            <p:cNvSpPr/>
            <p:nvPr/>
          </p:nvSpPr>
          <p:spPr>
            <a:xfrm>
              <a:off x="3220442" y="5231090"/>
              <a:ext cx="31006" cy="23996"/>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23"/>
            <p:cNvSpPr/>
            <p:nvPr/>
          </p:nvSpPr>
          <p:spPr>
            <a:xfrm>
              <a:off x="3213463" y="4713490"/>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23"/>
            <p:cNvSpPr/>
            <p:nvPr/>
          </p:nvSpPr>
          <p:spPr>
            <a:xfrm>
              <a:off x="3190487" y="4654508"/>
              <a:ext cx="31995" cy="24026"/>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23"/>
            <p:cNvSpPr/>
            <p:nvPr/>
          </p:nvSpPr>
          <p:spPr>
            <a:xfrm>
              <a:off x="3474254" y="4608556"/>
              <a:ext cx="31006" cy="25015"/>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23"/>
            <p:cNvSpPr/>
            <p:nvPr/>
          </p:nvSpPr>
          <p:spPr>
            <a:xfrm>
              <a:off x="3425307" y="4644533"/>
              <a:ext cx="31006" cy="25015"/>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3" name="Google Shape;6523;p23"/>
            <p:cNvSpPr/>
            <p:nvPr/>
          </p:nvSpPr>
          <p:spPr>
            <a:xfrm>
              <a:off x="3366355" y="443268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23"/>
            <p:cNvSpPr/>
            <p:nvPr/>
          </p:nvSpPr>
          <p:spPr>
            <a:xfrm>
              <a:off x="3399305" y="4380745"/>
              <a:ext cx="31006" cy="2498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23"/>
            <p:cNvSpPr/>
            <p:nvPr/>
          </p:nvSpPr>
          <p:spPr>
            <a:xfrm>
              <a:off x="2318158" y="4324070"/>
              <a:ext cx="815743" cy="1023678"/>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23"/>
            <p:cNvSpPr/>
            <p:nvPr/>
          </p:nvSpPr>
          <p:spPr>
            <a:xfrm>
              <a:off x="2392866" y="4415554"/>
              <a:ext cx="574675" cy="1048602"/>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23"/>
            <p:cNvSpPr/>
            <p:nvPr/>
          </p:nvSpPr>
          <p:spPr>
            <a:xfrm>
              <a:off x="2751551" y="5149132"/>
              <a:ext cx="166174" cy="158565"/>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23"/>
            <p:cNvSpPr/>
            <p:nvPr/>
          </p:nvSpPr>
          <p:spPr>
            <a:xfrm>
              <a:off x="2622654" y="4908320"/>
              <a:ext cx="229145" cy="228066"/>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23"/>
            <p:cNvSpPr/>
            <p:nvPr/>
          </p:nvSpPr>
          <p:spPr>
            <a:xfrm>
              <a:off x="2527695" y="4691503"/>
              <a:ext cx="257155" cy="325788"/>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23"/>
            <p:cNvSpPr/>
            <p:nvPr/>
          </p:nvSpPr>
          <p:spPr>
            <a:xfrm>
              <a:off x="2544440" y="4684493"/>
              <a:ext cx="132472" cy="171836"/>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1" name="Google Shape;6531;p23"/>
            <p:cNvSpPr/>
            <p:nvPr/>
          </p:nvSpPr>
          <p:spPr>
            <a:xfrm>
              <a:off x="2414165" y="4499638"/>
              <a:ext cx="169829" cy="20341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23"/>
            <p:cNvSpPr/>
            <p:nvPr/>
          </p:nvSpPr>
          <p:spPr>
            <a:xfrm>
              <a:off x="2387774" y="4436702"/>
              <a:ext cx="121268" cy="140920"/>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23"/>
            <p:cNvSpPr/>
            <p:nvPr/>
          </p:nvSpPr>
          <p:spPr>
            <a:xfrm>
              <a:off x="2915677" y="4698483"/>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23"/>
            <p:cNvSpPr/>
            <p:nvPr/>
          </p:nvSpPr>
          <p:spPr>
            <a:xfrm>
              <a:off x="2880719" y="4656515"/>
              <a:ext cx="34002" cy="26003"/>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23"/>
            <p:cNvSpPr/>
            <p:nvPr/>
          </p:nvSpPr>
          <p:spPr>
            <a:xfrm>
              <a:off x="2866730" y="4715467"/>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23"/>
            <p:cNvSpPr/>
            <p:nvPr/>
          </p:nvSpPr>
          <p:spPr>
            <a:xfrm>
              <a:off x="2392088" y="4963289"/>
              <a:ext cx="34002" cy="26003"/>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23"/>
            <p:cNvSpPr/>
            <p:nvPr/>
          </p:nvSpPr>
          <p:spPr>
            <a:xfrm>
              <a:off x="2402093" y="4907332"/>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23"/>
            <p:cNvSpPr/>
            <p:nvPr/>
          </p:nvSpPr>
          <p:spPr>
            <a:xfrm>
              <a:off x="2458049" y="4949299"/>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23"/>
            <p:cNvSpPr/>
            <p:nvPr/>
          </p:nvSpPr>
          <p:spPr>
            <a:xfrm>
              <a:off x="2541984" y="4390721"/>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23"/>
            <p:cNvSpPr/>
            <p:nvPr/>
          </p:nvSpPr>
          <p:spPr>
            <a:xfrm>
              <a:off x="2504001" y="4373736"/>
              <a:ext cx="33013" cy="26003"/>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23"/>
            <p:cNvSpPr/>
            <p:nvPr/>
          </p:nvSpPr>
          <p:spPr>
            <a:xfrm>
              <a:off x="2357130" y="4586569"/>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23"/>
            <p:cNvSpPr/>
            <p:nvPr/>
          </p:nvSpPr>
          <p:spPr>
            <a:xfrm>
              <a:off x="2357130" y="4621557"/>
              <a:ext cx="34002" cy="26003"/>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23"/>
            <p:cNvSpPr/>
            <p:nvPr/>
          </p:nvSpPr>
          <p:spPr>
            <a:xfrm>
              <a:off x="2880719" y="5026225"/>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23"/>
            <p:cNvSpPr/>
            <p:nvPr/>
          </p:nvSpPr>
          <p:spPr>
            <a:xfrm>
              <a:off x="2677861" y="5183102"/>
              <a:ext cx="34032" cy="27022"/>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23"/>
            <p:cNvSpPr/>
            <p:nvPr/>
          </p:nvSpPr>
          <p:spPr>
            <a:xfrm>
              <a:off x="2562953" y="4876358"/>
              <a:ext cx="34032" cy="26003"/>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23"/>
            <p:cNvSpPr/>
            <p:nvPr/>
          </p:nvSpPr>
          <p:spPr>
            <a:xfrm>
              <a:off x="2824762" y="4851375"/>
              <a:ext cx="34002" cy="2699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7" name="Google Shape;6547;p23"/>
          <p:cNvGrpSpPr/>
          <p:nvPr/>
        </p:nvGrpSpPr>
        <p:grpSpPr>
          <a:xfrm flipH="1" rot="9042000">
            <a:off x="8425005" y="99074"/>
            <a:ext cx="872928" cy="391695"/>
            <a:chOff x="8502760" y="3542528"/>
            <a:chExt cx="711519" cy="319269"/>
          </a:xfrm>
        </p:grpSpPr>
        <p:sp>
          <p:nvSpPr>
            <p:cNvPr id="6548" name="Google Shape;6548;p23"/>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23"/>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23"/>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23"/>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23"/>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23"/>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23"/>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23"/>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23"/>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57" name="Google Shape;6557;p23"/>
          <p:cNvGrpSpPr/>
          <p:nvPr/>
        </p:nvGrpSpPr>
        <p:grpSpPr>
          <a:xfrm flipH="1">
            <a:off x="-104068" y="-201098"/>
            <a:ext cx="792893" cy="813137"/>
            <a:chOff x="7973149" y="-201092"/>
            <a:chExt cx="1116750" cy="1145263"/>
          </a:xfrm>
        </p:grpSpPr>
        <p:sp>
          <p:nvSpPr>
            <p:cNvPr id="6558" name="Google Shape;6558;p23"/>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23"/>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23"/>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23"/>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23"/>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3" name="Google Shape;6563;p23"/>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23"/>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5" name="Google Shape;6565;p23"/>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6" name="Google Shape;6566;p23"/>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23"/>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23"/>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9" name="Google Shape;6569;p23"/>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0" name="Google Shape;6570;p23"/>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23"/>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23"/>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3" name="Google Shape;6573;p23"/>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4" name="Google Shape;6574;p23"/>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23"/>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6" name="Google Shape;6576;p23"/>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7" name="Google Shape;6577;p23"/>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23"/>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23"/>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23"/>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23"/>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23"/>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3" name="Google Shape;6583;p23"/>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4" name="Google Shape;6584;p23"/>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5" name="Google Shape;6585;p23"/>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6" name="Google Shape;6586;p23"/>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7" name="Google Shape;6587;p23"/>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8" name="Google Shape;6588;p23"/>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9" name="Google Shape;6589;p23"/>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0" name="Google Shape;6590;p23"/>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23"/>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23"/>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23"/>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23"/>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23"/>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6" name="Google Shape;6596;p23"/>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7" name="Google Shape;6597;p23"/>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23"/>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23"/>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23"/>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23"/>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23"/>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3" name="Google Shape;6603;p23"/>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4" name="Google Shape;6604;p23"/>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5" name="Google Shape;6605;p23"/>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23"/>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23"/>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23"/>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9" name="Google Shape;6609;p23"/>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0" name="Google Shape;6610;p23"/>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1" name="Google Shape;6611;p23"/>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2" name="Google Shape;6612;p23"/>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p23"/>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4" name="Google Shape;6614;p23"/>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5" name="Google Shape;6615;p23"/>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23"/>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7" name="Google Shape;6617;p23"/>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8" name="Google Shape;6618;p23"/>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9" name="Google Shape;6619;p23"/>
          <p:cNvGrpSpPr/>
          <p:nvPr/>
        </p:nvGrpSpPr>
        <p:grpSpPr>
          <a:xfrm flipH="1" rot="5400000">
            <a:off x="1322567" y="12630"/>
            <a:ext cx="117436" cy="105833"/>
            <a:chOff x="7737341" y="1046941"/>
            <a:chExt cx="161913" cy="145916"/>
          </a:xfrm>
        </p:grpSpPr>
        <p:sp>
          <p:nvSpPr>
            <p:cNvPr id="6620" name="Google Shape;6620;p23"/>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1" name="Google Shape;6621;p23"/>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23"/>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3" name="Google Shape;6623;p23"/>
          <p:cNvGrpSpPr/>
          <p:nvPr/>
        </p:nvGrpSpPr>
        <p:grpSpPr>
          <a:xfrm>
            <a:off x="163406" y="-169808"/>
            <a:ext cx="672534" cy="674661"/>
            <a:chOff x="-566600" y="186057"/>
            <a:chExt cx="1240151" cy="1244074"/>
          </a:xfrm>
        </p:grpSpPr>
        <p:sp>
          <p:nvSpPr>
            <p:cNvPr id="6624" name="Google Shape;6624;p23"/>
            <p:cNvSpPr/>
            <p:nvPr/>
          </p:nvSpPr>
          <p:spPr>
            <a:xfrm>
              <a:off x="-566600" y="204000"/>
              <a:ext cx="1240151" cy="1226131"/>
            </a:xfrm>
            <a:custGeom>
              <a:rect b="b" l="l" r="r" t="t"/>
              <a:pathLst>
                <a:path extrusionOk="0" h="40929" w="41397">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23"/>
            <p:cNvSpPr/>
            <p:nvPr/>
          </p:nvSpPr>
          <p:spPr>
            <a:xfrm>
              <a:off x="-400378" y="186057"/>
              <a:ext cx="958430" cy="1103125"/>
            </a:xfrm>
            <a:custGeom>
              <a:rect b="b" l="l" r="r" t="t"/>
              <a:pathLst>
                <a:path extrusionOk="0" h="36823" w="31993">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6" name="Google Shape;6626;p23"/>
            <p:cNvSpPr/>
            <p:nvPr/>
          </p:nvSpPr>
          <p:spPr>
            <a:xfrm>
              <a:off x="359679" y="1074115"/>
              <a:ext cx="149698" cy="162190"/>
            </a:xfrm>
            <a:custGeom>
              <a:rect b="b" l="l" r="r" t="t"/>
              <a:pathLst>
                <a:path extrusionOk="0" h="5414" w="4997">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7" name="Google Shape;6627;p23"/>
            <p:cNvSpPr/>
            <p:nvPr/>
          </p:nvSpPr>
          <p:spPr>
            <a:xfrm>
              <a:off x="236353" y="959656"/>
              <a:ext cx="203202" cy="189661"/>
            </a:xfrm>
            <a:custGeom>
              <a:rect b="b" l="l" r="r" t="t"/>
              <a:pathLst>
                <a:path extrusionOk="0" h="6331" w="6783">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23"/>
            <p:cNvSpPr/>
            <p:nvPr/>
          </p:nvSpPr>
          <p:spPr>
            <a:xfrm>
              <a:off x="102362" y="806493"/>
              <a:ext cx="241368" cy="254848"/>
            </a:xfrm>
            <a:custGeom>
              <a:rect b="b" l="l" r="r" t="t"/>
              <a:pathLst>
                <a:path extrusionOk="0" h="8507" w="8057">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9" name="Google Shape;6629;p23"/>
            <p:cNvSpPr/>
            <p:nvPr/>
          </p:nvSpPr>
          <p:spPr>
            <a:xfrm>
              <a:off x="-43999" y="621638"/>
              <a:ext cx="282829" cy="296819"/>
            </a:xfrm>
            <a:custGeom>
              <a:rect b="b" l="l" r="r" t="t"/>
              <a:pathLst>
                <a:path extrusionOk="0" h="9908" w="9441">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0" name="Google Shape;6630;p23"/>
            <p:cNvSpPr/>
            <p:nvPr/>
          </p:nvSpPr>
          <p:spPr>
            <a:xfrm>
              <a:off x="-193896" y="415126"/>
              <a:ext cx="286783" cy="363444"/>
            </a:xfrm>
            <a:custGeom>
              <a:rect b="b" l="l" r="r" t="t"/>
              <a:pathLst>
                <a:path extrusionOk="0" h="12132" w="9573">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1" name="Google Shape;6631;p23"/>
            <p:cNvSpPr/>
            <p:nvPr/>
          </p:nvSpPr>
          <p:spPr>
            <a:xfrm>
              <a:off x="174824" y="71755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2" name="Google Shape;6632;p23"/>
            <p:cNvSpPr/>
            <p:nvPr/>
          </p:nvSpPr>
          <p:spPr>
            <a:xfrm>
              <a:off x="205798" y="668609"/>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3" name="Google Shape;6633;p23"/>
            <p:cNvSpPr/>
            <p:nvPr/>
          </p:nvSpPr>
          <p:spPr>
            <a:xfrm>
              <a:off x="233776" y="710576"/>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4" name="Google Shape;6634;p23"/>
            <p:cNvSpPr/>
            <p:nvPr/>
          </p:nvSpPr>
          <p:spPr>
            <a:xfrm>
              <a:off x="142832" y="1088284"/>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5" name="Google Shape;6635;p23"/>
            <p:cNvSpPr/>
            <p:nvPr/>
          </p:nvSpPr>
          <p:spPr>
            <a:xfrm>
              <a:off x="167815" y="1028313"/>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23"/>
            <p:cNvSpPr/>
            <p:nvPr/>
          </p:nvSpPr>
          <p:spPr>
            <a:xfrm>
              <a:off x="195793" y="1088284"/>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7" name="Google Shape;6637;p23"/>
            <p:cNvSpPr/>
            <p:nvPr/>
          </p:nvSpPr>
          <p:spPr>
            <a:xfrm>
              <a:off x="565502" y="1228176"/>
              <a:ext cx="27022" cy="21000"/>
            </a:xfrm>
            <a:custGeom>
              <a:rect b="b" l="l" r="r" t="t"/>
              <a:pathLst>
                <a:path extrusionOk="0" h="701" w="902">
                  <a:moveTo>
                    <a:pt x="468" y="0"/>
                  </a:moveTo>
                  <a:cubicBezTo>
                    <a:pt x="1" y="0"/>
                    <a:pt x="1" y="701"/>
                    <a:pt x="468" y="701"/>
                  </a:cubicBezTo>
                  <a:cubicBezTo>
                    <a:pt x="902" y="667"/>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8" name="Google Shape;6638;p23"/>
            <p:cNvSpPr/>
            <p:nvPr/>
          </p:nvSpPr>
          <p:spPr>
            <a:xfrm>
              <a:off x="583505" y="1283114"/>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23"/>
            <p:cNvSpPr/>
            <p:nvPr/>
          </p:nvSpPr>
          <p:spPr>
            <a:xfrm>
              <a:off x="20944" y="550674"/>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23"/>
            <p:cNvSpPr/>
            <p:nvPr/>
          </p:nvSpPr>
          <p:spPr>
            <a:xfrm>
              <a:off x="37928" y="504722"/>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1" name="Google Shape;6641;p23"/>
            <p:cNvSpPr/>
            <p:nvPr/>
          </p:nvSpPr>
          <p:spPr>
            <a:xfrm>
              <a:off x="72886" y="539680"/>
              <a:ext cx="27022" cy="21030"/>
            </a:xfrm>
            <a:custGeom>
              <a:rect b="b" l="l" r="r" t="t"/>
              <a:pathLst>
                <a:path extrusionOk="0" h="702" w="902">
                  <a:moveTo>
                    <a:pt x="468" y="1"/>
                  </a:moveTo>
                  <a:cubicBezTo>
                    <a:pt x="1" y="1"/>
                    <a:pt x="1" y="701"/>
                    <a:pt x="468" y="701"/>
                  </a:cubicBezTo>
                  <a:cubicBezTo>
                    <a:pt x="902" y="701"/>
                    <a:pt x="902"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2" name="Google Shape;6642;p23"/>
            <p:cNvSpPr/>
            <p:nvPr/>
          </p:nvSpPr>
          <p:spPr>
            <a:xfrm>
              <a:off x="-313807" y="536685"/>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3" name="Google Shape;6643;p23"/>
            <p:cNvSpPr/>
            <p:nvPr/>
          </p:nvSpPr>
          <p:spPr>
            <a:xfrm>
              <a:off x="-289813" y="469735"/>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4" name="Google Shape;6644;p23"/>
            <p:cNvSpPr/>
            <p:nvPr/>
          </p:nvSpPr>
          <p:spPr>
            <a:xfrm>
              <a:off x="-247845" y="52269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23"/>
            <p:cNvSpPr/>
            <p:nvPr/>
          </p:nvSpPr>
          <p:spPr>
            <a:xfrm>
              <a:off x="-56011" y="34083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6" name="Google Shape;6646;p23"/>
            <p:cNvSpPr/>
            <p:nvPr/>
          </p:nvSpPr>
          <p:spPr>
            <a:xfrm>
              <a:off x="-10030" y="329843"/>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23"/>
            <p:cNvSpPr/>
            <p:nvPr/>
          </p:nvSpPr>
          <p:spPr>
            <a:xfrm>
              <a:off x="-70001" y="69356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8" name="Google Shape;6648;p23"/>
            <p:cNvSpPr/>
            <p:nvPr/>
          </p:nvSpPr>
          <p:spPr>
            <a:xfrm>
              <a:off x="258759" y="864457"/>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23"/>
            <p:cNvSpPr/>
            <p:nvPr/>
          </p:nvSpPr>
          <p:spPr>
            <a:xfrm>
              <a:off x="37928" y="896420"/>
              <a:ext cx="27022" cy="21000"/>
            </a:xfrm>
            <a:custGeom>
              <a:rect b="b" l="l" r="r" t="t"/>
              <a:pathLst>
                <a:path extrusionOk="0" h="701" w="902">
                  <a:moveTo>
                    <a:pt x="467" y="0"/>
                  </a:moveTo>
                  <a:cubicBezTo>
                    <a:pt x="0" y="0"/>
                    <a:pt x="0" y="701"/>
                    <a:pt x="467" y="701"/>
                  </a:cubicBezTo>
                  <a:cubicBezTo>
                    <a:pt x="901" y="668"/>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23"/>
            <p:cNvSpPr/>
            <p:nvPr/>
          </p:nvSpPr>
          <p:spPr>
            <a:xfrm>
              <a:off x="460598" y="1014324"/>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1" name="Google Shape;6651;p23"/>
          <p:cNvGrpSpPr/>
          <p:nvPr/>
        </p:nvGrpSpPr>
        <p:grpSpPr>
          <a:xfrm>
            <a:off x="597496" y="-195841"/>
            <a:ext cx="488645" cy="472512"/>
            <a:chOff x="-168381" y="-168706"/>
            <a:chExt cx="901061" cy="871312"/>
          </a:xfrm>
        </p:grpSpPr>
        <p:sp>
          <p:nvSpPr>
            <p:cNvPr id="6652" name="Google Shape;6652;p23"/>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23"/>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23"/>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23"/>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23"/>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23"/>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23"/>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23"/>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0" name="Google Shape;6660;p23"/>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1" name="Google Shape;6661;p23"/>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23"/>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23"/>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23"/>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23"/>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23"/>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7" name="Google Shape;6667;p23"/>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8" name="Google Shape;6668;p23"/>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23"/>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23"/>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1" name="Google Shape;6671;p23"/>
          <p:cNvGrpSpPr/>
          <p:nvPr/>
        </p:nvGrpSpPr>
        <p:grpSpPr>
          <a:xfrm flipH="1">
            <a:off x="1505356" y="-178102"/>
            <a:ext cx="389211" cy="544034"/>
            <a:chOff x="1897495" y="-461400"/>
            <a:chExt cx="815443" cy="1139815"/>
          </a:xfrm>
        </p:grpSpPr>
        <p:sp>
          <p:nvSpPr>
            <p:cNvPr id="6672" name="Google Shape;6672;p23"/>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23"/>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4" name="Google Shape;6674;p23"/>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5" name="Google Shape;6675;p23"/>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23"/>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23"/>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23"/>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23"/>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23"/>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1" name="Google Shape;6681;p23"/>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2" name="Google Shape;6682;p23"/>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23"/>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23"/>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23"/>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23"/>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23"/>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8" name="Google Shape;6688;p23"/>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23"/>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23"/>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1" name="Google Shape;6691;p23"/>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2" name="Google Shape;6692;p23"/>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23"/>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4" name="Google Shape;6694;p23"/>
          <p:cNvGrpSpPr/>
          <p:nvPr/>
        </p:nvGrpSpPr>
        <p:grpSpPr>
          <a:xfrm flipH="1" rot="10800000">
            <a:off x="-98034" y="4301828"/>
            <a:ext cx="519193" cy="813144"/>
            <a:chOff x="1897495" y="-461400"/>
            <a:chExt cx="815443" cy="1139815"/>
          </a:xfrm>
        </p:grpSpPr>
        <p:sp>
          <p:nvSpPr>
            <p:cNvPr id="6695" name="Google Shape;6695;p23"/>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6" name="Google Shape;6696;p23"/>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23"/>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23"/>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23"/>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23"/>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23"/>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23"/>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3" name="Google Shape;6703;p23"/>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4" name="Google Shape;6704;p23"/>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23"/>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23"/>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23"/>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23"/>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23"/>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23"/>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1" name="Google Shape;6711;p23"/>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23"/>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23"/>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23"/>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5" name="Google Shape;6715;p23"/>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6" name="Google Shape;6716;p23"/>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7" name="Google Shape;6717;p23"/>
          <p:cNvGrpSpPr/>
          <p:nvPr/>
        </p:nvGrpSpPr>
        <p:grpSpPr>
          <a:xfrm flipH="1" rot="4699778">
            <a:off x="-245431" y="3617896"/>
            <a:ext cx="880467" cy="667369"/>
            <a:chOff x="-320607" y="2105391"/>
            <a:chExt cx="1152762" cy="873760"/>
          </a:xfrm>
        </p:grpSpPr>
        <p:sp>
          <p:nvSpPr>
            <p:cNvPr id="6718" name="Google Shape;6718;p23"/>
            <p:cNvSpPr/>
            <p:nvPr/>
          </p:nvSpPr>
          <p:spPr>
            <a:xfrm>
              <a:off x="545521" y="2184503"/>
              <a:ext cx="286633" cy="151345"/>
            </a:xfrm>
            <a:custGeom>
              <a:rect b="b" l="l" r="r" t="t"/>
              <a:pathLst>
                <a:path extrusionOk="0" h="5052" w="9568">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9" name="Google Shape;6719;p23"/>
            <p:cNvSpPr/>
            <p:nvPr/>
          </p:nvSpPr>
          <p:spPr>
            <a:xfrm>
              <a:off x="400687" y="2105391"/>
              <a:ext cx="173873" cy="225969"/>
            </a:xfrm>
            <a:custGeom>
              <a:rect b="b" l="l" r="r" t="t"/>
              <a:pathLst>
                <a:path extrusionOk="0" h="7543" w="5804">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23"/>
            <p:cNvSpPr/>
            <p:nvPr/>
          </p:nvSpPr>
          <p:spPr>
            <a:xfrm>
              <a:off x="409644" y="2504068"/>
              <a:ext cx="345769" cy="163238"/>
            </a:xfrm>
            <a:custGeom>
              <a:rect b="b" l="l" r="r" t="t"/>
              <a:pathLst>
                <a:path extrusionOk="0" h="5449" w="11542">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23"/>
            <p:cNvSpPr/>
            <p:nvPr/>
          </p:nvSpPr>
          <p:spPr>
            <a:xfrm>
              <a:off x="43560" y="2378345"/>
              <a:ext cx="154281" cy="295740"/>
            </a:xfrm>
            <a:custGeom>
              <a:rect b="b" l="l" r="r" t="t"/>
              <a:pathLst>
                <a:path extrusionOk="0" h="9872" w="515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2" name="Google Shape;6722;p23"/>
            <p:cNvSpPr/>
            <p:nvPr/>
          </p:nvSpPr>
          <p:spPr>
            <a:xfrm>
              <a:off x="-320607" y="2252322"/>
              <a:ext cx="1065079" cy="726829"/>
            </a:xfrm>
            <a:custGeom>
              <a:rect b="b" l="l" r="r" t="t"/>
              <a:pathLst>
                <a:path extrusionOk="0" h="24262" w="35553">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23"/>
            <p:cNvSpPr/>
            <p:nvPr/>
          </p:nvSpPr>
          <p:spPr>
            <a:xfrm>
              <a:off x="104879" y="2424356"/>
              <a:ext cx="79058" cy="353708"/>
            </a:xfrm>
            <a:custGeom>
              <a:rect b="b" l="l" r="r" t="t"/>
              <a:pathLst>
                <a:path extrusionOk="0" h="11807" w="2639">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23"/>
            <p:cNvSpPr/>
            <p:nvPr/>
          </p:nvSpPr>
          <p:spPr>
            <a:xfrm>
              <a:off x="277062" y="2568202"/>
              <a:ext cx="405355" cy="74504"/>
            </a:xfrm>
            <a:custGeom>
              <a:rect b="b" l="l" r="r" t="t"/>
              <a:pathLst>
                <a:path extrusionOk="0" h="2487" w="13531">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23"/>
            <p:cNvSpPr/>
            <p:nvPr/>
          </p:nvSpPr>
          <p:spPr>
            <a:xfrm>
              <a:off x="455596" y="2167309"/>
              <a:ext cx="63929" cy="225011"/>
            </a:xfrm>
            <a:custGeom>
              <a:rect b="b" l="l" r="r" t="t"/>
              <a:pathLst>
                <a:path extrusionOk="0" h="7511" w="2134">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23"/>
            <p:cNvSpPr/>
            <p:nvPr/>
          </p:nvSpPr>
          <p:spPr>
            <a:xfrm>
              <a:off x="729387" y="2208408"/>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7" name="Google Shape;6727;p23"/>
            <p:cNvSpPr/>
            <p:nvPr/>
          </p:nvSpPr>
          <p:spPr>
            <a:xfrm>
              <a:off x="752363" y="2250375"/>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23"/>
            <p:cNvSpPr/>
            <p:nvPr/>
          </p:nvSpPr>
          <p:spPr>
            <a:xfrm>
              <a:off x="770366" y="2210415"/>
              <a:ext cx="28010" cy="21000"/>
            </a:xfrm>
            <a:custGeom>
              <a:rect b="b" l="l" r="r" t="t"/>
              <a:pathLst>
                <a:path extrusionOk="0" h="701" w="935">
                  <a:moveTo>
                    <a:pt x="467" y="0"/>
                  </a:moveTo>
                  <a:cubicBezTo>
                    <a:pt x="0" y="0"/>
                    <a:pt x="0" y="701"/>
                    <a:pt x="467" y="701"/>
                  </a:cubicBezTo>
                  <a:cubicBezTo>
                    <a:pt x="901" y="701"/>
                    <a:pt x="934"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23"/>
            <p:cNvSpPr/>
            <p:nvPr/>
          </p:nvSpPr>
          <p:spPr>
            <a:xfrm>
              <a:off x="611483" y="2546155"/>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23"/>
            <p:cNvSpPr/>
            <p:nvPr/>
          </p:nvSpPr>
          <p:spPr>
            <a:xfrm>
              <a:off x="647459" y="2525156"/>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23"/>
            <p:cNvSpPr/>
            <p:nvPr/>
          </p:nvSpPr>
          <p:spPr>
            <a:xfrm>
              <a:off x="687420" y="2593125"/>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23"/>
            <p:cNvSpPr/>
            <p:nvPr/>
          </p:nvSpPr>
          <p:spPr>
            <a:xfrm>
              <a:off x="448616" y="2158442"/>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23"/>
            <p:cNvSpPr/>
            <p:nvPr/>
          </p:nvSpPr>
          <p:spPr>
            <a:xfrm>
              <a:off x="506550" y="2205412"/>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23"/>
            <p:cNvSpPr/>
            <p:nvPr/>
          </p:nvSpPr>
          <p:spPr>
            <a:xfrm>
              <a:off x="149842" y="2499185"/>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5" name="Google Shape;6735;p23"/>
            <p:cNvSpPr/>
            <p:nvPr/>
          </p:nvSpPr>
          <p:spPr>
            <a:xfrm>
              <a:off x="149842" y="2459224"/>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6" name="Google Shape;6736;p23"/>
            <p:cNvSpPr/>
            <p:nvPr/>
          </p:nvSpPr>
          <p:spPr>
            <a:xfrm>
              <a:off x="68902" y="2478186"/>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7" name="Google Shape;6737;p23"/>
          <p:cNvGrpSpPr/>
          <p:nvPr/>
        </p:nvGrpSpPr>
        <p:grpSpPr>
          <a:xfrm flipH="1" rot="-5400000">
            <a:off x="503064" y="4446077"/>
            <a:ext cx="117436" cy="105833"/>
            <a:chOff x="7737341" y="1046941"/>
            <a:chExt cx="161913" cy="145916"/>
          </a:xfrm>
        </p:grpSpPr>
        <p:sp>
          <p:nvSpPr>
            <p:cNvPr id="6738" name="Google Shape;6738;p23"/>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9" name="Google Shape;6739;p23"/>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0" name="Google Shape;6740;p23"/>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41" name="Google Shape;6741;p23"/>
          <p:cNvSpPr txBox="1"/>
          <p:nvPr>
            <p:ph idx="1" type="subTitle"/>
          </p:nvPr>
        </p:nvSpPr>
        <p:spPr>
          <a:xfrm>
            <a:off x="5410744" y="1236425"/>
            <a:ext cx="12192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6742" name="Google Shape;6742;p23"/>
          <p:cNvSpPr txBox="1"/>
          <p:nvPr>
            <p:ph idx="2" type="subTitle"/>
          </p:nvPr>
        </p:nvSpPr>
        <p:spPr>
          <a:xfrm>
            <a:off x="5400537" y="1624313"/>
            <a:ext cx="2113800" cy="705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
        <p:nvSpPr>
          <p:cNvPr id="6743" name="Google Shape;6743;p23"/>
          <p:cNvSpPr txBox="1"/>
          <p:nvPr>
            <p:ph idx="3" type="subTitle"/>
          </p:nvPr>
        </p:nvSpPr>
        <p:spPr>
          <a:xfrm>
            <a:off x="5407687" y="2503551"/>
            <a:ext cx="12192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6744" name="Google Shape;6744;p23"/>
          <p:cNvSpPr txBox="1"/>
          <p:nvPr>
            <p:ph idx="4" type="subTitle"/>
          </p:nvPr>
        </p:nvSpPr>
        <p:spPr>
          <a:xfrm>
            <a:off x="5385987" y="2891469"/>
            <a:ext cx="2113800" cy="70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
        <p:nvSpPr>
          <p:cNvPr id="6745" name="Google Shape;6745;p23"/>
          <p:cNvSpPr txBox="1"/>
          <p:nvPr>
            <p:ph idx="5" type="subTitle"/>
          </p:nvPr>
        </p:nvSpPr>
        <p:spPr>
          <a:xfrm>
            <a:off x="5410738" y="3772676"/>
            <a:ext cx="1219200" cy="544200"/>
          </a:xfrm>
          <a:prstGeom prst="rect">
            <a:avLst/>
          </a:prstGeom>
        </p:spPr>
        <p:txBody>
          <a:bodyPr anchorCtr="0" anchor="ctr" bIns="91425" lIns="91425" spcFirstLastPara="1" rIns="91425" wrap="square" tIns="91425">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p:txBody>
      </p:sp>
      <p:sp>
        <p:nvSpPr>
          <p:cNvPr id="6746" name="Google Shape;6746;p23"/>
          <p:cNvSpPr txBox="1"/>
          <p:nvPr>
            <p:ph idx="6" type="subTitle"/>
          </p:nvPr>
        </p:nvSpPr>
        <p:spPr>
          <a:xfrm>
            <a:off x="5400517" y="4154124"/>
            <a:ext cx="2113800" cy="700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 Slide">
    <p:spTree>
      <p:nvGrpSpPr>
        <p:cNvPr id="6747" name="Shape 6747"/>
        <p:cNvGrpSpPr/>
        <p:nvPr/>
      </p:nvGrpSpPr>
      <p:grpSpPr>
        <a:xfrm>
          <a:off x="0" y="0"/>
          <a:ext cx="0" cy="0"/>
          <a:chOff x="0" y="0"/>
          <a:chExt cx="0" cy="0"/>
        </a:xfrm>
      </p:grpSpPr>
      <p:sp>
        <p:nvSpPr>
          <p:cNvPr id="6748" name="Google Shape;6748;p24"/>
          <p:cNvSpPr txBox="1"/>
          <p:nvPr>
            <p:ph type="title"/>
          </p:nvPr>
        </p:nvSpPr>
        <p:spPr>
          <a:xfrm>
            <a:off x="1028700" y="1372375"/>
            <a:ext cx="4674600" cy="5214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3000"/>
              <a:buNone/>
              <a:defRPr i="0" sz="3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49" name="Google Shape;6749;p24"/>
          <p:cNvSpPr txBox="1"/>
          <p:nvPr>
            <p:ph idx="1" type="subTitle"/>
          </p:nvPr>
        </p:nvSpPr>
        <p:spPr>
          <a:xfrm>
            <a:off x="933250" y="1919575"/>
            <a:ext cx="4537200" cy="21120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p:txBody>
      </p:sp>
      <p:grpSp>
        <p:nvGrpSpPr>
          <p:cNvPr id="6750" name="Google Shape;6750;p24"/>
          <p:cNvGrpSpPr/>
          <p:nvPr/>
        </p:nvGrpSpPr>
        <p:grpSpPr>
          <a:xfrm flipH="1" rot="-5400000">
            <a:off x="-141157" y="4133682"/>
            <a:ext cx="585438" cy="262694"/>
            <a:chOff x="8502760" y="3542528"/>
            <a:chExt cx="711519" cy="319269"/>
          </a:xfrm>
        </p:grpSpPr>
        <p:sp>
          <p:nvSpPr>
            <p:cNvPr id="6751" name="Google Shape;6751;p24"/>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2" name="Google Shape;6752;p24"/>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3" name="Google Shape;6753;p24"/>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4" name="Google Shape;6754;p24"/>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24"/>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6" name="Google Shape;6756;p24"/>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7" name="Google Shape;6757;p24"/>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8" name="Google Shape;6758;p24"/>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9" name="Google Shape;6759;p24"/>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60" name="Google Shape;6760;p24"/>
          <p:cNvSpPr/>
          <p:nvPr/>
        </p:nvSpPr>
        <p:spPr>
          <a:xfrm flipH="1">
            <a:off x="-44118" y="4752388"/>
            <a:ext cx="3517727"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1" name="Google Shape;6761;p24"/>
          <p:cNvSpPr/>
          <p:nvPr/>
        </p:nvSpPr>
        <p:spPr>
          <a:xfrm flipH="1" rot="5400000">
            <a:off x="7553982" y="981999"/>
            <a:ext cx="2707986" cy="61220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2" name="Google Shape;6762;p24"/>
          <p:cNvGrpSpPr/>
          <p:nvPr/>
        </p:nvGrpSpPr>
        <p:grpSpPr>
          <a:xfrm flipH="1" rot="8956076">
            <a:off x="8928023" y="103233"/>
            <a:ext cx="439072" cy="1138273"/>
            <a:chOff x="1823086" y="-208516"/>
            <a:chExt cx="433159" cy="1122944"/>
          </a:xfrm>
        </p:grpSpPr>
        <p:sp>
          <p:nvSpPr>
            <p:cNvPr id="6763" name="Google Shape;6763;p24"/>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4" name="Google Shape;6764;p24"/>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24"/>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24"/>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24"/>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24"/>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24"/>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24"/>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1" name="Google Shape;6771;p24"/>
          <p:cNvGrpSpPr/>
          <p:nvPr/>
        </p:nvGrpSpPr>
        <p:grpSpPr>
          <a:xfrm flipH="1" rot="8956076">
            <a:off x="8706302" y="287396"/>
            <a:ext cx="444458" cy="1202932"/>
            <a:chOff x="904476" y="-243594"/>
            <a:chExt cx="438472" cy="1186732"/>
          </a:xfrm>
        </p:grpSpPr>
        <p:sp>
          <p:nvSpPr>
            <p:cNvPr id="6772" name="Google Shape;6772;p24"/>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3" name="Google Shape;6773;p24"/>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4" name="Google Shape;6774;p24"/>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24"/>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6" name="Google Shape;6776;p24"/>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7" name="Google Shape;6777;p24"/>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8" name="Google Shape;6778;p24"/>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24"/>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0" name="Google Shape;6780;p24"/>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1" name="Google Shape;6781;p24"/>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24"/>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24"/>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4" name="Google Shape;6784;p24"/>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5" name="Google Shape;6785;p24"/>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6" name="Google Shape;6786;p24"/>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7" name="Google Shape;6787;p24"/>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8" name="Google Shape;6788;p24"/>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9" name="Google Shape;6789;p24"/>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0" name="Google Shape;6790;p24"/>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1" name="Google Shape;6791;p24"/>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2" name="Google Shape;6792;p24"/>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3" name="Google Shape;6793;p24"/>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4" name="Google Shape;6794;p24"/>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5" name="Google Shape;6795;p24"/>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6" name="Google Shape;6796;p24"/>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7" name="Google Shape;6797;p24"/>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8" name="Google Shape;6798;p24"/>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9" name="Google Shape;6799;p24"/>
          <p:cNvGrpSpPr/>
          <p:nvPr/>
        </p:nvGrpSpPr>
        <p:grpSpPr>
          <a:xfrm flipH="1">
            <a:off x="-42931" y="4529220"/>
            <a:ext cx="876802" cy="561032"/>
            <a:chOff x="7750342" y="3926048"/>
            <a:chExt cx="1406709" cy="900099"/>
          </a:xfrm>
        </p:grpSpPr>
        <p:sp>
          <p:nvSpPr>
            <p:cNvPr id="6800" name="Google Shape;6800;p24"/>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1" name="Google Shape;6801;p24"/>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24"/>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3" name="Google Shape;6803;p24"/>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4" name="Google Shape;6804;p24"/>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5" name="Google Shape;6805;p24"/>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6" name="Google Shape;6806;p24"/>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24"/>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8" name="Google Shape;6808;p24"/>
          <p:cNvGrpSpPr/>
          <p:nvPr/>
        </p:nvGrpSpPr>
        <p:grpSpPr>
          <a:xfrm flipH="1">
            <a:off x="-319309" y="4231517"/>
            <a:ext cx="772370" cy="775893"/>
            <a:chOff x="8276926" y="3750868"/>
            <a:chExt cx="1239162" cy="1244814"/>
          </a:xfrm>
        </p:grpSpPr>
        <p:sp>
          <p:nvSpPr>
            <p:cNvPr id="6809" name="Google Shape;6809;p24"/>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24"/>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24"/>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24"/>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24"/>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24"/>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24"/>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6" name="Google Shape;6816;p24"/>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7" name="Google Shape;6817;p24"/>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8" name="Google Shape;6818;p24"/>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9" name="Google Shape;6819;p24"/>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24"/>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1" name="Google Shape;6821;p24"/>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24"/>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24"/>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p24"/>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24"/>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24"/>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24"/>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8" name="Google Shape;6828;p24"/>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24"/>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0" name="Google Shape;6830;p24"/>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1" name="Google Shape;6831;p24"/>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24"/>
            <p:cNvSpPr/>
            <p:nvPr/>
          </p:nvSpPr>
          <p:spPr>
            <a:xfrm>
              <a:off x="8993368" y="446731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24"/>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4" name="Google Shape;6834;p24"/>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5" name="Google Shape;6835;p24"/>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36" name="Google Shape;6836;p24"/>
          <p:cNvGrpSpPr/>
          <p:nvPr/>
        </p:nvGrpSpPr>
        <p:grpSpPr>
          <a:xfrm flipH="1">
            <a:off x="-62411" y="4684966"/>
            <a:ext cx="561571" cy="543421"/>
            <a:chOff x="8202967" y="4478366"/>
            <a:chExt cx="900965" cy="871845"/>
          </a:xfrm>
        </p:grpSpPr>
        <p:sp>
          <p:nvSpPr>
            <p:cNvPr id="6837" name="Google Shape;6837;p24"/>
            <p:cNvSpPr/>
            <p:nvPr/>
          </p:nvSpPr>
          <p:spPr>
            <a:xfrm>
              <a:off x="8202967" y="4478366"/>
              <a:ext cx="890427" cy="838361"/>
            </a:xfrm>
            <a:custGeom>
              <a:rect b="b" l="l" r="r" t="t"/>
              <a:pathLst>
                <a:path extrusionOk="0" h="27985" w="29723">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8" name="Google Shape;6838;p24"/>
            <p:cNvSpPr/>
            <p:nvPr/>
          </p:nvSpPr>
          <p:spPr>
            <a:xfrm>
              <a:off x="8299123" y="4596001"/>
              <a:ext cx="804808" cy="754210"/>
            </a:xfrm>
            <a:custGeom>
              <a:rect b="b" l="l" r="r" t="t"/>
              <a:pathLst>
                <a:path extrusionOk="0" h="25176" w="26865">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9" name="Google Shape;6839;p24"/>
            <p:cNvSpPr/>
            <p:nvPr/>
          </p:nvSpPr>
          <p:spPr>
            <a:xfrm>
              <a:off x="8354870" y="4614184"/>
              <a:ext cx="199876" cy="225220"/>
            </a:xfrm>
            <a:custGeom>
              <a:rect b="b" l="l" r="r" t="t"/>
              <a:pathLst>
                <a:path extrusionOk="0" h="7518" w="6672">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24"/>
            <p:cNvSpPr/>
            <p:nvPr/>
          </p:nvSpPr>
          <p:spPr>
            <a:xfrm>
              <a:off x="8471396" y="4733107"/>
              <a:ext cx="219259" cy="244962"/>
            </a:xfrm>
            <a:custGeom>
              <a:rect b="b" l="l" r="r" t="t"/>
              <a:pathLst>
                <a:path extrusionOk="0" h="8177" w="7319">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1" name="Google Shape;6841;p24"/>
            <p:cNvSpPr/>
            <p:nvPr/>
          </p:nvSpPr>
          <p:spPr>
            <a:xfrm>
              <a:off x="8557698" y="4783072"/>
              <a:ext cx="304818" cy="334775"/>
            </a:xfrm>
            <a:custGeom>
              <a:rect b="b" l="l" r="r" t="t"/>
              <a:pathLst>
                <a:path extrusionOk="0" h="11175" w="10175">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2" name="Google Shape;6842;p24"/>
            <p:cNvSpPr/>
            <p:nvPr/>
          </p:nvSpPr>
          <p:spPr>
            <a:xfrm>
              <a:off x="8711578" y="4898970"/>
              <a:ext cx="283847" cy="332708"/>
            </a:xfrm>
            <a:custGeom>
              <a:rect b="b" l="l" r="r" t="t"/>
              <a:pathLst>
                <a:path extrusionOk="0" h="11106" w="9475">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p24"/>
            <p:cNvSpPr/>
            <p:nvPr/>
          </p:nvSpPr>
          <p:spPr>
            <a:xfrm>
              <a:off x="8446803" y="509383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4" name="Google Shape;6844;p24"/>
            <p:cNvSpPr/>
            <p:nvPr/>
          </p:nvSpPr>
          <p:spPr>
            <a:xfrm>
              <a:off x="8435809" y="5038862"/>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5" name="Google Shape;6845;p24"/>
            <p:cNvSpPr/>
            <p:nvPr/>
          </p:nvSpPr>
          <p:spPr>
            <a:xfrm>
              <a:off x="8394831" y="5079841"/>
              <a:ext cx="28010" cy="21000"/>
            </a:xfrm>
            <a:custGeom>
              <a:rect b="b" l="l" r="r" t="t"/>
              <a:pathLst>
                <a:path extrusionOk="0" h="701" w="935">
                  <a:moveTo>
                    <a:pt x="467" y="0"/>
                  </a:moveTo>
                  <a:cubicBezTo>
                    <a:pt x="0" y="0"/>
                    <a:pt x="0" y="701"/>
                    <a:pt x="467" y="701"/>
                  </a:cubicBezTo>
                  <a:cubicBezTo>
                    <a:pt x="934" y="701"/>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6" name="Google Shape;6846;p24"/>
            <p:cNvSpPr/>
            <p:nvPr/>
          </p:nvSpPr>
          <p:spPr>
            <a:xfrm>
              <a:off x="8818489" y="464716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24"/>
            <p:cNvSpPr/>
            <p:nvPr/>
          </p:nvSpPr>
          <p:spPr>
            <a:xfrm>
              <a:off x="8792517" y="470812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24"/>
            <p:cNvSpPr/>
            <p:nvPr/>
          </p:nvSpPr>
          <p:spPr>
            <a:xfrm>
              <a:off x="8760555" y="4656151"/>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24"/>
            <p:cNvSpPr/>
            <p:nvPr/>
          </p:nvSpPr>
          <p:spPr>
            <a:xfrm>
              <a:off x="8913417" y="4954927"/>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24"/>
            <p:cNvSpPr/>
            <p:nvPr/>
          </p:nvSpPr>
          <p:spPr>
            <a:xfrm>
              <a:off x="8908445" y="501289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24"/>
            <p:cNvSpPr/>
            <p:nvPr/>
          </p:nvSpPr>
          <p:spPr>
            <a:xfrm>
              <a:off x="8475770" y="4873987"/>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24"/>
            <p:cNvSpPr/>
            <p:nvPr/>
          </p:nvSpPr>
          <p:spPr>
            <a:xfrm>
              <a:off x="8443778" y="489097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3" name="Google Shape;6853;p24"/>
            <p:cNvSpPr/>
            <p:nvPr/>
          </p:nvSpPr>
          <p:spPr>
            <a:xfrm>
              <a:off x="8687614" y="5154759"/>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4" name="Google Shape;6854;p24"/>
            <p:cNvSpPr/>
            <p:nvPr/>
          </p:nvSpPr>
          <p:spPr>
            <a:xfrm>
              <a:off x="8327880" y="469413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5" name="Google Shape;6855;p24"/>
            <p:cNvSpPr/>
            <p:nvPr/>
          </p:nvSpPr>
          <p:spPr>
            <a:xfrm>
              <a:off x="8411815" y="4636171"/>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6" name="Google Shape;6856;p24"/>
          <p:cNvGrpSpPr/>
          <p:nvPr/>
        </p:nvGrpSpPr>
        <p:grpSpPr>
          <a:xfrm flipH="1" rot="5400000">
            <a:off x="521923" y="4607546"/>
            <a:ext cx="273016" cy="739520"/>
            <a:chOff x="7607455" y="4238363"/>
            <a:chExt cx="438017" cy="1186459"/>
          </a:xfrm>
        </p:grpSpPr>
        <p:sp>
          <p:nvSpPr>
            <p:cNvPr id="6857" name="Google Shape;6857;p24"/>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8" name="Google Shape;6858;p24"/>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9" name="Google Shape;6859;p24"/>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0" name="Google Shape;6860;p24"/>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24"/>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24"/>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24"/>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24"/>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p24"/>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24"/>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7" name="Google Shape;6867;p24"/>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8" name="Google Shape;6868;p24"/>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9" name="Google Shape;6869;p24"/>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p24"/>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1" name="Google Shape;6871;p24"/>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2" name="Google Shape;6872;p24"/>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3" name="Google Shape;6873;p24"/>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4" name="Google Shape;6874;p24"/>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5" name="Google Shape;6875;p24"/>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24"/>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7" name="Google Shape;6877;p24"/>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8" name="Google Shape;6878;p24"/>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9" name="Google Shape;6879;p24"/>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24"/>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1" name="Google Shape;6881;p24"/>
          <p:cNvGrpSpPr/>
          <p:nvPr/>
        </p:nvGrpSpPr>
        <p:grpSpPr>
          <a:xfrm flipH="1">
            <a:off x="8181709" y="3972291"/>
            <a:ext cx="1146207" cy="1063803"/>
            <a:chOff x="-181020" y="4253777"/>
            <a:chExt cx="1117161" cy="1087511"/>
          </a:xfrm>
        </p:grpSpPr>
        <p:sp>
          <p:nvSpPr>
            <p:cNvPr id="6882" name="Google Shape;6882;p24"/>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3" name="Google Shape;6883;p24"/>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24"/>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24"/>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24"/>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24"/>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8" name="Google Shape;6888;p24"/>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p24"/>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0" name="Google Shape;6890;p24"/>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1" name="Google Shape;6891;p24"/>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2" name="Google Shape;6892;p24"/>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24"/>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24"/>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5" name="Google Shape;6895;p24"/>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96" name="Google Shape;6896;p24"/>
          <p:cNvGrpSpPr/>
          <p:nvPr/>
        </p:nvGrpSpPr>
        <p:grpSpPr>
          <a:xfrm flipH="1">
            <a:off x="8407633" y="3699426"/>
            <a:ext cx="906954" cy="1160207"/>
            <a:chOff x="-168050" y="4195214"/>
            <a:chExt cx="719519" cy="965231"/>
          </a:xfrm>
        </p:grpSpPr>
        <p:sp>
          <p:nvSpPr>
            <p:cNvPr id="6897" name="Google Shape;6897;p24"/>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24"/>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9" name="Google Shape;6899;p24"/>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0" name="Google Shape;6900;p24"/>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24"/>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24"/>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24"/>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4" name="Google Shape;6904;p24"/>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24"/>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24"/>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24"/>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8" name="Google Shape;6908;p24"/>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9" name="Google Shape;6909;p24"/>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24"/>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1" name="Google Shape;6911;p24"/>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2" name="Google Shape;6912;p24"/>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24"/>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24"/>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24"/>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6" name="Google Shape;6916;p24"/>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7" name="Google Shape;6917;p24"/>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8" name="Google Shape;6918;p24"/>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9" name="Google Shape;6919;p24"/>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0" name="Google Shape;6920;p24"/>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p24"/>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2" name="Google Shape;6922;p24"/>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3" name="Google Shape;6923;p24"/>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4" name="Google Shape;6924;p24"/>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5" name="Google Shape;6925;p24"/>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6" name="Google Shape;6926;p24"/>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7" name="Google Shape;6927;p24"/>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8" name="Google Shape;6928;p24"/>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9" name="Google Shape;6929;p24"/>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0" name="Google Shape;6930;p24"/>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1" name="Google Shape;6931;p24"/>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2" name="Google Shape;6932;p24"/>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3" name="Google Shape;6933;p24"/>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p24"/>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5" name="Google Shape;6935;p24"/>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6" name="Google Shape;6936;p24"/>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7" name="Google Shape;6937;p24"/>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8" name="Google Shape;6938;p24"/>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24"/>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0" name="Google Shape;6940;p24"/>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1" name="Google Shape;6941;p24"/>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24"/>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3" name="Google Shape;6943;p24"/>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4" name="Google Shape;6944;p24"/>
          <p:cNvGrpSpPr/>
          <p:nvPr/>
        </p:nvGrpSpPr>
        <p:grpSpPr>
          <a:xfrm flipH="1" rot="-3844303">
            <a:off x="17373" y="30411"/>
            <a:ext cx="921248" cy="938203"/>
            <a:chOff x="7973149" y="-201092"/>
            <a:chExt cx="1116750" cy="1145263"/>
          </a:xfrm>
        </p:grpSpPr>
        <p:sp>
          <p:nvSpPr>
            <p:cNvPr id="6945" name="Google Shape;6945;p24"/>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6" name="Google Shape;6946;p24"/>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24"/>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24"/>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24"/>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0" name="Google Shape;6950;p24"/>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24"/>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24"/>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24"/>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24"/>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5" name="Google Shape;6955;p24"/>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6" name="Google Shape;6956;p24"/>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7" name="Google Shape;6957;p24"/>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24"/>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24"/>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0" name="Google Shape;6960;p24"/>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1" name="Google Shape;6961;p24"/>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24"/>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3" name="Google Shape;6963;p24"/>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4" name="Google Shape;6964;p24"/>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5" name="Google Shape;6965;p24"/>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6" name="Google Shape;6966;p24"/>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7" name="Google Shape;6967;p24"/>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8" name="Google Shape;6968;p24"/>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9" name="Google Shape;6969;p24"/>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0" name="Google Shape;6970;p24"/>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1" name="Google Shape;6971;p24"/>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2" name="Google Shape;6972;p24"/>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3" name="Google Shape;6973;p24"/>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4" name="Google Shape;6974;p24"/>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5" name="Google Shape;6975;p24"/>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6" name="Google Shape;6976;p24"/>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7" name="Google Shape;6977;p24"/>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8" name="Google Shape;6978;p24"/>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9" name="Google Shape;6979;p24"/>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0" name="Google Shape;6980;p24"/>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1" name="Google Shape;6981;p24"/>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2" name="Google Shape;6982;p24"/>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3" name="Google Shape;6983;p24"/>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4" name="Google Shape;6984;p24"/>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5" name="Google Shape;6985;p24"/>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6" name="Google Shape;6986;p24"/>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7" name="Google Shape;6987;p24"/>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8" name="Google Shape;6988;p24"/>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9" name="Google Shape;6989;p24"/>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24"/>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1" name="Google Shape;6991;p24"/>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2" name="Google Shape;6992;p24"/>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3" name="Google Shape;6993;p24"/>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24"/>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5" name="Google Shape;6995;p24"/>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6" name="Google Shape;6996;p24"/>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7" name="Google Shape;6997;p24"/>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8" name="Google Shape;6998;p24"/>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9" name="Google Shape;6999;p24"/>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0" name="Google Shape;7000;p24"/>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1" name="Google Shape;7001;p24"/>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2" name="Google Shape;7002;p24"/>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3" name="Google Shape;7003;p24"/>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4" name="Google Shape;7004;p24"/>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5" name="Google Shape;7005;p24"/>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6" name="Google Shape;7006;p24"/>
          <p:cNvGrpSpPr/>
          <p:nvPr/>
        </p:nvGrpSpPr>
        <p:grpSpPr>
          <a:xfrm flipH="1" rot="-5400000">
            <a:off x="8391182" y="4213030"/>
            <a:ext cx="428468" cy="1217307"/>
            <a:chOff x="7607455" y="4238363"/>
            <a:chExt cx="438017" cy="1186459"/>
          </a:xfrm>
        </p:grpSpPr>
        <p:sp>
          <p:nvSpPr>
            <p:cNvPr id="7007" name="Google Shape;7007;p24"/>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8" name="Google Shape;7008;p24"/>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24"/>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0" name="Google Shape;7010;p24"/>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1" name="Google Shape;7011;p24"/>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24"/>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3" name="Google Shape;7013;p24"/>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4" name="Google Shape;7014;p24"/>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5" name="Google Shape;7015;p24"/>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6" name="Google Shape;7016;p24"/>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24"/>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8" name="Google Shape;7018;p24"/>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9" name="Google Shape;7019;p24"/>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0" name="Google Shape;7020;p24"/>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1" name="Google Shape;7021;p24"/>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2" name="Google Shape;7022;p24"/>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3" name="Google Shape;7023;p24"/>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24"/>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24"/>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6" name="Google Shape;7026;p24"/>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7" name="Google Shape;7027;p24"/>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8" name="Google Shape;7028;p24"/>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9" name="Google Shape;7029;p24"/>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0" name="Google Shape;7030;p24"/>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1" name="Google Shape;7031;p24"/>
          <p:cNvGrpSpPr/>
          <p:nvPr/>
        </p:nvGrpSpPr>
        <p:grpSpPr>
          <a:xfrm flipH="1">
            <a:off x="1105316" y="586864"/>
            <a:ext cx="633267" cy="380075"/>
            <a:chOff x="8365864" y="2993835"/>
            <a:chExt cx="933472" cy="547264"/>
          </a:xfrm>
        </p:grpSpPr>
        <p:sp>
          <p:nvSpPr>
            <p:cNvPr id="7032" name="Google Shape;7032;p24"/>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3" name="Google Shape;7033;p24"/>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24"/>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5" name="Google Shape;7035;p24"/>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6" name="Google Shape;7036;p24"/>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24"/>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8" name="Google Shape;7038;p24"/>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0_1_1">
    <p:spTree>
      <p:nvGrpSpPr>
        <p:cNvPr id="7039" name="Shape 7039"/>
        <p:cNvGrpSpPr/>
        <p:nvPr/>
      </p:nvGrpSpPr>
      <p:grpSpPr>
        <a:xfrm>
          <a:off x="0" y="0"/>
          <a:ext cx="0" cy="0"/>
          <a:chOff x="0" y="0"/>
          <a:chExt cx="0" cy="0"/>
        </a:xfrm>
      </p:grpSpPr>
      <p:sp>
        <p:nvSpPr>
          <p:cNvPr id="7040" name="Google Shape;7040;p25"/>
          <p:cNvSpPr txBox="1"/>
          <p:nvPr>
            <p:ph type="title"/>
          </p:nvPr>
        </p:nvSpPr>
        <p:spPr>
          <a:xfrm>
            <a:off x="5876126" y="1895875"/>
            <a:ext cx="1409700" cy="705600"/>
          </a:xfrm>
          <a:prstGeom prst="rect">
            <a:avLst/>
          </a:prstGeom>
          <a:noFill/>
          <a:ln>
            <a:noFill/>
          </a:ln>
        </p:spPr>
        <p:txBody>
          <a:bodyPr anchorCtr="0" anchor="ctr" bIns="0" lIns="0" spcFirstLastPara="1" rIns="0" wrap="square" tIns="0">
            <a:noAutofit/>
          </a:bodyPr>
          <a:lstStyle>
            <a:lvl1pPr lvl="0" rtl="0" algn="r">
              <a:spcBef>
                <a:spcPts val="0"/>
              </a:spcBef>
              <a:spcAft>
                <a:spcPts val="0"/>
              </a:spcAft>
              <a:buClr>
                <a:srgbClr val="FF778A"/>
              </a:buClr>
              <a:buSzPts val="2400"/>
              <a:buNone/>
              <a:defRPr i="0" sz="2400"/>
            </a:lvl1pPr>
            <a:lvl2pPr lvl="1" rtl="0" algn="r">
              <a:spcBef>
                <a:spcPts val="0"/>
              </a:spcBef>
              <a:spcAft>
                <a:spcPts val="0"/>
              </a:spcAft>
              <a:buClr>
                <a:srgbClr val="4D4F40"/>
              </a:buClr>
              <a:buSzPts val="2400"/>
              <a:buNone/>
              <a:defRPr sz="2400">
                <a:solidFill>
                  <a:srgbClr val="4D4F40"/>
                </a:solidFill>
              </a:defRPr>
            </a:lvl2pPr>
            <a:lvl3pPr lvl="2" rtl="0" algn="r">
              <a:spcBef>
                <a:spcPts val="0"/>
              </a:spcBef>
              <a:spcAft>
                <a:spcPts val="0"/>
              </a:spcAft>
              <a:buClr>
                <a:srgbClr val="4D4F40"/>
              </a:buClr>
              <a:buSzPts val="2400"/>
              <a:buNone/>
              <a:defRPr sz="2400">
                <a:solidFill>
                  <a:srgbClr val="4D4F40"/>
                </a:solidFill>
              </a:defRPr>
            </a:lvl3pPr>
            <a:lvl4pPr lvl="3" rtl="0" algn="r">
              <a:spcBef>
                <a:spcPts val="0"/>
              </a:spcBef>
              <a:spcAft>
                <a:spcPts val="0"/>
              </a:spcAft>
              <a:buClr>
                <a:srgbClr val="4D4F40"/>
              </a:buClr>
              <a:buSzPts val="2400"/>
              <a:buNone/>
              <a:defRPr sz="2400">
                <a:solidFill>
                  <a:srgbClr val="4D4F40"/>
                </a:solidFill>
              </a:defRPr>
            </a:lvl4pPr>
            <a:lvl5pPr lvl="4" rtl="0" algn="r">
              <a:spcBef>
                <a:spcPts val="0"/>
              </a:spcBef>
              <a:spcAft>
                <a:spcPts val="0"/>
              </a:spcAft>
              <a:buClr>
                <a:srgbClr val="4D4F40"/>
              </a:buClr>
              <a:buSzPts val="2400"/>
              <a:buNone/>
              <a:defRPr sz="2400">
                <a:solidFill>
                  <a:srgbClr val="4D4F40"/>
                </a:solidFill>
              </a:defRPr>
            </a:lvl5pPr>
            <a:lvl6pPr lvl="5" rtl="0" algn="r">
              <a:spcBef>
                <a:spcPts val="0"/>
              </a:spcBef>
              <a:spcAft>
                <a:spcPts val="0"/>
              </a:spcAft>
              <a:buClr>
                <a:srgbClr val="4D4F40"/>
              </a:buClr>
              <a:buSzPts val="2400"/>
              <a:buNone/>
              <a:defRPr sz="2400">
                <a:solidFill>
                  <a:srgbClr val="4D4F40"/>
                </a:solidFill>
              </a:defRPr>
            </a:lvl6pPr>
            <a:lvl7pPr lvl="6" rtl="0" algn="r">
              <a:spcBef>
                <a:spcPts val="0"/>
              </a:spcBef>
              <a:spcAft>
                <a:spcPts val="0"/>
              </a:spcAft>
              <a:buClr>
                <a:srgbClr val="4D4F40"/>
              </a:buClr>
              <a:buSzPts val="2400"/>
              <a:buNone/>
              <a:defRPr sz="2400">
                <a:solidFill>
                  <a:srgbClr val="4D4F40"/>
                </a:solidFill>
              </a:defRPr>
            </a:lvl7pPr>
            <a:lvl8pPr lvl="7" rtl="0" algn="r">
              <a:spcBef>
                <a:spcPts val="0"/>
              </a:spcBef>
              <a:spcAft>
                <a:spcPts val="0"/>
              </a:spcAft>
              <a:buClr>
                <a:srgbClr val="4D4F40"/>
              </a:buClr>
              <a:buSzPts val="2400"/>
              <a:buNone/>
              <a:defRPr sz="2400">
                <a:solidFill>
                  <a:srgbClr val="4D4F40"/>
                </a:solidFill>
              </a:defRPr>
            </a:lvl8pPr>
            <a:lvl9pPr lvl="8" rtl="0" algn="r">
              <a:spcBef>
                <a:spcPts val="0"/>
              </a:spcBef>
              <a:spcAft>
                <a:spcPts val="0"/>
              </a:spcAft>
              <a:buClr>
                <a:srgbClr val="4D4F40"/>
              </a:buClr>
              <a:buSzPts val="2400"/>
              <a:buNone/>
              <a:defRPr sz="2400">
                <a:solidFill>
                  <a:srgbClr val="4D4F40"/>
                </a:solidFill>
              </a:defRPr>
            </a:lvl9pPr>
          </a:lstStyle>
          <a:p/>
        </p:txBody>
      </p:sp>
      <p:sp>
        <p:nvSpPr>
          <p:cNvPr id="7041" name="Google Shape;7041;p25"/>
          <p:cNvSpPr txBox="1"/>
          <p:nvPr>
            <p:ph idx="1" type="subTitle"/>
          </p:nvPr>
        </p:nvSpPr>
        <p:spPr>
          <a:xfrm>
            <a:off x="5177019" y="2611300"/>
            <a:ext cx="2219400" cy="11757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sz="1400">
                <a:latin typeface="Nunito"/>
                <a:ea typeface="Nunito"/>
                <a:cs typeface="Nunito"/>
                <a:sym typeface="Nunito"/>
              </a:defRPr>
            </a:lvl1pPr>
            <a:lvl2pPr lvl="1" rtl="0" algn="r">
              <a:spcBef>
                <a:spcPts val="0"/>
              </a:spcBef>
              <a:spcAft>
                <a:spcPts val="0"/>
              </a:spcAft>
              <a:buNone/>
              <a:defRPr sz="1400">
                <a:latin typeface="Nunito"/>
                <a:ea typeface="Nunito"/>
                <a:cs typeface="Nunito"/>
                <a:sym typeface="Nunito"/>
              </a:defRPr>
            </a:lvl2pPr>
            <a:lvl3pPr lvl="2" rtl="0" algn="r">
              <a:spcBef>
                <a:spcPts val="0"/>
              </a:spcBef>
              <a:spcAft>
                <a:spcPts val="0"/>
              </a:spcAft>
              <a:buNone/>
              <a:defRPr sz="1400">
                <a:latin typeface="Nunito"/>
                <a:ea typeface="Nunito"/>
                <a:cs typeface="Nunito"/>
                <a:sym typeface="Nunito"/>
              </a:defRPr>
            </a:lvl3pPr>
            <a:lvl4pPr lvl="3" rtl="0" algn="r">
              <a:spcBef>
                <a:spcPts val="0"/>
              </a:spcBef>
              <a:spcAft>
                <a:spcPts val="0"/>
              </a:spcAft>
              <a:buNone/>
              <a:defRPr sz="1400">
                <a:latin typeface="Nunito"/>
                <a:ea typeface="Nunito"/>
                <a:cs typeface="Nunito"/>
                <a:sym typeface="Nunito"/>
              </a:defRPr>
            </a:lvl4pPr>
            <a:lvl5pPr lvl="4" rtl="0" algn="r">
              <a:spcBef>
                <a:spcPts val="0"/>
              </a:spcBef>
              <a:spcAft>
                <a:spcPts val="0"/>
              </a:spcAft>
              <a:buNone/>
              <a:defRPr sz="1400">
                <a:latin typeface="Nunito"/>
                <a:ea typeface="Nunito"/>
                <a:cs typeface="Nunito"/>
                <a:sym typeface="Nunito"/>
              </a:defRPr>
            </a:lvl5pPr>
            <a:lvl6pPr lvl="5" rtl="0" algn="r">
              <a:spcBef>
                <a:spcPts val="0"/>
              </a:spcBef>
              <a:spcAft>
                <a:spcPts val="0"/>
              </a:spcAft>
              <a:buNone/>
              <a:defRPr sz="1400">
                <a:latin typeface="Nunito"/>
                <a:ea typeface="Nunito"/>
                <a:cs typeface="Nunito"/>
                <a:sym typeface="Nunito"/>
              </a:defRPr>
            </a:lvl6pPr>
            <a:lvl7pPr lvl="6" rtl="0" algn="r">
              <a:spcBef>
                <a:spcPts val="0"/>
              </a:spcBef>
              <a:spcAft>
                <a:spcPts val="0"/>
              </a:spcAft>
              <a:buNone/>
              <a:defRPr sz="1400">
                <a:latin typeface="Nunito"/>
                <a:ea typeface="Nunito"/>
                <a:cs typeface="Nunito"/>
                <a:sym typeface="Nunito"/>
              </a:defRPr>
            </a:lvl7pPr>
            <a:lvl8pPr lvl="7" rtl="0" algn="r">
              <a:spcBef>
                <a:spcPts val="0"/>
              </a:spcBef>
              <a:spcAft>
                <a:spcPts val="0"/>
              </a:spcAft>
              <a:buNone/>
              <a:defRPr sz="1400">
                <a:latin typeface="Nunito"/>
                <a:ea typeface="Nunito"/>
                <a:cs typeface="Nunito"/>
                <a:sym typeface="Nunito"/>
              </a:defRPr>
            </a:lvl8pPr>
            <a:lvl9pPr lvl="8" rtl="0" algn="r">
              <a:spcBef>
                <a:spcPts val="0"/>
              </a:spcBef>
              <a:spcAft>
                <a:spcPts val="0"/>
              </a:spcAft>
              <a:buNone/>
              <a:defRPr sz="1400">
                <a:latin typeface="Nunito"/>
                <a:ea typeface="Nunito"/>
                <a:cs typeface="Nunito"/>
                <a:sym typeface="Nunito"/>
              </a:defRPr>
            </a:lvl9pPr>
          </a:lstStyle>
          <a:p/>
        </p:txBody>
      </p:sp>
      <p:grpSp>
        <p:nvGrpSpPr>
          <p:cNvPr id="7042" name="Google Shape;7042;p25"/>
          <p:cNvGrpSpPr/>
          <p:nvPr/>
        </p:nvGrpSpPr>
        <p:grpSpPr>
          <a:xfrm flipH="1" rot="-5400000">
            <a:off x="-138590" y="4065820"/>
            <a:ext cx="585438" cy="262694"/>
            <a:chOff x="8502760" y="3542528"/>
            <a:chExt cx="711519" cy="319269"/>
          </a:xfrm>
        </p:grpSpPr>
        <p:sp>
          <p:nvSpPr>
            <p:cNvPr id="7043" name="Google Shape;7043;p25"/>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4" name="Google Shape;7044;p25"/>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25"/>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25"/>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25"/>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25"/>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25"/>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25"/>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25"/>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52" name="Google Shape;7052;p25"/>
          <p:cNvSpPr/>
          <p:nvPr/>
        </p:nvSpPr>
        <p:spPr>
          <a:xfrm flipH="1">
            <a:off x="-41550" y="4684525"/>
            <a:ext cx="3517727"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3" name="Google Shape;7053;p25"/>
          <p:cNvSpPr/>
          <p:nvPr/>
        </p:nvSpPr>
        <p:spPr>
          <a:xfrm flipH="1">
            <a:off x="6629974" y="-15076"/>
            <a:ext cx="2707986" cy="61220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54" name="Google Shape;7054;p25"/>
          <p:cNvGrpSpPr/>
          <p:nvPr/>
        </p:nvGrpSpPr>
        <p:grpSpPr>
          <a:xfrm flipH="1" rot="5400000">
            <a:off x="8611250" y="-289703"/>
            <a:ext cx="439050" cy="1138216"/>
            <a:chOff x="1823086" y="-208516"/>
            <a:chExt cx="433159" cy="1122944"/>
          </a:xfrm>
        </p:grpSpPr>
        <p:sp>
          <p:nvSpPr>
            <p:cNvPr id="7055" name="Google Shape;7055;p25"/>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25"/>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25"/>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25"/>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25"/>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25"/>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1" name="Google Shape;7061;p25"/>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2" name="Google Shape;7062;p25"/>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3" name="Google Shape;7063;p25"/>
          <p:cNvGrpSpPr/>
          <p:nvPr/>
        </p:nvGrpSpPr>
        <p:grpSpPr>
          <a:xfrm flipH="1" rot="5400000">
            <a:off x="8446719" y="-121413"/>
            <a:ext cx="444435" cy="1202872"/>
            <a:chOff x="904476" y="-243594"/>
            <a:chExt cx="438472" cy="1186732"/>
          </a:xfrm>
        </p:grpSpPr>
        <p:sp>
          <p:nvSpPr>
            <p:cNvPr id="7064" name="Google Shape;7064;p25"/>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25"/>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6" name="Google Shape;7066;p25"/>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7" name="Google Shape;7067;p25"/>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25"/>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25"/>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25"/>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25"/>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2" name="Google Shape;7072;p25"/>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3" name="Google Shape;7073;p25"/>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4" name="Google Shape;7074;p25"/>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5" name="Google Shape;7075;p25"/>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6" name="Google Shape;7076;p25"/>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7" name="Google Shape;7077;p25"/>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8" name="Google Shape;7078;p25"/>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25"/>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25"/>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25"/>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2" name="Google Shape;7082;p25"/>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25"/>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25"/>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5" name="Google Shape;7085;p25"/>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6" name="Google Shape;7086;p25"/>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7" name="Google Shape;7087;p25"/>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8" name="Google Shape;7088;p25"/>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25"/>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0" name="Google Shape;7090;p25"/>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91" name="Google Shape;7091;p25"/>
          <p:cNvGrpSpPr/>
          <p:nvPr/>
        </p:nvGrpSpPr>
        <p:grpSpPr>
          <a:xfrm flipH="1">
            <a:off x="-40364" y="4461357"/>
            <a:ext cx="876802" cy="561032"/>
            <a:chOff x="7750342" y="3926048"/>
            <a:chExt cx="1406709" cy="900099"/>
          </a:xfrm>
        </p:grpSpPr>
        <p:sp>
          <p:nvSpPr>
            <p:cNvPr id="7092" name="Google Shape;7092;p25"/>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3" name="Google Shape;7093;p25"/>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4" name="Google Shape;7094;p25"/>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25"/>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25"/>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7" name="Google Shape;7097;p25"/>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8" name="Google Shape;7098;p25"/>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9" name="Google Shape;7099;p25"/>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0" name="Google Shape;7100;p25"/>
          <p:cNvGrpSpPr/>
          <p:nvPr/>
        </p:nvGrpSpPr>
        <p:grpSpPr>
          <a:xfrm flipH="1">
            <a:off x="-316741" y="4163655"/>
            <a:ext cx="772370" cy="775893"/>
            <a:chOff x="8276926" y="3750868"/>
            <a:chExt cx="1239162" cy="1244814"/>
          </a:xfrm>
        </p:grpSpPr>
        <p:sp>
          <p:nvSpPr>
            <p:cNvPr id="7101" name="Google Shape;7101;p25"/>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25"/>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3" name="Google Shape;7103;p25"/>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25"/>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5" name="Google Shape;7105;p25"/>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6" name="Google Shape;7106;p25"/>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25"/>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25"/>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9" name="Google Shape;7109;p25"/>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0" name="Google Shape;7110;p25"/>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1" name="Google Shape;7111;p25"/>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2" name="Google Shape;7112;p25"/>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3" name="Google Shape;7113;p25"/>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4" name="Google Shape;7114;p25"/>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5" name="Google Shape;7115;p25"/>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6" name="Google Shape;7116;p25"/>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7" name="Google Shape;7117;p25"/>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25"/>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25"/>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0" name="Google Shape;7120;p25"/>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25"/>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25"/>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3" name="Google Shape;7123;p25"/>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25"/>
            <p:cNvSpPr/>
            <p:nvPr/>
          </p:nvSpPr>
          <p:spPr>
            <a:xfrm>
              <a:off x="8993368" y="446731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25"/>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25"/>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25"/>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8" name="Google Shape;7128;p25"/>
          <p:cNvGrpSpPr/>
          <p:nvPr/>
        </p:nvGrpSpPr>
        <p:grpSpPr>
          <a:xfrm flipH="1">
            <a:off x="-59844" y="4617104"/>
            <a:ext cx="561571" cy="543421"/>
            <a:chOff x="8202967" y="4478366"/>
            <a:chExt cx="900965" cy="871845"/>
          </a:xfrm>
        </p:grpSpPr>
        <p:sp>
          <p:nvSpPr>
            <p:cNvPr id="7129" name="Google Shape;7129;p25"/>
            <p:cNvSpPr/>
            <p:nvPr/>
          </p:nvSpPr>
          <p:spPr>
            <a:xfrm>
              <a:off x="8202967" y="4478366"/>
              <a:ext cx="890427" cy="838361"/>
            </a:xfrm>
            <a:custGeom>
              <a:rect b="b" l="l" r="r" t="t"/>
              <a:pathLst>
                <a:path extrusionOk="0" h="27985" w="29723">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25"/>
            <p:cNvSpPr/>
            <p:nvPr/>
          </p:nvSpPr>
          <p:spPr>
            <a:xfrm>
              <a:off x="8299123" y="4596001"/>
              <a:ext cx="804808" cy="754210"/>
            </a:xfrm>
            <a:custGeom>
              <a:rect b="b" l="l" r="r" t="t"/>
              <a:pathLst>
                <a:path extrusionOk="0" h="25176" w="26865">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1" name="Google Shape;7131;p25"/>
            <p:cNvSpPr/>
            <p:nvPr/>
          </p:nvSpPr>
          <p:spPr>
            <a:xfrm>
              <a:off x="8354870" y="4614184"/>
              <a:ext cx="199876" cy="225220"/>
            </a:xfrm>
            <a:custGeom>
              <a:rect b="b" l="l" r="r" t="t"/>
              <a:pathLst>
                <a:path extrusionOk="0" h="7518" w="6672">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2" name="Google Shape;7132;p25"/>
            <p:cNvSpPr/>
            <p:nvPr/>
          </p:nvSpPr>
          <p:spPr>
            <a:xfrm>
              <a:off x="8471396" y="4733107"/>
              <a:ext cx="219259" cy="244962"/>
            </a:xfrm>
            <a:custGeom>
              <a:rect b="b" l="l" r="r" t="t"/>
              <a:pathLst>
                <a:path extrusionOk="0" h="8177" w="7319">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25"/>
            <p:cNvSpPr/>
            <p:nvPr/>
          </p:nvSpPr>
          <p:spPr>
            <a:xfrm>
              <a:off x="8557698" y="4783072"/>
              <a:ext cx="304818" cy="334775"/>
            </a:xfrm>
            <a:custGeom>
              <a:rect b="b" l="l" r="r" t="t"/>
              <a:pathLst>
                <a:path extrusionOk="0" h="11175" w="10175">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25"/>
            <p:cNvSpPr/>
            <p:nvPr/>
          </p:nvSpPr>
          <p:spPr>
            <a:xfrm>
              <a:off x="8711578" y="4898970"/>
              <a:ext cx="283847" cy="332708"/>
            </a:xfrm>
            <a:custGeom>
              <a:rect b="b" l="l" r="r" t="t"/>
              <a:pathLst>
                <a:path extrusionOk="0" h="11106" w="9475">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25"/>
            <p:cNvSpPr/>
            <p:nvPr/>
          </p:nvSpPr>
          <p:spPr>
            <a:xfrm>
              <a:off x="8446803" y="509383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25"/>
            <p:cNvSpPr/>
            <p:nvPr/>
          </p:nvSpPr>
          <p:spPr>
            <a:xfrm>
              <a:off x="8435809" y="5038862"/>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25"/>
            <p:cNvSpPr/>
            <p:nvPr/>
          </p:nvSpPr>
          <p:spPr>
            <a:xfrm>
              <a:off x="8394831" y="5079841"/>
              <a:ext cx="28010" cy="21000"/>
            </a:xfrm>
            <a:custGeom>
              <a:rect b="b" l="l" r="r" t="t"/>
              <a:pathLst>
                <a:path extrusionOk="0" h="701" w="935">
                  <a:moveTo>
                    <a:pt x="467" y="0"/>
                  </a:moveTo>
                  <a:cubicBezTo>
                    <a:pt x="0" y="0"/>
                    <a:pt x="0" y="701"/>
                    <a:pt x="467" y="701"/>
                  </a:cubicBezTo>
                  <a:cubicBezTo>
                    <a:pt x="934" y="701"/>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25"/>
            <p:cNvSpPr/>
            <p:nvPr/>
          </p:nvSpPr>
          <p:spPr>
            <a:xfrm>
              <a:off x="8818489" y="464716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25"/>
            <p:cNvSpPr/>
            <p:nvPr/>
          </p:nvSpPr>
          <p:spPr>
            <a:xfrm>
              <a:off x="8792517" y="470812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25"/>
            <p:cNvSpPr/>
            <p:nvPr/>
          </p:nvSpPr>
          <p:spPr>
            <a:xfrm>
              <a:off x="8760555" y="4656151"/>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1" name="Google Shape;7141;p25"/>
            <p:cNvSpPr/>
            <p:nvPr/>
          </p:nvSpPr>
          <p:spPr>
            <a:xfrm>
              <a:off x="8913417" y="4954927"/>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2" name="Google Shape;7142;p25"/>
            <p:cNvSpPr/>
            <p:nvPr/>
          </p:nvSpPr>
          <p:spPr>
            <a:xfrm>
              <a:off x="8908445" y="501289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3" name="Google Shape;7143;p25"/>
            <p:cNvSpPr/>
            <p:nvPr/>
          </p:nvSpPr>
          <p:spPr>
            <a:xfrm>
              <a:off x="8475770" y="4873987"/>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4" name="Google Shape;7144;p25"/>
            <p:cNvSpPr/>
            <p:nvPr/>
          </p:nvSpPr>
          <p:spPr>
            <a:xfrm>
              <a:off x="8443778" y="489097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25"/>
            <p:cNvSpPr/>
            <p:nvPr/>
          </p:nvSpPr>
          <p:spPr>
            <a:xfrm>
              <a:off x="8687614" y="5154759"/>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6" name="Google Shape;7146;p25"/>
            <p:cNvSpPr/>
            <p:nvPr/>
          </p:nvSpPr>
          <p:spPr>
            <a:xfrm>
              <a:off x="8327880" y="469413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7" name="Google Shape;7147;p25"/>
            <p:cNvSpPr/>
            <p:nvPr/>
          </p:nvSpPr>
          <p:spPr>
            <a:xfrm>
              <a:off x="8411815" y="4636171"/>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8" name="Google Shape;7148;p25"/>
          <p:cNvGrpSpPr/>
          <p:nvPr/>
        </p:nvGrpSpPr>
        <p:grpSpPr>
          <a:xfrm flipH="1" rot="5400000">
            <a:off x="524490" y="4539683"/>
            <a:ext cx="273016" cy="739520"/>
            <a:chOff x="7607455" y="4238363"/>
            <a:chExt cx="438017" cy="1186459"/>
          </a:xfrm>
        </p:grpSpPr>
        <p:sp>
          <p:nvSpPr>
            <p:cNvPr id="7149" name="Google Shape;7149;p25"/>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25"/>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1" name="Google Shape;7151;p25"/>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25"/>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25"/>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25"/>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25"/>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25"/>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7" name="Google Shape;7157;p25"/>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25"/>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25"/>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25"/>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25"/>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2" name="Google Shape;7162;p25"/>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25"/>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4" name="Google Shape;7164;p25"/>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25"/>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25"/>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25"/>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25"/>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25"/>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25"/>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25"/>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p25"/>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73" name="Google Shape;7173;p25"/>
          <p:cNvGrpSpPr/>
          <p:nvPr/>
        </p:nvGrpSpPr>
        <p:grpSpPr>
          <a:xfrm flipH="1" rot="5400000">
            <a:off x="-67436" y="1312833"/>
            <a:ext cx="633267" cy="380075"/>
            <a:chOff x="8365864" y="2993835"/>
            <a:chExt cx="933472" cy="547264"/>
          </a:xfrm>
        </p:grpSpPr>
        <p:sp>
          <p:nvSpPr>
            <p:cNvPr id="7174" name="Google Shape;7174;p25"/>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5" name="Google Shape;7175;p25"/>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6" name="Google Shape;7176;p25"/>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7" name="Google Shape;7177;p25"/>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25"/>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9" name="Google Shape;7179;p25"/>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25"/>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81" name="Google Shape;7181;p25"/>
          <p:cNvGrpSpPr/>
          <p:nvPr/>
        </p:nvGrpSpPr>
        <p:grpSpPr>
          <a:xfrm flipH="1">
            <a:off x="-185562" y="501899"/>
            <a:ext cx="800029" cy="592349"/>
            <a:chOff x="8118223" y="2202382"/>
            <a:chExt cx="1151949" cy="873156"/>
          </a:xfrm>
        </p:grpSpPr>
        <p:sp>
          <p:nvSpPr>
            <p:cNvPr id="7182" name="Google Shape;7182;p25"/>
            <p:cNvSpPr/>
            <p:nvPr/>
          </p:nvSpPr>
          <p:spPr>
            <a:xfrm>
              <a:off x="8162018" y="2369923"/>
              <a:ext cx="67974" cy="52995"/>
            </a:xfrm>
            <a:custGeom>
              <a:rect b="b" l="l" r="r" t="t"/>
              <a:pathLst>
                <a:path extrusionOk="0" h="1769" w="2269">
                  <a:moveTo>
                    <a:pt x="1134" y="0"/>
                  </a:moveTo>
                  <a:cubicBezTo>
                    <a:pt x="34" y="0"/>
                    <a:pt x="0" y="1768"/>
                    <a:pt x="1134" y="1768"/>
                  </a:cubicBezTo>
                  <a:cubicBezTo>
                    <a:pt x="2269" y="1768"/>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25"/>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4" name="Google Shape;7184;p25"/>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5" name="Google Shape;7185;p25"/>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25"/>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25"/>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8" name="Google Shape;7188;p25"/>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25"/>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25"/>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25"/>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2" name="Google Shape;7192;p25"/>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25"/>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25"/>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5" name="Google Shape;7195;p25"/>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6" name="Google Shape;7196;p25"/>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7" name="Google Shape;7197;p25"/>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8" name="Google Shape;7198;p25"/>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p25"/>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0" name="Google Shape;7200;p25"/>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1" name="Google Shape;7201;p25"/>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2" name="Google Shape;7202;p25"/>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3" name="Google Shape;7203;p25"/>
          <p:cNvGrpSpPr/>
          <p:nvPr/>
        </p:nvGrpSpPr>
        <p:grpSpPr>
          <a:xfrm flipH="1">
            <a:off x="8149501" y="3972291"/>
            <a:ext cx="1146207" cy="1063803"/>
            <a:chOff x="-181020" y="4253777"/>
            <a:chExt cx="1117161" cy="1087511"/>
          </a:xfrm>
        </p:grpSpPr>
        <p:sp>
          <p:nvSpPr>
            <p:cNvPr id="7204" name="Google Shape;7204;p25"/>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5" name="Google Shape;7205;p25"/>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6" name="Google Shape;7206;p25"/>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25"/>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25"/>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9" name="Google Shape;7209;p25"/>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0" name="Google Shape;7210;p25"/>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1" name="Google Shape;7211;p25"/>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25"/>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3" name="Google Shape;7213;p25"/>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4" name="Google Shape;7214;p25"/>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p25"/>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6" name="Google Shape;7216;p25"/>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7" name="Google Shape;7217;p25"/>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8" name="Google Shape;7218;p25"/>
          <p:cNvGrpSpPr/>
          <p:nvPr/>
        </p:nvGrpSpPr>
        <p:grpSpPr>
          <a:xfrm flipH="1">
            <a:off x="8375426" y="3699426"/>
            <a:ext cx="906954" cy="1160207"/>
            <a:chOff x="-168050" y="4195214"/>
            <a:chExt cx="719519" cy="965231"/>
          </a:xfrm>
        </p:grpSpPr>
        <p:sp>
          <p:nvSpPr>
            <p:cNvPr id="7219" name="Google Shape;7219;p25"/>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25"/>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1" name="Google Shape;7221;p25"/>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2" name="Google Shape;7222;p25"/>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25"/>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4" name="Google Shape;7224;p25"/>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25"/>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25"/>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7" name="Google Shape;7227;p25"/>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8" name="Google Shape;7228;p25"/>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25"/>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0" name="Google Shape;7230;p25"/>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1" name="Google Shape;7231;p25"/>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25"/>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3" name="Google Shape;7233;p25"/>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4" name="Google Shape;7234;p25"/>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5" name="Google Shape;7235;p25"/>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6" name="Google Shape;7236;p25"/>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7" name="Google Shape;7237;p25"/>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25"/>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25"/>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25"/>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25"/>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25"/>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25"/>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25"/>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5" name="Google Shape;7245;p25"/>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25"/>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25"/>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8" name="Google Shape;7248;p25"/>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9" name="Google Shape;7249;p25"/>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0" name="Google Shape;7250;p25"/>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1" name="Google Shape;7251;p25"/>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2" name="Google Shape;7252;p25"/>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3" name="Google Shape;7253;p25"/>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4" name="Google Shape;7254;p25"/>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5" name="Google Shape;7255;p25"/>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25"/>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25"/>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8" name="Google Shape;7258;p25"/>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9" name="Google Shape;7259;p25"/>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0" name="Google Shape;7260;p25"/>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25"/>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25"/>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3" name="Google Shape;7263;p25"/>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4" name="Google Shape;7264;p25"/>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25"/>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6" name="Google Shape;7266;p25"/>
          <p:cNvGrpSpPr/>
          <p:nvPr/>
        </p:nvGrpSpPr>
        <p:grpSpPr>
          <a:xfrm flipH="1">
            <a:off x="-138601" y="-156827"/>
            <a:ext cx="775583" cy="776946"/>
            <a:chOff x="7973149" y="-201092"/>
            <a:chExt cx="1116750" cy="1145263"/>
          </a:xfrm>
        </p:grpSpPr>
        <p:sp>
          <p:nvSpPr>
            <p:cNvPr id="7267" name="Google Shape;7267;p25"/>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25"/>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25"/>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0" name="Google Shape;7270;p25"/>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25"/>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25"/>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25"/>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25"/>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5" name="Google Shape;7275;p25"/>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6" name="Google Shape;7276;p25"/>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7" name="Google Shape;7277;p25"/>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8" name="Google Shape;7278;p25"/>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9" name="Google Shape;7279;p25"/>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0" name="Google Shape;7280;p25"/>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1" name="Google Shape;7281;p25"/>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2" name="Google Shape;7282;p25"/>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3" name="Google Shape;7283;p25"/>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4" name="Google Shape;7284;p25"/>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5" name="Google Shape;7285;p25"/>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6" name="Google Shape;7286;p25"/>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7" name="Google Shape;7287;p25"/>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8" name="Google Shape;7288;p25"/>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25"/>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0" name="Google Shape;7290;p25"/>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1" name="Google Shape;7291;p25"/>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2" name="Google Shape;7292;p25"/>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3" name="Google Shape;7293;p25"/>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4" name="Google Shape;7294;p25"/>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5" name="Google Shape;7295;p25"/>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6" name="Google Shape;7296;p25"/>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7" name="Google Shape;7297;p25"/>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8" name="Google Shape;7298;p25"/>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9" name="Google Shape;7299;p25"/>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0" name="Google Shape;7300;p25"/>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1" name="Google Shape;7301;p25"/>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2" name="Google Shape;7302;p25"/>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3" name="Google Shape;7303;p25"/>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4" name="Google Shape;7304;p25"/>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5" name="Google Shape;7305;p25"/>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6" name="Google Shape;7306;p25"/>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7" name="Google Shape;7307;p25"/>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8" name="Google Shape;7308;p25"/>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9" name="Google Shape;7309;p25"/>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0" name="Google Shape;7310;p25"/>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1" name="Google Shape;7311;p25"/>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2" name="Google Shape;7312;p25"/>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3" name="Google Shape;7313;p25"/>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25"/>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5" name="Google Shape;7315;p25"/>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6" name="Google Shape;7316;p25"/>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7" name="Google Shape;7317;p25"/>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8" name="Google Shape;7318;p25"/>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25"/>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0" name="Google Shape;7320;p25"/>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1" name="Google Shape;7321;p25"/>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2" name="Google Shape;7322;p25"/>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3" name="Google Shape;7323;p25"/>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4" name="Google Shape;7324;p25"/>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5" name="Google Shape;7325;p25"/>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6" name="Google Shape;7326;p25"/>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7" name="Google Shape;7327;p25"/>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8" name="Google Shape;7328;p25"/>
          <p:cNvGrpSpPr/>
          <p:nvPr/>
        </p:nvGrpSpPr>
        <p:grpSpPr>
          <a:xfrm flipH="1" rot="-5400000">
            <a:off x="8358974" y="4213030"/>
            <a:ext cx="428468" cy="1217307"/>
            <a:chOff x="7607455" y="4238363"/>
            <a:chExt cx="438017" cy="1186459"/>
          </a:xfrm>
        </p:grpSpPr>
        <p:sp>
          <p:nvSpPr>
            <p:cNvPr id="7329" name="Google Shape;7329;p25"/>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0" name="Google Shape;7330;p25"/>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1" name="Google Shape;7331;p25"/>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2" name="Google Shape;7332;p25"/>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3" name="Google Shape;7333;p25"/>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25"/>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5" name="Google Shape;7335;p25"/>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6" name="Google Shape;7336;p25"/>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25"/>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25"/>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9" name="Google Shape;7339;p25"/>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0" name="Google Shape;7340;p25"/>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1" name="Google Shape;7341;p25"/>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25"/>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25"/>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4" name="Google Shape;7344;p25"/>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25"/>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25"/>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7" name="Google Shape;7347;p25"/>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8" name="Google Shape;7348;p25"/>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25"/>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0" name="Google Shape;7350;p25"/>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1" name="Google Shape;7351;p25"/>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2" name="Google Shape;7352;p25"/>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5_1_1_1_2">
    <p:spTree>
      <p:nvGrpSpPr>
        <p:cNvPr id="7353" name="Shape 7353"/>
        <p:cNvGrpSpPr/>
        <p:nvPr/>
      </p:nvGrpSpPr>
      <p:grpSpPr>
        <a:xfrm>
          <a:off x="0" y="0"/>
          <a:ext cx="0" cy="0"/>
          <a:chOff x="0" y="0"/>
          <a:chExt cx="0" cy="0"/>
        </a:xfrm>
      </p:grpSpPr>
      <p:sp>
        <p:nvSpPr>
          <p:cNvPr id="7354" name="Google Shape;7354;p26"/>
          <p:cNvSpPr txBox="1"/>
          <p:nvPr>
            <p:ph idx="1" type="subTitle"/>
          </p:nvPr>
        </p:nvSpPr>
        <p:spPr>
          <a:xfrm>
            <a:off x="542775" y="3814949"/>
            <a:ext cx="2589000" cy="383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Nunito"/>
                <a:ea typeface="Nunito"/>
                <a:cs typeface="Nunito"/>
                <a:sym typeface="Nunito"/>
              </a:defRPr>
            </a:lvl1pPr>
            <a:lvl2pPr lvl="1" rtl="0" algn="ctr">
              <a:spcBef>
                <a:spcPts val="0"/>
              </a:spcBef>
              <a:spcAft>
                <a:spcPts val="0"/>
              </a:spcAft>
              <a:buNone/>
              <a:defRPr sz="1600">
                <a:latin typeface="Nunito"/>
                <a:ea typeface="Nunito"/>
                <a:cs typeface="Nunito"/>
                <a:sym typeface="Nunito"/>
              </a:defRPr>
            </a:lvl2pPr>
            <a:lvl3pPr lvl="2" rtl="0" algn="ctr">
              <a:spcBef>
                <a:spcPts val="0"/>
              </a:spcBef>
              <a:spcAft>
                <a:spcPts val="0"/>
              </a:spcAft>
              <a:buNone/>
              <a:defRPr sz="1600">
                <a:latin typeface="Nunito"/>
                <a:ea typeface="Nunito"/>
                <a:cs typeface="Nunito"/>
                <a:sym typeface="Nunito"/>
              </a:defRPr>
            </a:lvl3pPr>
            <a:lvl4pPr lvl="3" rtl="0" algn="ctr">
              <a:spcBef>
                <a:spcPts val="0"/>
              </a:spcBef>
              <a:spcAft>
                <a:spcPts val="0"/>
              </a:spcAft>
              <a:buNone/>
              <a:defRPr sz="1600">
                <a:latin typeface="Nunito"/>
                <a:ea typeface="Nunito"/>
                <a:cs typeface="Nunito"/>
                <a:sym typeface="Nunito"/>
              </a:defRPr>
            </a:lvl4pPr>
            <a:lvl5pPr lvl="4" rtl="0" algn="ctr">
              <a:spcBef>
                <a:spcPts val="0"/>
              </a:spcBef>
              <a:spcAft>
                <a:spcPts val="0"/>
              </a:spcAft>
              <a:buNone/>
              <a:defRPr sz="1600">
                <a:latin typeface="Nunito"/>
                <a:ea typeface="Nunito"/>
                <a:cs typeface="Nunito"/>
                <a:sym typeface="Nunito"/>
              </a:defRPr>
            </a:lvl5pPr>
            <a:lvl6pPr lvl="5" rtl="0" algn="ctr">
              <a:spcBef>
                <a:spcPts val="0"/>
              </a:spcBef>
              <a:spcAft>
                <a:spcPts val="0"/>
              </a:spcAft>
              <a:buNone/>
              <a:defRPr sz="1600">
                <a:latin typeface="Nunito"/>
                <a:ea typeface="Nunito"/>
                <a:cs typeface="Nunito"/>
                <a:sym typeface="Nunito"/>
              </a:defRPr>
            </a:lvl6pPr>
            <a:lvl7pPr lvl="6" rtl="0" algn="ctr">
              <a:spcBef>
                <a:spcPts val="0"/>
              </a:spcBef>
              <a:spcAft>
                <a:spcPts val="0"/>
              </a:spcAft>
              <a:buNone/>
              <a:defRPr sz="1600">
                <a:latin typeface="Nunito"/>
                <a:ea typeface="Nunito"/>
                <a:cs typeface="Nunito"/>
                <a:sym typeface="Nunito"/>
              </a:defRPr>
            </a:lvl7pPr>
            <a:lvl8pPr lvl="7" rtl="0" algn="ctr">
              <a:spcBef>
                <a:spcPts val="0"/>
              </a:spcBef>
              <a:spcAft>
                <a:spcPts val="0"/>
              </a:spcAft>
              <a:buNone/>
              <a:defRPr sz="1600">
                <a:latin typeface="Nunito"/>
                <a:ea typeface="Nunito"/>
                <a:cs typeface="Nunito"/>
                <a:sym typeface="Nunito"/>
              </a:defRPr>
            </a:lvl8pPr>
            <a:lvl9pPr lvl="8" rtl="0" algn="ctr">
              <a:spcBef>
                <a:spcPts val="0"/>
              </a:spcBef>
              <a:spcAft>
                <a:spcPts val="0"/>
              </a:spcAft>
              <a:buNone/>
              <a:defRPr sz="1600">
                <a:latin typeface="Nunito"/>
                <a:ea typeface="Nunito"/>
                <a:cs typeface="Nunito"/>
                <a:sym typeface="Nunito"/>
              </a:defRPr>
            </a:lvl9pPr>
          </a:lstStyle>
          <a:p/>
        </p:txBody>
      </p:sp>
      <p:sp>
        <p:nvSpPr>
          <p:cNvPr id="7355" name="Google Shape;7355;p26"/>
          <p:cNvSpPr txBox="1"/>
          <p:nvPr>
            <p:ph idx="2" type="subTitle"/>
          </p:nvPr>
        </p:nvSpPr>
        <p:spPr>
          <a:xfrm>
            <a:off x="3235800" y="3814949"/>
            <a:ext cx="2748300" cy="383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Nunito"/>
                <a:ea typeface="Nunito"/>
                <a:cs typeface="Nunito"/>
                <a:sym typeface="Nunito"/>
              </a:defRPr>
            </a:lvl1pPr>
            <a:lvl2pPr lvl="1" rtl="0" algn="ctr">
              <a:spcBef>
                <a:spcPts val="0"/>
              </a:spcBef>
              <a:spcAft>
                <a:spcPts val="0"/>
              </a:spcAft>
              <a:buNone/>
              <a:defRPr sz="1600">
                <a:latin typeface="Nunito"/>
                <a:ea typeface="Nunito"/>
                <a:cs typeface="Nunito"/>
                <a:sym typeface="Nunito"/>
              </a:defRPr>
            </a:lvl2pPr>
            <a:lvl3pPr lvl="2" rtl="0" algn="ctr">
              <a:spcBef>
                <a:spcPts val="0"/>
              </a:spcBef>
              <a:spcAft>
                <a:spcPts val="0"/>
              </a:spcAft>
              <a:buNone/>
              <a:defRPr sz="1600">
                <a:latin typeface="Nunito"/>
                <a:ea typeface="Nunito"/>
                <a:cs typeface="Nunito"/>
                <a:sym typeface="Nunito"/>
              </a:defRPr>
            </a:lvl3pPr>
            <a:lvl4pPr lvl="3" rtl="0" algn="ctr">
              <a:spcBef>
                <a:spcPts val="0"/>
              </a:spcBef>
              <a:spcAft>
                <a:spcPts val="0"/>
              </a:spcAft>
              <a:buNone/>
              <a:defRPr sz="1600">
                <a:latin typeface="Nunito"/>
                <a:ea typeface="Nunito"/>
                <a:cs typeface="Nunito"/>
                <a:sym typeface="Nunito"/>
              </a:defRPr>
            </a:lvl4pPr>
            <a:lvl5pPr lvl="4" rtl="0" algn="ctr">
              <a:spcBef>
                <a:spcPts val="0"/>
              </a:spcBef>
              <a:spcAft>
                <a:spcPts val="0"/>
              </a:spcAft>
              <a:buNone/>
              <a:defRPr sz="1600">
                <a:latin typeface="Nunito"/>
                <a:ea typeface="Nunito"/>
                <a:cs typeface="Nunito"/>
                <a:sym typeface="Nunito"/>
              </a:defRPr>
            </a:lvl5pPr>
            <a:lvl6pPr lvl="5" rtl="0" algn="ctr">
              <a:spcBef>
                <a:spcPts val="0"/>
              </a:spcBef>
              <a:spcAft>
                <a:spcPts val="0"/>
              </a:spcAft>
              <a:buNone/>
              <a:defRPr sz="1600">
                <a:latin typeface="Nunito"/>
                <a:ea typeface="Nunito"/>
                <a:cs typeface="Nunito"/>
                <a:sym typeface="Nunito"/>
              </a:defRPr>
            </a:lvl6pPr>
            <a:lvl7pPr lvl="6" rtl="0" algn="ctr">
              <a:spcBef>
                <a:spcPts val="0"/>
              </a:spcBef>
              <a:spcAft>
                <a:spcPts val="0"/>
              </a:spcAft>
              <a:buNone/>
              <a:defRPr sz="1600">
                <a:latin typeface="Nunito"/>
                <a:ea typeface="Nunito"/>
                <a:cs typeface="Nunito"/>
                <a:sym typeface="Nunito"/>
              </a:defRPr>
            </a:lvl7pPr>
            <a:lvl8pPr lvl="7" rtl="0" algn="ctr">
              <a:spcBef>
                <a:spcPts val="0"/>
              </a:spcBef>
              <a:spcAft>
                <a:spcPts val="0"/>
              </a:spcAft>
              <a:buNone/>
              <a:defRPr sz="1600">
                <a:latin typeface="Nunito"/>
                <a:ea typeface="Nunito"/>
                <a:cs typeface="Nunito"/>
                <a:sym typeface="Nunito"/>
              </a:defRPr>
            </a:lvl8pPr>
            <a:lvl9pPr lvl="8" rtl="0" algn="ctr">
              <a:spcBef>
                <a:spcPts val="0"/>
              </a:spcBef>
              <a:spcAft>
                <a:spcPts val="0"/>
              </a:spcAft>
              <a:buNone/>
              <a:defRPr sz="1600">
                <a:latin typeface="Nunito"/>
                <a:ea typeface="Nunito"/>
                <a:cs typeface="Nunito"/>
                <a:sym typeface="Nunito"/>
              </a:defRPr>
            </a:lvl9pPr>
          </a:lstStyle>
          <a:p/>
        </p:txBody>
      </p:sp>
      <p:sp>
        <p:nvSpPr>
          <p:cNvPr id="7356" name="Google Shape;7356;p26"/>
          <p:cNvSpPr txBox="1"/>
          <p:nvPr>
            <p:ph idx="3" type="subTitle"/>
          </p:nvPr>
        </p:nvSpPr>
        <p:spPr>
          <a:xfrm>
            <a:off x="6088125" y="3814949"/>
            <a:ext cx="2589000" cy="383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atin typeface="Nunito"/>
                <a:ea typeface="Nunito"/>
                <a:cs typeface="Nunito"/>
                <a:sym typeface="Nunito"/>
              </a:defRPr>
            </a:lvl1pPr>
            <a:lvl2pPr lvl="1" rtl="0" algn="ctr">
              <a:spcBef>
                <a:spcPts val="0"/>
              </a:spcBef>
              <a:spcAft>
                <a:spcPts val="0"/>
              </a:spcAft>
              <a:buNone/>
              <a:defRPr sz="1600">
                <a:latin typeface="Nunito"/>
                <a:ea typeface="Nunito"/>
                <a:cs typeface="Nunito"/>
                <a:sym typeface="Nunito"/>
              </a:defRPr>
            </a:lvl2pPr>
            <a:lvl3pPr lvl="2" rtl="0" algn="ctr">
              <a:spcBef>
                <a:spcPts val="0"/>
              </a:spcBef>
              <a:spcAft>
                <a:spcPts val="0"/>
              </a:spcAft>
              <a:buNone/>
              <a:defRPr sz="1600">
                <a:latin typeface="Nunito"/>
                <a:ea typeface="Nunito"/>
                <a:cs typeface="Nunito"/>
                <a:sym typeface="Nunito"/>
              </a:defRPr>
            </a:lvl3pPr>
            <a:lvl4pPr lvl="3" rtl="0" algn="ctr">
              <a:spcBef>
                <a:spcPts val="0"/>
              </a:spcBef>
              <a:spcAft>
                <a:spcPts val="0"/>
              </a:spcAft>
              <a:buNone/>
              <a:defRPr sz="1600">
                <a:latin typeface="Nunito"/>
                <a:ea typeface="Nunito"/>
                <a:cs typeface="Nunito"/>
                <a:sym typeface="Nunito"/>
              </a:defRPr>
            </a:lvl4pPr>
            <a:lvl5pPr lvl="4" rtl="0" algn="ctr">
              <a:spcBef>
                <a:spcPts val="0"/>
              </a:spcBef>
              <a:spcAft>
                <a:spcPts val="0"/>
              </a:spcAft>
              <a:buNone/>
              <a:defRPr sz="1600">
                <a:latin typeface="Nunito"/>
                <a:ea typeface="Nunito"/>
                <a:cs typeface="Nunito"/>
                <a:sym typeface="Nunito"/>
              </a:defRPr>
            </a:lvl5pPr>
            <a:lvl6pPr lvl="5" rtl="0" algn="ctr">
              <a:spcBef>
                <a:spcPts val="0"/>
              </a:spcBef>
              <a:spcAft>
                <a:spcPts val="0"/>
              </a:spcAft>
              <a:buNone/>
              <a:defRPr sz="1600">
                <a:latin typeface="Nunito"/>
                <a:ea typeface="Nunito"/>
                <a:cs typeface="Nunito"/>
                <a:sym typeface="Nunito"/>
              </a:defRPr>
            </a:lvl6pPr>
            <a:lvl7pPr lvl="6" rtl="0" algn="ctr">
              <a:spcBef>
                <a:spcPts val="0"/>
              </a:spcBef>
              <a:spcAft>
                <a:spcPts val="0"/>
              </a:spcAft>
              <a:buNone/>
              <a:defRPr sz="1600">
                <a:latin typeface="Nunito"/>
                <a:ea typeface="Nunito"/>
                <a:cs typeface="Nunito"/>
                <a:sym typeface="Nunito"/>
              </a:defRPr>
            </a:lvl7pPr>
            <a:lvl8pPr lvl="7" rtl="0" algn="ctr">
              <a:spcBef>
                <a:spcPts val="0"/>
              </a:spcBef>
              <a:spcAft>
                <a:spcPts val="0"/>
              </a:spcAft>
              <a:buNone/>
              <a:defRPr sz="1600">
                <a:latin typeface="Nunito"/>
                <a:ea typeface="Nunito"/>
                <a:cs typeface="Nunito"/>
                <a:sym typeface="Nunito"/>
              </a:defRPr>
            </a:lvl8pPr>
            <a:lvl9pPr lvl="8" rtl="0" algn="ctr">
              <a:spcBef>
                <a:spcPts val="0"/>
              </a:spcBef>
              <a:spcAft>
                <a:spcPts val="0"/>
              </a:spcAft>
              <a:buNone/>
              <a:defRPr sz="1600">
                <a:latin typeface="Nunito"/>
                <a:ea typeface="Nunito"/>
                <a:cs typeface="Nunito"/>
                <a:sym typeface="Nunito"/>
              </a:defRPr>
            </a:lvl9pPr>
          </a:lstStyle>
          <a:p/>
        </p:txBody>
      </p:sp>
      <p:sp>
        <p:nvSpPr>
          <p:cNvPr id="7357" name="Google Shape;7357;p26"/>
          <p:cNvSpPr txBox="1"/>
          <p:nvPr>
            <p:ph hasCustomPrompt="1" type="title"/>
          </p:nvPr>
        </p:nvSpPr>
        <p:spPr>
          <a:xfrm>
            <a:off x="542775" y="3282200"/>
            <a:ext cx="2589000" cy="69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a:r>
              <a:t>xx%</a:t>
            </a:r>
          </a:p>
        </p:txBody>
      </p:sp>
      <p:sp>
        <p:nvSpPr>
          <p:cNvPr id="7358" name="Google Shape;7358;p26"/>
          <p:cNvSpPr txBox="1"/>
          <p:nvPr>
            <p:ph hasCustomPrompt="1" idx="4" type="title"/>
          </p:nvPr>
        </p:nvSpPr>
        <p:spPr>
          <a:xfrm>
            <a:off x="3315450" y="3282200"/>
            <a:ext cx="2589000" cy="69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a:r>
              <a:t>xx%</a:t>
            </a:r>
          </a:p>
        </p:txBody>
      </p:sp>
      <p:sp>
        <p:nvSpPr>
          <p:cNvPr id="7359" name="Google Shape;7359;p26"/>
          <p:cNvSpPr txBox="1"/>
          <p:nvPr>
            <p:ph hasCustomPrompt="1" idx="5" type="title"/>
          </p:nvPr>
        </p:nvSpPr>
        <p:spPr>
          <a:xfrm>
            <a:off x="6088125" y="3282200"/>
            <a:ext cx="2589000" cy="69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a:r>
              <a:t>xx%</a:t>
            </a:r>
          </a:p>
        </p:txBody>
      </p:sp>
      <p:sp>
        <p:nvSpPr>
          <p:cNvPr id="7360" name="Google Shape;7360;p26"/>
          <p:cNvSpPr/>
          <p:nvPr/>
        </p:nvSpPr>
        <p:spPr>
          <a:xfrm flipH="1" rot="10800000">
            <a:off x="8076799" y="225382"/>
            <a:ext cx="236942" cy="239507"/>
          </a:xfrm>
          <a:custGeom>
            <a:rect b="b" l="l" r="r" t="t"/>
            <a:pathLst>
              <a:path extrusionOk="0" h="3735" w="3695">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1" name="Google Shape;7361;p26"/>
          <p:cNvGrpSpPr/>
          <p:nvPr/>
        </p:nvGrpSpPr>
        <p:grpSpPr>
          <a:xfrm rot="-8786653">
            <a:off x="8634134" y="4863938"/>
            <a:ext cx="120714" cy="108788"/>
            <a:chOff x="7737341" y="1046941"/>
            <a:chExt cx="161913" cy="145916"/>
          </a:xfrm>
        </p:grpSpPr>
        <p:sp>
          <p:nvSpPr>
            <p:cNvPr id="7362" name="Google Shape;7362;p26"/>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3" name="Google Shape;7363;p26"/>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4" name="Google Shape;7364;p26"/>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65" name="Google Shape;7365;p26"/>
          <p:cNvSpPr/>
          <p:nvPr/>
        </p:nvSpPr>
        <p:spPr>
          <a:xfrm flipH="1" rot="10800000">
            <a:off x="5072393" y="-85991"/>
            <a:ext cx="4225580"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6" name="Google Shape;7366;p26"/>
          <p:cNvSpPr/>
          <p:nvPr/>
        </p:nvSpPr>
        <p:spPr>
          <a:xfrm rot="-5400000">
            <a:off x="-1105682" y="3678708"/>
            <a:ext cx="2533901" cy="39567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7" name="Google Shape;7367;p26"/>
          <p:cNvGrpSpPr/>
          <p:nvPr/>
        </p:nvGrpSpPr>
        <p:grpSpPr>
          <a:xfrm rot="9643598">
            <a:off x="8652970" y="4432131"/>
            <a:ext cx="322958" cy="837252"/>
            <a:chOff x="1823086" y="-208516"/>
            <a:chExt cx="433159" cy="1122944"/>
          </a:xfrm>
        </p:grpSpPr>
        <p:sp>
          <p:nvSpPr>
            <p:cNvPr id="7368" name="Google Shape;7368;p26"/>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9" name="Google Shape;7369;p26"/>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26"/>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1" name="Google Shape;7371;p26"/>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2" name="Google Shape;7372;p26"/>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3" name="Google Shape;7373;p26"/>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4" name="Google Shape;7374;p26"/>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5" name="Google Shape;7375;p26"/>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76" name="Google Shape;7376;p26"/>
          <p:cNvGrpSpPr/>
          <p:nvPr/>
        </p:nvGrpSpPr>
        <p:grpSpPr>
          <a:xfrm rot="9643598">
            <a:off x="8750996" y="4247317"/>
            <a:ext cx="326919" cy="884812"/>
            <a:chOff x="904476" y="-243594"/>
            <a:chExt cx="438472" cy="1186732"/>
          </a:xfrm>
        </p:grpSpPr>
        <p:sp>
          <p:nvSpPr>
            <p:cNvPr id="7377" name="Google Shape;7377;p26"/>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8" name="Google Shape;7378;p26"/>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9" name="Google Shape;7379;p26"/>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0" name="Google Shape;7380;p26"/>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1" name="Google Shape;7381;p26"/>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2" name="Google Shape;7382;p26"/>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3" name="Google Shape;7383;p26"/>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4" name="Google Shape;7384;p26"/>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5" name="Google Shape;7385;p26"/>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6" name="Google Shape;7386;p26"/>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7" name="Google Shape;7387;p26"/>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8" name="Google Shape;7388;p26"/>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9" name="Google Shape;7389;p26"/>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0" name="Google Shape;7390;p26"/>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26"/>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2" name="Google Shape;7392;p26"/>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3" name="Google Shape;7393;p26"/>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4" name="Google Shape;7394;p26"/>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5" name="Google Shape;7395;p26"/>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6" name="Google Shape;7396;p26"/>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7" name="Google Shape;7397;p26"/>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8" name="Google Shape;7398;p26"/>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9" name="Google Shape;7399;p26"/>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0" name="Google Shape;7400;p26"/>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1" name="Google Shape;7401;p26"/>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2" name="Google Shape;7402;p26"/>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3" name="Google Shape;7403;p26"/>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04" name="Google Shape;7404;p26"/>
          <p:cNvGrpSpPr/>
          <p:nvPr/>
        </p:nvGrpSpPr>
        <p:grpSpPr>
          <a:xfrm flipH="1" rot="7823798">
            <a:off x="8179726" y="164038"/>
            <a:ext cx="1520719" cy="973050"/>
            <a:chOff x="7750342" y="3926048"/>
            <a:chExt cx="1406709" cy="900099"/>
          </a:xfrm>
        </p:grpSpPr>
        <p:sp>
          <p:nvSpPr>
            <p:cNvPr id="7405" name="Google Shape;7405;p26"/>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6" name="Google Shape;7406;p26"/>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7" name="Google Shape;7407;p26"/>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8" name="Google Shape;7408;p26"/>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9" name="Google Shape;7409;p26"/>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0" name="Google Shape;7410;p26"/>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26"/>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2" name="Google Shape;7412;p26"/>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3" name="Google Shape;7413;p26"/>
          <p:cNvGrpSpPr/>
          <p:nvPr/>
        </p:nvGrpSpPr>
        <p:grpSpPr>
          <a:xfrm rot="-7107846">
            <a:off x="7761116" y="-436755"/>
            <a:ext cx="473484" cy="1282530"/>
            <a:chOff x="7607455" y="4238363"/>
            <a:chExt cx="438017" cy="1186459"/>
          </a:xfrm>
        </p:grpSpPr>
        <p:sp>
          <p:nvSpPr>
            <p:cNvPr id="7414" name="Google Shape;7414;p26"/>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5" name="Google Shape;7415;p26"/>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6" name="Google Shape;7416;p26"/>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7" name="Google Shape;7417;p26"/>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8" name="Google Shape;7418;p26"/>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9" name="Google Shape;7419;p26"/>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0" name="Google Shape;7420;p26"/>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1" name="Google Shape;7421;p26"/>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26"/>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26"/>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26"/>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26"/>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26"/>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26"/>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26"/>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9" name="Google Shape;7429;p26"/>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0" name="Google Shape;7430;p26"/>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26"/>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26"/>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26"/>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26"/>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26"/>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26"/>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26"/>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38" name="Google Shape;7438;p26"/>
          <p:cNvGrpSpPr/>
          <p:nvPr/>
        </p:nvGrpSpPr>
        <p:grpSpPr>
          <a:xfrm flipH="1" rot="6072848">
            <a:off x="7950136" y="-14141"/>
            <a:ext cx="1226381" cy="718986"/>
            <a:chOff x="8365864" y="2993835"/>
            <a:chExt cx="933472" cy="547264"/>
          </a:xfrm>
        </p:grpSpPr>
        <p:sp>
          <p:nvSpPr>
            <p:cNvPr id="7439" name="Google Shape;7439;p26"/>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26"/>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26"/>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2" name="Google Shape;7442;p26"/>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26"/>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26"/>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26"/>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6" name="Google Shape;7446;p26"/>
          <p:cNvGrpSpPr/>
          <p:nvPr/>
        </p:nvGrpSpPr>
        <p:grpSpPr>
          <a:xfrm rot="9201314">
            <a:off x="-290701" y="3821678"/>
            <a:ext cx="740554" cy="561326"/>
            <a:chOff x="8118223" y="2202382"/>
            <a:chExt cx="1151949" cy="873156"/>
          </a:xfrm>
        </p:grpSpPr>
        <p:sp>
          <p:nvSpPr>
            <p:cNvPr id="7447" name="Google Shape;7447;p26"/>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26"/>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26"/>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0" name="Google Shape;7450;p26"/>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26"/>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2" name="Google Shape;7452;p26"/>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3" name="Google Shape;7453;p26"/>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4" name="Google Shape;7454;p26"/>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5" name="Google Shape;7455;p26"/>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6" name="Google Shape;7456;p26"/>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7" name="Google Shape;7457;p26"/>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8" name="Google Shape;7458;p26"/>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9" name="Google Shape;7459;p26"/>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0" name="Google Shape;7460;p26"/>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1" name="Google Shape;7461;p26"/>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26"/>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26"/>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4" name="Google Shape;7464;p26"/>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5" name="Google Shape;7465;p26"/>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26"/>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7" name="Google Shape;7467;p26"/>
          <p:cNvGrpSpPr/>
          <p:nvPr/>
        </p:nvGrpSpPr>
        <p:grpSpPr>
          <a:xfrm flipH="1" rot="-10202320">
            <a:off x="-113754" y="19186"/>
            <a:ext cx="1136642" cy="1106475"/>
            <a:chOff x="-181020" y="4253777"/>
            <a:chExt cx="1117161" cy="1087511"/>
          </a:xfrm>
        </p:grpSpPr>
        <p:sp>
          <p:nvSpPr>
            <p:cNvPr id="7468" name="Google Shape;7468;p26"/>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9" name="Google Shape;7469;p26"/>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0" name="Google Shape;7470;p26"/>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1" name="Google Shape;7471;p26"/>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2" name="Google Shape;7472;p26"/>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3" name="Google Shape;7473;p26"/>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4" name="Google Shape;7474;p26"/>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26"/>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6" name="Google Shape;7476;p26"/>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7" name="Google Shape;7477;p26"/>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26"/>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9" name="Google Shape;7479;p26"/>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0" name="Google Shape;7480;p26"/>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1" name="Google Shape;7481;p26"/>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2" name="Google Shape;7482;p26"/>
          <p:cNvGrpSpPr/>
          <p:nvPr/>
        </p:nvGrpSpPr>
        <p:grpSpPr>
          <a:xfrm rot="10800000">
            <a:off x="-105446" y="4407205"/>
            <a:ext cx="717959" cy="736289"/>
            <a:chOff x="7973149" y="-201092"/>
            <a:chExt cx="1116750" cy="1145263"/>
          </a:xfrm>
        </p:grpSpPr>
        <p:sp>
          <p:nvSpPr>
            <p:cNvPr id="7483" name="Google Shape;7483;p26"/>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26"/>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5" name="Google Shape;7485;p26"/>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6" name="Google Shape;7486;p26"/>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26"/>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8" name="Google Shape;7488;p26"/>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9" name="Google Shape;7489;p26"/>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26"/>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26"/>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2" name="Google Shape;7492;p26"/>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26"/>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4" name="Google Shape;7494;p26"/>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5" name="Google Shape;7495;p26"/>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26"/>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7" name="Google Shape;7497;p26"/>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8" name="Google Shape;7498;p26"/>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26"/>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0" name="Google Shape;7500;p26"/>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1" name="Google Shape;7501;p26"/>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26"/>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3" name="Google Shape;7503;p26"/>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4" name="Google Shape;7504;p26"/>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5" name="Google Shape;7505;p26"/>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6" name="Google Shape;7506;p26"/>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7" name="Google Shape;7507;p26"/>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26"/>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9" name="Google Shape;7509;p26"/>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0" name="Google Shape;7510;p26"/>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1" name="Google Shape;7511;p26"/>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2" name="Google Shape;7512;p26"/>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3" name="Google Shape;7513;p26"/>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4" name="Google Shape;7514;p26"/>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5" name="Google Shape;7515;p26"/>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6" name="Google Shape;7516;p26"/>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7" name="Google Shape;7517;p26"/>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8" name="Google Shape;7518;p26"/>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9" name="Google Shape;7519;p26"/>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0" name="Google Shape;7520;p26"/>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1" name="Google Shape;7521;p26"/>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2" name="Google Shape;7522;p26"/>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3" name="Google Shape;7523;p26"/>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4" name="Google Shape;7524;p26"/>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5" name="Google Shape;7525;p26"/>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6" name="Google Shape;7526;p26"/>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7" name="Google Shape;7527;p26"/>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8" name="Google Shape;7528;p26"/>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9" name="Google Shape;7529;p26"/>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0" name="Google Shape;7530;p26"/>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1" name="Google Shape;7531;p26"/>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2" name="Google Shape;7532;p26"/>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3" name="Google Shape;7533;p26"/>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4" name="Google Shape;7534;p26"/>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5" name="Google Shape;7535;p26"/>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6" name="Google Shape;7536;p26"/>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7" name="Google Shape;7537;p26"/>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8" name="Google Shape;7538;p26"/>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9" name="Google Shape;7539;p26"/>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0" name="Google Shape;7540;p26"/>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1" name="Google Shape;7541;p26"/>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26"/>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26"/>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44" name="Google Shape;7544;p26"/>
          <p:cNvGrpSpPr/>
          <p:nvPr/>
        </p:nvGrpSpPr>
        <p:grpSpPr>
          <a:xfrm flipH="1" rot="5997680">
            <a:off x="435107" y="-331211"/>
            <a:ext cx="445655" cy="1207149"/>
            <a:chOff x="7607455" y="4238363"/>
            <a:chExt cx="438017" cy="1186459"/>
          </a:xfrm>
        </p:grpSpPr>
        <p:sp>
          <p:nvSpPr>
            <p:cNvPr id="7545" name="Google Shape;7545;p26"/>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6" name="Google Shape;7546;p26"/>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7" name="Google Shape;7547;p26"/>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8" name="Google Shape;7548;p26"/>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9" name="Google Shape;7549;p26"/>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0" name="Google Shape;7550;p26"/>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26"/>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2" name="Google Shape;7552;p26"/>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3" name="Google Shape;7553;p26"/>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4" name="Google Shape;7554;p26"/>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5" name="Google Shape;7555;p26"/>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6" name="Google Shape;7556;p26"/>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7" name="Google Shape;7557;p26"/>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8" name="Google Shape;7558;p26"/>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9" name="Google Shape;7559;p26"/>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0" name="Google Shape;7560;p26"/>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1" name="Google Shape;7561;p26"/>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2" name="Google Shape;7562;p26"/>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3" name="Google Shape;7563;p26"/>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4" name="Google Shape;7564;p26"/>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5" name="Google Shape;7565;p26"/>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6" name="Google Shape;7566;p26"/>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7" name="Google Shape;7567;p26"/>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8" name="Google Shape;7568;p26"/>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9" name="Google Shape;7569;p26"/>
          <p:cNvGrpSpPr/>
          <p:nvPr/>
        </p:nvGrpSpPr>
        <p:grpSpPr>
          <a:xfrm rot="5400000">
            <a:off x="284827" y="4226154"/>
            <a:ext cx="161913" cy="145916"/>
            <a:chOff x="7737341" y="1046941"/>
            <a:chExt cx="161913" cy="145916"/>
          </a:xfrm>
        </p:grpSpPr>
        <p:sp>
          <p:nvSpPr>
            <p:cNvPr id="7570" name="Google Shape;7570;p26"/>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1" name="Google Shape;7571;p26"/>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2" name="Google Shape;7572;p26"/>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3" name="Google Shape;7573;p26"/>
          <p:cNvGrpSpPr/>
          <p:nvPr/>
        </p:nvGrpSpPr>
        <p:grpSpPr>
          <a:xfrm rot="-10202469">
            <a:off x="224272" y="724038"/>
            <a:ext cx="216552" cy="195156"/>
            <a:chOff x="7737341" y="1046941"/>
            <a:chExt cx="161913" cy="145916"/>
          </a:xfrm>
        </p:grpSpPr>
        <p:sp>
          <p:nvSpPr>
            <p:cNvPr id="7574" name="Google Shape;7574;p26"/>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5" name="Google Shape;7575;p26"/>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6" name="Google Shape;7576;p26"/>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77" name="Google Shape;7577;p26"/>
          <p:cNvGrpSpPr/>
          <p:nvPr/>
        </p:nvGrpSpPr>
        <p:grpSpPr>
          <a:xfrm rot="-10202469">
            <a:off x="982669" y="762568"/>
            <a:ext cx="216552" cy="195156"/>
            <a:chOff x="7737341" y="1046941"/>
            <a:chExt cx="161913" cy="145916"/>
          </a:xfrm>
        </p:grpSpPr>
        <p:sp>
          <p:nvSpPr>
            <p:cNvPr id="7578" name="Google Shape;7578;p26"/>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9" name="Google Shape;7579;p26"/>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0" name="Google Shape;7580;p26"/>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1" name="Google Shape;7581;p26"/>
          <p:cNvGrpSpPr/>
          <p:nvPr/>
        </p:nvGrpSpPr>
        <p:grpSpPr>
          <a:xfrm>
            <a:off x="6422275" y="-233769"/>
            <a:ext cx="808878" cy="831096"/>
            <a:chOff x="6422275" y="-233769"/>
            <a:chExt cx="808878" cy="831096"/>
          </a:xfrm>
        </p:grpSpPr>
        <p:sp>
          <p:nvSpPr>
            <p:cNvPr id="7582" name="Google Shape;7582;p26"/>
            <p:cNvSpPr/>
            <p:nvPr/>
          </p:nvSpPr>
          <p:spPr>
            <a:xfrm rot="-476180">
              <a:off x="6465313" y="-187097"/>
              <a:ext cx="722802" cy="673178"/>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3" name="Google Shape;7583;p26"/>
            <p:cNvSpPr/>
            <p:nvPr/>
          </p:nvSpPr>
          <p:spPr>
            <a:xfrm rot="-476180">
              <a:off x="6951281" y="16199"/>
              <a:ext cx="47205" cy="88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4" name="Google Shape;7584;p26"/>
            <p:cNvSpPr/>
            <p:nvPr/>
          </p:nvSpPr>
          <p:spPr>
            <a:xfrm rot="-476180">
              <a:off x="6856562" y="-15013"/>
              <a:ext cx="73023" cy="6682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5" name="Google Shape;7585;p26"/>
            <p:cNvSpPr/>
            <p:nvPr/>
          </p:nvSpPr>
          <p:spPr>
            <a:xfrm rot="-476180">
              <a:off x="6826205" y="78864"/>
              <a:ext cx="49285" cy="68283"/>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6" name="Google Shape;7586;p26"/>
            <p:cNvSpPr/>
            <p:nvPr/>
          </p:nvSpPr>
          <p:spPr>
            <a:xfrm rot="-476180">
              <a:off x="6704515" y="52605"/>
              <a:ext cx="74958" cy="61882"/>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7" name="Google Shape;7587;p26"/>
            <p:cNvSpPr/>
            <p:nvPr/>
          </p:nvSpPr>
          <p:spPr>
            <a:xfrm rot="-476180">
              <a:off x="6707288" y="137804"/>
              <a:ext cx="43086" cy="74136"/>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8" name="Google Shape;7588;p26"/>
            <p:cNvSpPr/>
            <p:nvPr/>
          </p:nvSpPr>
          <p:spPr>
            <a:xfrm rot="-476180">
              <a:off x="6601382" y="122998"/>
              <a:ext cx="70360" cy="50278"/>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9" name="Google Shape;7589;p26"/>
            <p:cNvSpPr/>
            <p:nvPr/>
          </p:nvSpPr>
          <p:spPr>
            <a:xfrm rot="-476180">
              <a:off x="6603828" y="202324"/>
              <a:ext cx="40964" cy="79359"/>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0" name="Google Shape;7590;p26"/>
            <p:cNvSpPr/>
            <p:nvPr/>
          </p:nvSpPr>
          <p:spPr>
            <a:xfrm rot="-476180">
              <a:off x="6488570" y="222271"/>
              <a:ext cx="90166" cy="50074"/>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1" name="Google Shape;7591;p26"/>
            <p:cNvSpPr/>
            <p:nvPr/>
          </p:nvSpPr>
          <p:spPr>
            <a:xfrm rot="-476180">
              <a:off x="6534493" y="315369"/>
              <a:ext cx="53446" cy="73790"/>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2" name="Google Shape;7592;p26"/>
            <p:cNvSpPr/>
            <p:nvPr/>
          </p:nvSpPr>
          <p:spPr>
            <a:xfrm rot="-476180">
              <a:off x="6457141" y="365269"/>
              <a:ext cx="71941" cy="48997"/>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3" name="Google Shape;7593;p26"/>
            <p:cNvSpPr/>
            <p:nvPr/>
          </p:nvSpPr>
          <p:spPr>
            <a:xfrm rot="-476180">
              <a:off x="6513706" y="434077"/>
              <a:ext cx="86483" cy="58589"/>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4" name="Google Shape;7594;p26"/>
            <p:cNvSpPr/>
            <p:nvPr/>
          </p:nvSpPr>
          <p:spPr>
            <a:xfrm rot="-476180">
              <a:off x="6457632" y="474444"/>
              <a:ext cx="64556" cy="49363"/>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5" name="Google Shape;7595;p26"/>
            <p:cNvSpPr/>
            <p:nvPr/>
          </p:nvSpPr>
          <p:spPr>
            <a:xfrm rot="-476180">
              <a:off x="6509185" y="515686"/>
              <a:ext cx="63474" cy="77631"/>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96" name="Google Shape;7596;p26"/>
          <p:cNvSpPr/>
          <p:nvPr/>
        </p:nvSpPr>
        <p:spPr>
          <a:xfrm rot="-476180">
            <a:off x="6694354" y="-80327"/>
            <a:ext cx="498990" cy="654908"/>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7" name="Google Shape;7597;p26"/>
          <p:cNvSpPr/>
          <p:nvPr/>
        </p:nvSpPr>
        <p:spPr>
          <a:xfrm rot="-476180">
            <a:off x="7091229" y="90103"/>
            <a:ext cx="13897" cy="10872"/>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8" name="Google Shape;7598;p26"/>
          <p:cNvSpPr/>
          <p:nvPr/>
        </p:nvSpPr>
        <p:spPr>
          <a:xfrm rot="-476180">
            <a:off x="7072917" y="144623"/>
            <a:ext cx="14584" cy="10872"/>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9" name="Google Shape;7599;p26"/>
          <p:cNvSpPr/>
          <p:nvPr/>
        </p:nvSpPr>
        <p:spPr>
          <a:xfrm rot="-476180">
            <a:off x="7040685" y="160118"/>
            <a:ext cx="13897" cy="10182"/>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0" name="Google Shape;7600;p26"/>
          <p:cNvSpPr/>
          <p:nvPr/>
        </p:nvSpPr>
        <p:spPr>
          <a:xfrm rot="-476180">
            <a:off x="7019169" y="216510"/>
            <a:ext cx="13897" cy="10852"/>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1" name="Google Shape;7601;p26"/>
          <p:cNvSpPr/>
          <p:nvPr/>
        </p:nvSpPr>
        <p:spPr>
          <a:xfrm rot="-476180">
            <a:off x="6991989" y="232611"/>
            <a:ext cx="13897" cy="10872"/>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2" name="Google Shape;7602;p26"/>
          <p:cNvSpPr/>
          <p:nvPr/>
        </p:nvSpPr>
        <p:spPr>
          <a:xfrm rot="-476180">
            <a:off x="6991355" y="283337"/>
            <a:ext cx="13918" cy="10872"/>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3" name="Google Shape;7603;p26"/>
          <p:cNvSpPr/>
          <p:nvPr/>
        </p:nvSpPr>
        <p:spPr>
          <a:xfrm rot="-476180">
            <a:off x="6960522" y="298591"/>
            <a:ext cx="13897" cy="10202"/>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4" name="Google Shape;7604;p26"/>
          <p:cNvSpPr/>
          <p:nvPr/>
        </p:nvSpPr>
        <p:spPr>
          <a:xfrm rot="-476180">
            <a:off x="6961902" y="348365"/>
            <a:ext cx="13897" cy="10872"/>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5" name="Google Shape;7605;p26"/>
          <p:cNvSpPr/>
          <p:nvPr/>
        </p:nvSpPr>
        <p:spPr>
          <a:xfrm rot="-476180">
            <a:off x="6932406" y="357956"/>
            <a:ext cx="13897" cy="10872"/>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6" name="Google Shape;7606;p26"/>
          <p:cNvSpPr/>
          <p:nvPr/>
        </p:nvSpPr>
        <p:spPr>
          <a:xfrm rot="-476180">
            <a:off x="6939170" y="396712"/>
            <a:ext cx="13897" cy="10182"/>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7" name="Google Shape;7607;p26"/>
          <p:cNvSpPr/>
          <p:nvPr/>
        </p:nvSpPr>
        <p:spPr>
          <a:xfrm rot="-476180">
            <a:off x="6904406" y="408396"/>
            <a:ext cx="13897" cy="10872"/>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8" name="Google Shape;7608;p26"/>
          <p:cNvSpPr/>
          <p:nvPr/>
        </p:nvSpPr>
        <p:spPr>
          <a:xfrm rot="-476180">
            <a:off x="6909791" y="447345"/>
            <a:ext cx="13897" cy="10202"/>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9" name="Google Shape;7609;p26"/>
          <p:cNvSpPr/>
          <p:nvPr/>
        </p:nvSpPr>
        <p:spPr>
          <a:xfrm rot="-476180">
            <a:off x="6879380" y="455015"/>
            <a:ext cx="13897" cy="10872"/>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0" name="Google Shape;7610;p26"/>
          <p:cNvSpPr/>
          <p:nvPr/>
        </p:nvSpPr>
        <p:spPr>
          <a:xfrm rot="-476180">
            <a:off x="6875587" y="493193"/>
            <a:ext cx="13918" cy="10852"/>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1" name="Google Shape;7611;p26"/>
          <p:cNvSpPr/>
          <p:nvPr/>
        </p:nvSpPr>
        <p:spPr>
          <a:xfrm rot="-476180">
            <a:off x="6850254" y="507660"/>
            <a:ext cx="13897" cy="10202"/>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2" name="Google Shape;7612;p26"/>
          <p:cNvSpPr/>
          <p:nvPr/>
        </p:nvSpPr>
        <p:spPr>
          <a:xfrm rot="-476180">
            <a:off x="7043471" y="89232"/>
            <a:ext cx="13897" cy="10872"/>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3" name="Google Shape;7613;p26"/>
          <p:cNvSpPr/>
          <p:nvPr/>
        </p:nvSpPr>
        <p:spPr>
          <a:xfrm rot="-476180">
            <a:off x="7007138" y="130571"/>
            <a:ext cx="13897" cy="10182"/>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4" name="Google Shape;7614;p26"/>
          <p:cNvSpPr/>
          <p:nvPr/>
        </p:nvSpPr>
        <p:spPr>
          <a:xfrm rot="-476180">
            <a:off x="6967806" y="139485"/>
            <a:ext cx="13897" cy="10852"/>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5" name="Google Shape;7615;p26"/>
          <p:cNvSpPr/>
          <p:nvPr/>
        </p:nvSpPr>
        <p:spPr>
          <a:xfrm rot="-476180">
            <a:off x="6958045" y="175070"/>
            <a:ext cx="13897" cy="10852"/>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6" name="Google Shape;7616;p26"/>
          <p:cNvSpPr/>
          <p:nvPr/>
        </p:nvSpPr>
        <p:spPr>
          <a:xfrm rot="-476180">
            <a:off x="6912018" y="186943"/>
            <a:ext cx="13897" cy="10202"/>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7" name="Google Shape;7617;p26"/>
          <p:cNvSpPr/>
          <p:nvPr/>
        </p:nvSpPr>
        <p:spPr>
          <a:xfrm rot="-476180">
            <a:off x="6911153" y="220614"/>
            <a:ext cx="13897" cy="10872"/>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8" name="Google Shape;7618;p26"/>
          <p:cNvSpPr/>
          <p:nvPr/>
        </p:nvSpPr>
        <p:spPr>
          <a:xfrm rot="-476180">
            <a:off x="6873859" y="229914"/>
            <a:ext cx="13897" cy="10182"/>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9" name="Google Shape;7619;p26"/>
          <p:cNvSpPr/>
          <p:nvPr/>
        </p:nvSpPr>
        <p:spPr>
          <a:xfrm rot="-476180">
            <a:off x="6877460" y="270424"/>
            <a:ext cx="14605" cy="10872"/>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0" name="Google Shape;7620;p26"/>
          <p:cNvSpPr/>
          <p:nvPr/>
        </p:nvSpPr>
        <p:spPr>
          <a:xfrm rot="-476180">
            <a:off x="6837268" y="268567"/>
            <a:ext cx="13897" cy="10852"/>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1" name="Google Shape;7621;p26"/>
          <p:cNvSpPr/>
          <p:nvPr/>
        </p:nvSpPr>
        <p:spPr>
          <a:xfrm rot="-476180">
            <a:off x="6838574" y="308020"/>
            <a:ext cx="14584" cy="10872"/>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2" name="Google Shape;7622;p26"/>
          <p:cNvSpPr/>
          <p:nvPr/>
        </p:nvSpPr>
        <p:spPr>
          <a:xfrm rot="-476180">
            <a:off x="6797048" y="311806"/>
            <a:ext cx="13897" cy="10872"/>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3" name="Google Shape;7623;p26"/>
          <p:cNvSpPr/>
          <p:nvPr/>
        </p:nvSpPr>
        <p:spPr>
          <a:xfrm rot="-476180">
            <a:off x="6807981" y="349985"/>
            <a:ext cx="13897" cy="10872"/>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4" name="Google Shape;7624;p26"/>
          <p:cNvSpPr/>
          <p:nvPr/>
        </p:nvSpPr>
        <p:spPr>
          <a:xfrm rot="-476180">
            <a:off x="6768695" y="344505"/>
            <a:ext cx="13897" cy="10872"/>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5" name="Google Shape;7625;p26"/>
          <p:cNvSpPr/>
          <p:nvPr/>
        </p:nvSpPr>
        <p:spPr>
          <a:xfrm rot="-476180">
            <a:off x="6757853" y="387721"/>
            <a:ext cx="14584" cy="10182"/>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6" name="Google Shape;7626;p26"/>
          <p:cNvSpPr/>
          <p:nvPr/>
        </p:nvSpPr>
        <p:spPr>
          <a:xfrm rot="-476180">
            <a:off x="7098318" y="191091"/>
            <a:ext cx="13897" cy="10872"/>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7" name="Google Shape;7627;p26"/>
          <p:cNvSpPr/>
          <p:nvPr/>
        </p:nvSpPr>
        <p:spPr>
          <a:xfrm rot="-476180">
            <a:off x="7108620" y="240311"/>
            <a:ext cx="13897" cy="10182"/>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8" name="Google Shape;7628;p26"/>
          <p:cNvSpPr/>
          <p:nvPr/>
        </p:nvSpPr>
        <p:spPr>
          <a:xfrm rot="-476180">
            <a:off x="7076173" y="258523"/>
            <a:ext cx="13918" cy="10852"/>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9" name="Google Shape;7629;p26"/>
          <p:cNvSpPr/>
          <p:nvPr/>
        </p:nvSpPr>
        <p:spPr>
          <a:xfrm rot="-476180">
            <a:off x="7089980" y="307191"/>
            <a:ext cx="14584" cy="10872"/>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0" name="Google Shape;7630;p26"/>
          <p:cNvSpPr/>
          <p:nvPr/>
        </p:nvSpPr>
        <p:spPr>
          <a:xfrm rot="-476180">
            <a:off x="7058263" y="326043"/>
            <a:ext cx="13918" cy="10852"/>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1" name="Google Shape;7631;p26"/>
          <p:cNvSpPr/>
          <p:nvPr/>
        </p:nvSpPr>
        <p:spPr>
          <a:xfrm rot="-476180">
            <a:off x="7072822" y="365072"/>
            <a:ext cx="13897" cy="10872"/>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2" name="Google Shape;7632;p26"/>
          <p:cNvSpPr/>
          <p:nvPr/>
        </p:nvSpPr>
        <p:spPr>
          <a:xfrm rot="-476180">
            <a:off x="7036747" y="383106"/>
            <a:ext cx="13918" cy="10182"/>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3" name="Google Shape;7633;p26"/>
          <p:cNvSpPr/>
          <p:nvPr/>
        </p:nvSpPr>
        <p:spPr>
          <a:xfrm rot="-476180">
            <a:off x="7049481" y="423767"/>
            <a:ext cx="13897" cy="10872"/>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4" name="Google Shape;7634;p26"/>
          <p:cNvSpPr/>
          <p:nvPr/>
        </p:nvSpPr>
        <p:spPr>
          <a:xfrm rot="-476180">
            <a:off x="7015392" y="430523"/>
            <a:ext cx="14605" cy="10872"/>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5" name="Google Shape;7635;p26"/>
          <p:cNvSpPr/>
          <p:nvPr/>
        </p:nvSpPr>
        <p:spPr>
          <a:xfrm rot="-476180">
            <a:off x="7024571" y="481306"/>
            <a:ext cx="13897" cy="10872"/>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6" name="Google Shape;7636;p26"/>
          <p:cNvSpPr/>
          <p:nvPr/>
        </p:nvSpPr>
        <p:spPr>
          <a:xfrm rot="-476180">
            <a:off x="6989314" y="489649"/>
            <a:ext cx="13897" cy="10872"/>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7" name="Google Shape;7637;p26"/>
          <p:cNvSpPr/>
          <p:nvPr/>
        </p:nvSpPr>
        <p:spPr>
          <a:xfrm rot="-476180">
            <a:off x="6986569" y="540620"/>
            <a:ext cx="14584" cy="10202"/>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8" name="Google Shape;7638;p26"/>
          <p:cNvSpPr/>
          <p:nvPr/>
        </p:nvSpPr>
        <p:spPr>
          <a:xfrm rot="-476180">
            <a:off x="7106907" y="152194"/>
            <a:ext cx="14584" cy="10872"/>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9" name="Google Shape;7639;p26"/>
          <p:cNvSpPr/>
          <p:nvPr/>
        </p:nvSpPr>
        <p:spPr>
          <a:xfrm rot="-476180">
            <a:off x="7077954" y="45415"/>
            <a:ext cx="13897" cy="10182"/>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0" name="Google Shape;7640;p26"/>
          <p:cNvSpPr/>
          <p:nvPr/>
        </p:nvSpPr>
        <p:spPr>
          <a:xfrm rot="-476180">
            <a:off x="7129008" y="59468"/>
            <a:ext cx="14584" cy="10852"/>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1" name="Google Shape;7641;p26"/>
          <p:cNvSpPr/>
          <p:nvPr/>
        </p:nvSpPr>
        <p:spPr>
          <a:xfrm rot="-476180">
            <a:off x="7107168" y="8427"/>
            <a:ext cx="14584" cy="10872"/>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2" name="Google Shape;7642;p26"/>
          <p:cNvSpPr/>
          <p:nvPr/>
        </p:nvSpPr>
        <p:spPr>
          <a:xfrm rot="-476180">
            <a:off x="7123067" y="-12910"/>
            <a:ext cx="13897" cy="10202"/>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p:cSld name="OBJECT_1_1">
    <p:spTree>
      <p:nvGrpSpPr>
        <p:cNvPr id="7643" name="Shape 7643"/>
        <p:cNvGrpSpPr/>
        <p:nvPr/>
      </p:nvGrpSpPr>
      <p:grpSpPr>
        <a:xfrm>
          <a:off x="0" y="0"/>
          <a:ext cx="0" cy="0"/>
          <a:chOff x="0" y="0"/>
          <a:chExt cx="0" cy="0"/>
        </a:xfrm>
      </p:grpSpPr>
      <p:sp>
        <p:nvSpPr>
          <p:cNvPr id="7644" name="Google Shape;7644;p27"/>
          <p:cNvSpPr txBox="1"/>
          <p:nvPr>
            <p:ph type="title"/>
          </p:nvPr>
        </p:nvSpPr>
        <p:spPr>
          <a:xfrm>
            <a:off x="4812300" y="1009975"/>
            <a:ext cx="3177000" cy="9099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SzPts val="3300"/>
              <a:buNone/>
              <a:defRPr i="0" sz="7200"/>
            </a:lvl1pPr>
            <a:lvl2pPr lvl="1" rtl="0" algn="ctr">
              <a:spcBef>
                <a:spcPts val="0"/>
              </a:spcBef>
              <a:spcAft>
                <a:spcPts val="0"/>
              </a:spcAft>
              <a:buClr>
                <a:srgbClr val="C6D9BB"/>
              </a:buClr>
              <a:buSzPts val="3300"/>
              <a:buNone/>
              <a:defRPr sz="3300">
                <a:solidFill>
                  <a:srgbClr val="C6D9BB"/>
                </a:solidFill>
              </a:defRPr>
            </a:lvl2pPr>
            <a:lvl3pPr lvl="2" rtl="0" algn="ctr">
              <a:spcBef>
                <a:spcPts val="0"/>
              </a:spcBef>
              <a:spcAft>
                <a:spcPts val="0"/>
              </a:spcAft>
              <a:buClr>
                <a:srgbClr val="C6D9BB"/>
              </a:buClr>
              <a:buSzPts val="3300"/>
              <a:buNone/>
              <a:defRPr sz="3300">
                <a:solidFill>
                  <a:srgbClr val="C6D9BB"/>
                </a:solidFill>
              </a:defRPr>
            </a:lvl3pPr>
            <a:lvl4pPr lvl="3" rtl="0" algn="ctr">
              <a:spcBef>
                <a:spcPts val="0"/>
              </a:spcBef>
              <a:spcAft>
                <a:spcPts val="0"/>
              </a:spcAft>
              <a:buClr>
                <a:srgbClr val="C6D9BB"/>
              </a:buClr>
              <a:buSzPts val="3300"/>
              <a:buNone/>
              <a:defRPr sz="3300">
                <a:solidFill>
                  <a:srgbClr val="C6D9BB"/>
                </a:solidFill>
              </a:defRPr>
            </a:lvl4pPr>
            <a:lvl5pPr lvl="4" rtl="0" algn="ctr">
              <a:spcBef>
                <a:spcPts val="0"/>
              </a:spcBef>
              <a:spcAft>
                <a:spcPts val="0"/>
              </a:spcAft>
              <a:buClr>
                <a:srgbClr val="C6D9BB"/>
              </a:buClr>
              <a:buSzPts val="3300"/>
              <a:buNone/>
              <a:defRPr sz="3300">
                <a:solidFill>
                  <a:srgbClr val="C6D9BB"/>
                </a:solidFill>
              </a:defRPr>
            </a:lvl5pPr>
            <a:lvl6pPr lvl="5" rtl="0" algn="ctr">
              <a:spcBef>
                <a:spcPts val="0"/>
              </a:spcBef>
              <a:spcAft>
                <a:spcPts val="0"/>
              </a:spcAft>
              <a:buClr>
                <a:srgbClr val="C6D9BB"/>
              </a:buClr>
              <a:buSzPts val="3300"/>
              <a:buNone/>
              <a:defRPr sz="3300">
                <a:solidFill>
                  <a:srgbClr val="C6D9BB"/>
                </a:solidFill>
              </a:defRPr>
            </a:lvl6pPr>
            <a:lvl7pPr lvl="6" rtl="0" algn="ctr">
              <a:spcBef>
                <a:spcPts val="0"/>
              </a:spcBef>
              <a:spcAft>
                <a:spcPts val="0"/>
              </a:spcAft>
              <a:buClr>
                <a:srgbClr val="C6D9BB"/>
              </a:buClr>
              <a:buSzPts val="3300"/>
              <a:buNone/>
              <a:defRPr sz="3300">
                <a:solidFill>
                  <a:srgbClr val="C6D9BB"/>
                </a:solidFill>
              </a:defRPr>
            </a:lvl7pPr>
            <a:lvl8pPr lvl="7" rtl="0" algn="ctr">
              <a:spcBef>
                <a:spcPts val="0"/>
              </a:spcBef>
              <a:spcAft>
                <a:spcPts val="0"/>
              </a:spcAft>
              <a:buClr>
                <a:srgbClr val="C6D9BB"/>
              </a:buClr>
              <a:buSzPts val="3300"/>
              <a:buNone/>
              <a:defRPr sz="3300">
                <a:solidFill>
                  <a:srgbClr val="C6D9BB"/>
                </a:solidFill>
              </a:defRPr>
            </a:lvl8pPr>
            <a:lvl9pPr lvl="8" rtl="0" algn="ctr">
              <a:spcBef>
                <a:spcPts val="0"/>
              </a:spcBef>
              <a:spcAft>
                <a:spcPts val="0"/>
              </a:spcAft>
              <a:buClr>
                <a:srgbClr val="C6D9BB"/>
              </a:buClr>
              <a:buSzPts val="3300"/>
              <a:buNone/>
              <a:defRPr sz="3300">
                <a:solidFill>
                  <a:srgbClr val="C6D9BB"/>
                </a:solidFill>
              </a:defRPr>
            </a:lvl9pPr>
          </a:lstStyle>
          <a:p/>
        </p:txBody>
      </p:sp>
      <p:sp>
        <p:nvSpPr>
          <p:cNvPr id="7645" name="Google Shape;7645;p27"/>
          <p:cNvSpPr txBox="1"/>
          <p:nvPr>
            <p:ph idx="1" type="subTitle"/>
          </p:nvPr>
        </p:nvSpPr>
        <p:spPr>
          <a:xfrm>
            <a:off x="4590300" y="2433775"/>
            <a:ext cx="3621000" cy="90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Nunito"/>
                <a:ea typeface="Nunito"/>
                <a:cs typeface="Nunito"/>
                <a:sym typeface="Nunito"/>
              </a:defRPr>
            </a:lvl1pPr>
            <a:lvl2pPr lvl="1" rtl="0" algn="ctr">
              <a:spcBef>
                <a:spcPts val="0"/>
              </a:spcBef>
              <a:spcAft>
                <a:spcPts val="0"/>
              </a:spcAft>
              <a:buNone/>
              <a:defRPr sz="1400">
                <a:latin typeface="Nunito"/>
                <a:ea typeface="Nunito"/>
                <a:cs typeface="Nunito"/>
                <a:sym typeface="Nunito"/>
              </a:defRPr>
            </a:lvl2pPr>
            <a:lvl3pPr lvl="2" rtl="0" algn="ctr">
              <a:spcBef>
                <a:spcPts val="0"/>
              </a:spcBef>
              <a:spcAft>
                <a:spcPts val="0"/>
              </a:spcAft>
              <a:buNone/>
              <a:defRPr sz="1400">
                <a:latin typeface="Nunito"/>
                <a:ea typeface="Nunito"/>
                <a:cs typeface="Nunito"/>
                <a:sym typeface="Nunito"/>
              </a:defRPr>
            </a:lvl3pPr>
            <a:lvl4pPr lvl="3" rtl="0" algn="ctr">
              <a:spcBef>
                <a:spcPts val="0"/>
              </a:spcBef>
              <a:spcAft>
                <a:spcPts val="0"/>
              </a:spcAft>
              <a:buNone/>
              <a:defRPr sz="1400">
                <a:latin typeface="Nunito"/>
                <a:ea typeface="Nunito"/>
                <a:cs typeface="Nunito"/>
                <a:sym typeface="Nunito"/>
              </a:defRPr>
            </a:lvl4pPr>
            <a:lvl5pPr lvl="4" rtl="0" algn="ctr">
              <a:spcBef>
                <a:spcPts val="0"/>
              </a:spcBef>
              <a:spcAft>
                <a:spcPts val="0"/>
              </a:spcAft>
              <a:buNone/>
              <a:defRPr sz="1400">
                <a:latin typeface="Nunito"/>
                <a:ea typeface="Nunito"/>
                <a:cs typeface="Nunito"/>
                <a:sym typeface="Nunito"/>
              </a:defRPr>
            </a:lvl5pPr>
            <a:lvl6pPr lvl="5" rtl="0" algn="ctr">
              <a:spcBef>
                <a:spcPts val="0"/>
              </a:spcBef>
              <a:spcAft>
                <a:spcPts val="0"/>
              </a:spcAft>
              <a:buNone/>
              <a:defRPr sz="1400">
                <a:latin typeface="Nunito"/>
                <a:ea typeface="Nunito"/>
                <a:cs typeface="Nunito"/>
                <a:sym typeface="Nunito"/>
              </a:defRPr>
            </a:lvl6pPr>
            <a:lvl7pPr lvl="6" rtl="0" algn="ctr">
              <a:spcBef>
                <a:spcPts val="0"/>
              </a:spcBef>
              <a:spcAft>
                <a:spcPts val="0"/>
              </a:spcAft>
              <a:buNone/>
              <a:defRPr sz="1400">
                <a:latin typeface="Nunito"/>
                <a:ea typeface="Nunito"/>
                <a:cs typeface="Nunito"/>
                <a:sym typeface="Nunito"/>
              </a:defRPr>
            </a:lvl7pPr>
            <a:lvl8pPr lvl="7" rtl="0" algn="ctr">
              <a:spcBef>
                <a:spcPts val="0"/>
              </a:spcBef>
              <a:spcAft>
                <a:spcPts val="0"/>
              </a:spcAft>
              <a:buNone/>
              <a:defRPr sz="1400">
                <a:latin typeface="Nunito"/>
                <a:ea typeface="Nunito"/>
                <a:cs typeface="Nunito"/>
                <a:sym typeface="Nunito"/>
              </a:defRPr>
            </a:lvl8pPr>
            <a:lvl9pPr lvl="8" rtl="0" algn="ctr">
              <a:spcBef>
                <a:spcPts val="0"/>
              </a:spcBef>
              <a:spcAft>
                <a:spcPts val="0"/>
              </a:spcAft>
              <a:buNone/>
              <a:defRPr sz="1400">
                <a:latin typeface="Nunito"/>
                <a:ea typeface="Nunito"/>
                <a:cs typeface="Nunito"/>
                <a:sym typeface="Nunito"/>
              </a:defRPr>
            </a:lvl9pPr>
          </a:lstStyle>
          <a:p/>
        </p:txBody>
      </p:sp>
      <p:sp>
        <p:nvSpPr>
          <p:cNvPr id="7646" name="Google Shape;7646;p27"/>
          <p:cNvSpPr txBox="1"/>
          <p:nvPr>
            <p:ph idx="2" type="subTitle"/>
          </p:nvPr>
        </p:nvSpPr>
        <p:spPr>
          <a:xfrm>
            <a:off x="4590300" y="3991075"/>
            <a:ext cx="3621000" cy="426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atin typeface="Nunito"/>
                <a:ea typeface="Nunito"/>
                <a:cs typeface="Nunito"/>
                <a:sym typeface="Nunito"/>
              </a:defRPr>
            </a:lvl1pPr>
            <a:lvl2pPr lvl="1" rtl="0" algn="ctr">
              <a:spcBef>
                <a:spcPts val="0"/>
              </a:spcBef>
              <a:spcAft>
                <a:spcPts val="0"/>
              </a:spcAft>
              <a:buNone/>
              <a:defRPr sz="1400">
                <a:latin typeface="Nunito"/>
                <a:ea typeface="Nunito"/>
                <a:cs typeface="Nunito"/>
                <a:sym typeface="Nunito"/>
              </a:defRPr>
            </a:lvl2pPr>
            <a:lvl3pPr lvl="2" rtl="0" algn="ctr">
              <a:spcBef>
                <a:spcPts val="0"/>
              </a:spcBef>
              <a:spcAft>
                <a:spcPts val="0"/>
              </a:spcAft>
              <a:buNone/>
              <a:defRPr sz="1400">
                <a:latin typeface="Nunito"/>
                <a:ea typeface="Nunito"/>
                <a:cs typeface="Nunito"/>
                <a:sym typeface="Nunito"/>
              </a:defRPr>
            </a:lvl3pPr>
            <a:lvl4pPr lvl="3" rtl="0" algn="ctr">
              <a:spcBef>
                <a:spcPts val="0"/>
              </a:spcBef>
              <a:spcAft>
                <a:spcPts val="0"/>
              </a:spcAft>
              <a:buNone/>
              <a:defRPr sz="1400">
                <a:latin typeface="Nunito"/>
                <a:ea typeface="Nunito"/>
                <a:cs typeface="Nunito"/>
                <a:sym typeface="Nunito"/>
              </a:defRPr>
            </a:lvl4pPr>
            <a:lvl5pPr lvl="4" rtl="0" algn="ctr">
              <a:spcBef>
                <a:spcPts val="0"/>
              </a:spcBef>
              <a:spcAft>
                <a:spcPts val="0"/>
              </a:spcAft>
              <a:buNone/>
              <a:defRPr sz="1400">
                <a:latin typeface="Nunito"/>
                <a:ea typeface="Nunito"/>
                <a:cs typeface="Nunito"/>
                <a:sym typeface="Nunito"/>
              </a:defRPr>
            </a:lvl5pPr>
            <a:lvl6pPr lvl="5" rtl="0" algn="ctr">
              <a:spcBef>
                <a:spcPts val="0"/>
              </a:spcBef>
              <a:spcAft>
                <a:spcPts val="0"/>
              </a:spcAft>
              <a:buNone/>
              <a:defRPr sz="1400">
                <a:latin typeface="Nunito"/>
                <a:ea typeface="Nunito"/>
                <a:cs typeface="Nunito"/>
                <a:sym typeface="Nunito"/>
              </a:defRPr>
            </a:lvl6pPr>
            <a:lvl7pPr lvl="6" rtl="0" algn="ctr">
              <a:spcBef>
                <a:spcPts val="0"/>
              </a:spcBef>
              <a:spcAft>
                <a:spcPts val="0"/>
              </a:spcAft>
              <a:buNone/>
              <a:defRPr sz="1400">
                <a:latin typeface="Nunito"/>
                <a:ea typeface="Nunito"/>
                <a:cs typeface="Nunito"/>
                <a:sym typeface="Nunito"/>
              </a:defRPr>
            </a:lvl7pPr>
            <a:lvl8pPr lvl="7" rtl="0" algn="ctr">
              <a:spcBef>
                <a:spcPts val="0"/>
              </a:spcBef>
              <a:spcAft>
                <a:spcPts val="0"/>
              </a:spcAft>
              <a:buNone/>
              <a:defRPr sz="1400">
                <a:latin typeface="Nunito"/>
                <a:ea typeface="Nunito"/>
                <a:cs typeface="Nunito"/>
                <a:sym typeface="Nunito"/>
              </a:defRPr>
            </a:lvl8pPr>
            <a:lvl9pPr lvl="8" rtl="0" algn="ctr">
              <a:spcBef>
                <a:spcPts val="0"/>
              </a:spcBef>
              <a:spcAft>
                <a:spcPts val="0"/>
              </a:spcAft>
              <a:buNone/>
              <a:defRPr sz="1400">
                <a:latin typeface="Nunito"/>
                <a:ea typeface="Nunito"/>
                <a:cs typeface="Nunito"/>
                <a:sym typeface="Nunito"/>
              </a:defRPr>
            </a:lvl9pPr>
          </a:lstStyle>
          <a:p/>
        </p:txBody>
      </p:sp>
      <p:sp>
        <p:nvSpPr>
          <p:cNvPr id="7647" name="Google Shape;7647;p27"/>
          <p:cNvSpPr txBox="1"/>
          <p:nvPr/>
        </p:nvSpPr>
        <p:spPr>
          <a:xfrm>
            <a:off x="4799700" y="3419975"/>
            <a:ext cx="3202200" cy="568200"/>
          </a:xfrm>
          <a:prstGeom prst="rect">
            <a:avLst/>
          </a:prstGeom>
          <a:noFill/>
          <a:ln>
            <a:noFill/>
          </a:ln>
        </p:spPr>
        <p:txBody>
          <a:bodyPr anchorCtr="0" anchor="t" bIns="91425" lIns="91425" spcFirstLastPara="1" rIns="91425" wrap="square" tIns="91425">
            <a:noAutofit/>
          </a:bodyPr>
          <a:lstStyle/>
          <a:p>
            <a:pPr indent="0" lvl="0" marL="0" rtl="0" algn="ctr">
              <a:lnSpc>
                <a:spcPct val="114000"/>
              </a:lnSpc>
              <a:spcBef>
                <a:spcPts val="0"/>
              </a:spcBef>
              <a:spcAft>
                <a:spcPts val="0"/>
              </a:spcAft>
              <a:buClr>
                <a:schemeClr val="dk1"/>
              </a:buClr>
              <a:buSzPts val="1100"/>
              <a:buFont typeface="Arial"/>
              <a:buNone/>
            </a:pPr>
            <a:r>
              <a:rPr lang="en" sz="900">
                <a:solidFill>
                  <a:schemeClr val="accent2"/>
                </a:solidFill>
                <a:latin typeface="Nunito"/>
                <a:ea typeface="Nunito"/>
                <a:cs typeface="Nunito"/>
                <a:sym typeface="Nunito"/>
              </a:rPr>
              <a:t>CREDITS: This presentation template was created by </a:t>
            </a:r>
            <a:r>
              <a:rPr lang="en" sz="900">
                <a:solidFill>
                  <a:schemeClr val="accent2"/>
                </a:solidFill>
                <a:uFill>
                  <a:noFill/>
                </a:uFill>
                <a:latin typeface="Nunito"/>
                <a:ea typeface="Nunito"/>
                <a:cs typeface="Nunito"/>
                <a:sym typeface="Nunito"/>
                <a:hlinkClick r:id="rId2">
                  <a:extLst>
                    <a:ext uri="{A12FA001-AC4F-418D-AE19-62706E023703}">
                      <ahyp:hlinkClr val="tx"/>
                    </a:ext>
                  </a:extLst>
                </a:hlinkClick>
              </a:rPr>
              <a:t>Slidesgo</a:t>
            </a:r>
            <a:r>
              <a:rPr lang="en" sz="900">
                <a:solidFill>
                  <a:schemeClr val="accent2"/>
                </a:solidFill>
                <a:latin typeface="Nunito"/>
                <a:ea typeface="Nunito"/>
                <a:cs typeface="Nunito"/>
                <a:sym typeface="Nunito"/>
              </a:rPr>
              <a:t>, including icons by </a:t>
            </a:r>
            <a:r>
              <a:rPr lang="en" sz="900">
                <a:solidFill>
                  <a:schemeClr val="accent2"/>
                </a:solidFill>
                <a:uFill>
                  <a:noFill/>
                </a:uFill>
                <a:latin typeface="Nunito"/>
                <a:ea typeface="Nunito"/>
                <a:cs typeface="Nunito"/>
                <a:sym typeface="Nunito"/>
                <a:hlinkClick r:id="rId3">
                  <a:extLst>
                    <a:ext uri="{A12FA001-AC4F-418D-AE19-62706E023703}">
                      <ahyp:hlinkClr val="tx"/>
                    </a:ext>
                  </a:extLst>
                </a:hlinkClick>
              </a:rPr>
              <a:t>Flaticon</a:t>
            </a:r>
            <a:r>
              <a:rPr lang="en" sz="900">
                <a:solidFill>
                  <a:schemeClr val="accent2"/>
                </a:solidFill>
                <a:latin typeface="Nunito"/>
                <a:ea typeface="Nunito"/>
                <a:cs typeface="Nunito"/>
                <a:sym typeface="Nunito"/>
              </a:rPr>
              <a:t>, infographics &amp; images by </a:t>
            </a:r>
            <a:r>
              <a:rPr lang="en" sz="900">
                <a:solidFill>
                  <a:schemeClr val="accent2"/>
                </a:solidFill>
                <a:uFill>
                  <a:noFill/>
                </a:uFill>
                <a:latin typeface="Nunito"/>
                <a:ea typeface="Nunito"/>
                <a:cs typeface="Nunito"/>
                <a:sym typeface="Nunito"/>
                <a:hlinkClick r:id="rId4">
                  <a:extLst>
                    <a:ext uri="{A12FA001-AC4F-418D-AE19-62706E023703}">
                      <ahyp:hlinkClr val="tx"/>
                    </a:ext>
                  </a:extLst>
                </a:hlinkClick>
              </a:rPr>
              <a:t>Freepik</a:t>
            </a:r>
            <a:r>
              <a:rPr lang="en" sz="900">
                <a:solidFill>
                  <a:schemeClr val="accent2"/>
                </a:solidFill>
                <a:latin typeface="Nunito"/>
                <a:ea typeface="Nunito"/>
                <a:cs typeface="Nunito"/>
                <a:sym typeface="Nunito"/>
              </a:rPr>
              <a:t> </a:t>
            </a:r>
            <a:endParaRPr>
              <a:solidFill>
                <a:schemeClr val="accent2"/>
              </a:solidFill>
              <a:latin typeface="Nunito"/>
              <a:ea typeface="Nunito"/>
              <a:cs typeface="Nunito"/>
              <a:sym typeface="Nunito"/>
            </a:endParaRPr>
          </a:p>
        </p:txBody>
      </p:sp>
      <p:grpSp>
        <p:nvGrpSpPr>
          <p:cNvPr id="7648" name="Google Shape;7648;p27"/>
          <p:cNvGrpSpPr/>
          <p:nvPr/>
        </p:nvGrpSpPr>
        <p:grpSpPr>
          <a:xfrm rot="5400000">
            <a:off x="8351357" y="-164267"/>
            <a:ext cx="255434" cy="662200"/>
            <a:chOff x="1823086" y="-208516"/>
            <a:chExt cx="433159" cy="1122944"/>
          </a:xfrm>
        </p:grpSpPr>
        <p:sp>
          <p:nvSpPr>
            <p:cNvPr id="7649" name="Google Shape;7649;p27"/>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0" name="Google Shape;7650;p27"/>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1" name="Google Shape;7651;p27"/>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2" name="Google Shape;7652;p27"/>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3" name="Google Shape;7653;p27"/>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4" name="Google Shape;7654;p27"/>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5" name="Google Shape;7655;p27"/>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6" name="Google Shape;7656;p27"/>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7" name="Google Shape;7657;p27"/>
          <p:cNvGrpSpPr/>
          <p:nvPr/>
        </p:nvGrpSpPr>
        <p:grpSpPr>
          <a:xfrm flipH="1">
            <a:off x="8401975" y="-176001"/>
            <a:ext cx="471978" cy="659725"/>
            <a:chOff x="1897495" y="-461400"/>
            <a:chExt cx="815443" cy="1139815"/>
          </a:xfrm>
        </p:grpSpPr>
        <p:sp>
          <p:nvSpPr>
            <p:cNvPr id="7658" name="Google Shape;7658;p27"/>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9" name="Google Shape;7659;p27"/>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0" name="Google Shape;7660;p27"/>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1" name="Google Shape;7661;p27"/>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2" name="Google Shape;7662;p27"/>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3" name="Google Shape;7663;p27"/>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4" name="Google Shape;7664;p27"/>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5" name="Google Shape;7665;p27"/>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6" name="Google Shape;7666;p27"/>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7" name="Google Shape;7667;p27"/>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8" name="Google Shape;7668;p27"/>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9" name="Google Shape;7669;p27"/>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0" name="Google Shape;7670;p27"/>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1" name="Google Shape;7671;p27"/>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2" name="Google Shape;7672;p27"/>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3" name="Google Shape;7673;p27"/>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4" name="Google Shape;7674;p27"/>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5" name="Google Shape;7675;p27"/>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6" name="Google Shape;7676;p27"/>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7" name="Google Shape;7677;p27"/>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8" name="Google Shape;7678;p27"/>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9" name="Google Shape;7679;p27"/>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0" name="Google Shape;7680;p27"/>
          <p:cNvGrpSpPr/>
          <p:nvPr/>
        </p:nvGrpSpPr>
        <p:grpSpPr>
          <a:xfrm flipH="1">
            <a:off x="8484039" y="629728"/>
            <a:ext cx="123669" cy="112229"/>
            <a:chOff x="737385" y="1492952"/>
            <a:chExt cx="161913" cy="146935"/>
          </a:xfrm>
        </p:grpSpPr>
        <p:sp>
          <p:nvSpPr>
            <p:cNvPr id="7681" name="Google Shape;7681;p27"/>
            <p:cNvSpPr/>
            <p:nvPr/>
          </p:nvSpPr>
          <p:spPr>
            <a:xfrm>
              <a:off x="737385" y="1587881"/>
              <a:ext cx="67974" cy="52006"/>
            </a:xfrm>
            <a:custGeom>
              <a:rect b="b" l="l" r="r" t="t"/>
              <a:pathLst>
                <a:path extrusionOk="0" h="1736" w="2269">
                  <a:moveTo>
                    <a:pt x="1135" y="1"/>
                  </a:moveTo>
                  <a:cubicBezTo>
                    <a:pt x="0" y="1"/>
                    <a:pt x="0" y="1735"/>
                    <a:pt x="1135" y="1735"/>
                  </a:cubicBezTo>
                  <a:cubicBezTo>
                    <a:pt x="2269" y="1735"/>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2" name="Google Shape;7682;p27"/>
            <p:cNvSpPr/>
            <p:nvPr/>
          </p:nvSpPr>
          <p:spPr>
            <a:xfrm>
              <a:off x="790346" y="1492952"/>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3" name="Google Shape;7683;p27"/>
            <p:cNvSpPr/>
            <p:nvPr/>
          </p:nvSpPr>
          <p:spPr>
            <a:xfrm>
              <a:off x="832314" y="1587881"/>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84" name="Google Shape;7684;p27"/>
          <p:cNvSpPr/>
          <p:nvPr/>
        </p:nvSpPr>
        <p:spPr>
          <a:xfrm flipH="1">
            <a:off x="-152398" y="-47200"/>
            <a:ext cx="4288460" cy="669714"/>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85" name="Google Shape;7685;p27"/>
          <p:cNvGrpSpPr/>
          <p:nvPr/>
        </p:nvGrpSpPr>
        <p:grpSpPr>
          <a:xfrm flipH="1">
            <a:off x="8741055" y="-201096"/>
            <a:ext cx="334905" cy="906426"/>
            <a:chOff x="904476" y="-243594"/>
            <a:chExt cx="438472" cy="1186732"/>
          </a:xfrm>
        </p:grpSpPr>
        <p:sp>
          <p:nvSpPr>
            <p:cNvPr id="7686" name="Google Shape;7686;p27"/>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7" name="Google Shape;7687;p27"/>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8" name="Google Shape;7688;p27"/>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9" name="Google Shape;7689;p27"/>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0" name="Google Shape;7690;p27"/>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1" name="Google Shape;7691;p27"/>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2" name="Google Shape;7692;p27"/>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3" name="Google Shape;7693;p27"/>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4" name="Google Shape;7694;p27"/>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5" name="Google Shape;7695;p27"/>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6" name="Google Shape;7696;p27"/>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7" name="Google Shape;7697;p27"/>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8" name="Google Shape;7698;p27"/>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9" name="Google Shape;7699;p27"/>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0" name="Google Shape;7700;p27"/>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1" name="Google Shape;7701;p27"/>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2" name="Google Shape;7702;p27"/>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3" name="Google Shape;7703;p27"/>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4" name="Google Shape;7704;p27"/>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5" name="Google Shape;7705;p27"/>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6" name="Google Shape;7706;p27"/>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7" name="Google Shape;7707;p27"/>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8" name="Google Shape;7708;p27"/>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9" name="Google Shape;7709;p27"/>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0" name="Google Shape;7710;p27"/>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1" name="Google Shape;7711;p27"/>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2" name="Google Shape;7712;p27"/>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3" name="Google Shape;7713;p27"/>
          <p:cNvGrpSpPr/>
          <p:nvPr/>
        </p:nvGrpSpPr>
        <p:grpSpPr>
          <a:xfrm flipH="1">
            <a:off x="126303" y="4248248"/>
            <a:ext cx="380417" cy="1030440"/>
            <a:chOff x="7607455" y="4238363"/>
            <a:chExt cx="438017" cy="1186459"/>
          </a:xfrm>
        </p:grpSpPr>
        <p:sp>
          <p:nvSpPr>
            <p:cNvPr id="7714" name="Google Shape;7714;p27"/>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5" name="Google Shape;7715;p27"/>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6" name="Google Shape;7716;p27"/>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7" name="Google Shape;7717;p27"/>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8" name="Google Shape;7718;p27"/>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9" name="Google Shape;7719;p27"/>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0" name="Google Shape;7720;p27"/>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1" name="Google Shape;7721;p27"/>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2" name="Google Shape;7722;p27"/>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3" name="Google Shape;7723;p27"/>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4" name="Google Shape;7724;p27"/>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5" name="Google Shape;7725;p27"/>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6" name="Google Shape;7726;p27"/>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7" name="Google Shape;7727;p27"/>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8" name="Google Shape;7728;p27"/>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9" name="Google Shape;7729;p27"/>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0" name="Google Shape;7730;p27"/>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1" name="Google Shape;7731;p27"/>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2" name="Google Shape;7732;p27"/>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3" name="Google Shape;7733;p27"/>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4" name="Google Shape;7734;p27"/>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5" name="Google Shape;7735;p27"/>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6" name="Google Shape;7736;p27"/>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7" name="Google Shape;7737;p27"/>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38" name="Google Shape;7738;p27"/>
          <p:cNvGrpSpPr/>
          <p:nvPr/>
        </p:nvGrpSpPr>
        <p:grpSpPr>
          <a:xfrm>
            <a:off x="8311012" y="4452607"/>
            <a:ext cx="671388" cy="735384"/>
            <a:chOff x="2318158" y="4088320"/>
            <a:chExt cx="1256104" cy="1375835"/>
          </a:xfrm>
        </p:grpSpPr>
        <p:sp>
          <p:nvSpPr>
            <p:cNvPr id="7739" name="Google Shape;7739;p27"/>
            <p:cNvSpPr/>
            <p:nvPr/>
          </p:nvSpPr>
          <p:spPr>
            <a:xfrm>
              <a:off x="2820748" y="4145416"/>
              <a:ext cx="387171" cy="1065798"/>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0" name="Google Shape;7740;p27"/>
            <p:cNvSpPr/>
            <p:nvPr/>
          </p:nvSpPr>
          <p:spPr>
            <a:xfrm>
              <a:off x="3064285" y="4374694"/>
              <a:ext cx="65277" cy="105990"/>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1" name="Google Shape;7741;p27"/>
            <p:cNvSpPr/>
            <p:nvPr/>
          </p:nvSpPr>
          <p:spPr>
            <a:xfrm>
              <a:off x="2938682" y="4379847"/>
              <a:ext cx="102934" cy="55781"/>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2" name="Google Shape;7742;p27"/>
            <p:cNvSpPr/>
            <p:nvPr/>
          </p:nvSpPr>
          <p:spPr>
            <a:xfrm>
              <a:off x="2984634" y="4243550"/>
              <a:ext cx="61982" cy="103204"/>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3" name="Google Shape;7743;p27"/>
            <p:cNvSpPr/>
            <p:nvPr/>
          </p:nvSpPr>
          <p:spPr>
            <a:xfrm>
              <a:off x="2864723" y="4267424"/>
              <a:ext cx="95984" cy="57548"/>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4" name="Google Shape;7744;p27"/>
            <p:cNvSpPr/>
            <p:nvPr/>
          </p:nvSpPr>
          <p:spPr>
            <a:xfrm>
              <a:off x="2886830" y="4133733"/>
              <a:ext cx="43888" cy="88135"/>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5" name="Google Shape;7745;p27"/>
            <p:cNvSpPr/>
            <p:nvPr/>
          </p:nvSpPr>
          <p:spPr>
            <a:xfrm>
              <a:off x="2800768" y="4184328"/>
              <a:ext cx="81994" cy="56021"/>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27"/>
            <p:cNvSpPr/>
            <p:nvPr/>
          </p:nvSpPr>
          <p:spPr>
            <a:xfrm>
              <a:off x="2774797" y="4088320"/>
              <a:ext cx="73995" cy="73606"/>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7" name="Google Shape;7747;p27"/>
            <p:cNvSpPr/>
            <p:nvPr/>
          </p:nvSpPr>
          <p:spPr>
            <a:xfrm>
              <a:off x="2922686" y="4298787"/>
              <a:ext cx="651576" cy="1046356"/>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8" name="Google Shape;7748;p27"/>
            <p:cNvSpPr/>
            <p:nvPr/>
          </p:nvSpPr>
          <p:spPr>
            <a:xfrm>
              <a:off x="2914239" y="4374065"/>
              <a:ext cx="577850" cy="1059986"/>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9" name="Google Shape;7749;p27"/>
            <p:cNvSpPr/>
            <p:nvPr/>
          </p:nvSpPr>
          <p:spPr>
            <a:xfrm>
              <a:off x="3304736" y="4462763"/>
              <a:ext cx="202153" cy="167133"/>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0" name="Google Shape;7750;p27"/>
            <p:cNvSpPr/>
            <p:nvPr/>
          </p:nvSpPr>
          <p:spPr>
            <a:xfrm>
              <a:off x="3227452" y="4556973"/>
              <a:ext cx="280732" cy="21719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1" name="Google Shape;7751;p27"/>
            <p:cNvSpPr/>
            <p:nvPr/>
          </p:nvSpPr>
          <p:spPr>
            <a:xfrm>
              <a:off x="3129528" y="4660889"/>
              <a:ext cx="387830" cy="265723"/>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2" name="Google Shape;7752;p27"/>
            <p:cNvSpPr/>
            <p:nvPr/>
          </p:nvSpPr>
          <p:spPr>
            <a:xfrm>
              <a:off x="3050985" y="4859733"/>
              <a:ext cx="447385" cy="249276"/>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3" name="Google Shape;7753;p27"/>
            <p:cNvSpPr/>
            <p:nvPr/>
          </p:nvSpPr>
          <p:spPr>
            <a:xfrm>
              <a:off x="3031125" y="5077958"/>
              <a:ext cx="279653" cy="177648"/>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4" name="Google Shape;7754;p27"/>
            <p:cNvSpPr/>
            <p:nvPr/>
          </p:nvSpPr>
          <p:spPr>
            <a:xfrm>
              <a:off x="3079562" y="4761449"/>
              <a:ext cx="31995" cy="25015"/>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5" name="Google Shape;7755;p27"/>
            <p:cNvSpPr/>
            <p:nvPr/>
          </p:nvSpPr>
          <p:spPr>
            <a:xfrm>
              <a:off x="3044604" y="4794400"/>
              <a:ext cx="31006" cy="25015"/>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6" name="Google Shape;7756;p27"/>
            <p:cNvSpPr/>
            <p:nvPr/>
          </p:nvSpPr>
          <p:spPr>
            <a:xfrm>
              <a:off x="3030615" y="473544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7" name="Google Shape;7757;p27"/>
            <p:cNvSpPr/>
            <p:nvPr/>
          </p:nvSpPr>
          <p:spPr>
            <a:xfrm>
              <a:off x="3412306" y="4911316"/>
              <a:ext cx="31006" cy="25015"/>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8" name="Google Shape;7758;p27"/>
            <p:cNvSpPr/>
            <p:nvPr/>
          </p:nvSpPr>
          <p:spPr>
            <a:xfrm>
              <a:off x="3373334" y="4941301"/>
              <a:ext cx="31006" cy="24026"/>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9" name="Google Shape;7759;p27"/>
            <p:cNvSpPr/>
            <p:nvPr/>
          </p:nvSpPr>
          <p:spPr>
            <a:xfrm>
              <a:off x="3262410" y="5198109"/>
              <a:ext cx="31006" cy="25015"/>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0" name="Google Shape;7760;p27"/>
            <p:cNvSpPr/>
            <p:nvPr/>
          </p:nvSpPr>
          <p:spPr>
            <a:xfrm>
              <a:off x="3220442" y="5231090"/>
              <a:ext cx="31006" cy="23996"/>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1" name="Google Shape;7761;p27"/>
            <p:cNvSpPr/>
            <p:nvPr/>
          </p:nvSpPr>
          <p:spPr>
            <a:xfrm>
              <a:off x="3213463" y="4713490"/>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2" name="Google Shape;7762;p27"/>
            <p:cNvSpPr/>
            <p:nvPr/>
          </p:nvSpPr>
          <p:spPr>
            <a:xfrm>
              <a:off x="3190487" y="4654508"/>
              <a:ext cx="31995" cy="24026"/>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3" name="Google Shape;7763;p27"/>
            <p:cNvSpPr/>
            <p:nvPr/>
          </p:nvSpPr>
          <p:spPr>
            <a:xfrm>
              <a:off x="3474254" y="4608556"/>
              <a:ext cx="31006" cy="25015"/>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4" name="Google Shape;7764;p27"/>
            <p:cNvSpPr/>
            <p:nvPr/>
          </p:nvSpPr>
          <p:spPr>
            <a:xfrm>
              <a:off x="3425307" y="4644533"/>
              <a:ext cx="31006" cy="25015"/>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5" name="Google Shape;7765;p27"/>
            <p:cNvSpPr/>
            <p:nvPr/>
          </p:nvSpPr>
          <p:spPr>
            <a:xfrm>
              <a:off x="3366355" y="443268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6" name="Google Shape;7766;p27"/>
            <p:cNvSpPr/>
            <p:nvPr/>
          </p:nvSpPr>
          <p:spPr>
            <a:xfrm>
              <a:off x="3399305" y="4380745"/>
              <a:ext cx="31006" cy="2498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7" name="Google Shape;7767;p27"/>
            <p:cNvSpPr/>
            <p:nvPr/>
          </p:nvSpPr>
          <p:spPr>
            <a:xfrm>
              <a:off x="2318158" y="4324070"/>
              <a:ext cx="815743" cy="1023678"/>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8" name="Google Shape;7768;p27"/>
            <p:cNvSpPr/>
            <p:nvPr/>
          </p:nvSpPr>
          <p:spPr>
            <a:xfrm>
              <a:off x="2392866" y="4415554"/>
              <a:ext cx="574675" cy="1048602"/>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9" name="Google Shape;7769;p27"/>
            <p:cNvSpPr/>
            <p:nvPr/>
          </p:nvSpPr>
          <p:spPr>
            <a:xfrm>
              <a:off x="2751551" y="5149132"/>
              <a:ext cx="166174" cy="158565"/>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0" name="Google Shape;7770;p27"/>
            <p:cNvSpPr/>
            <p:nvPr/>
          </p:nvSpPr>
          <p:spPr>
            <a:xfrm>
              <a:off x="2622654" y="4908320"/>
              <a:ext cx="229145" cy="228066"/>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1" name="Google Shape;7771;p27"/>
            <p:cNvSpPr/>
            <p:nvPr/>
          </p:nvSpPr>
          <p:spPr>
            <a:xfrm>
              <a:off x="2527695" y="4691503"/>
              <a:ext cx="257155" cy="325788"/>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2" name="Google Shape;7772;p27"/>
            <p:cNvSpPr/>
            <p:nvPr/>
          </p:nvSpPr>
          <p:spPr>
            <a:xfrm>
              <a:off x="2544440" y="4684493"/>
              <a:ext cx="132472" cy="171836"/>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3" name="Google Shape;7773;p27"/>
            <p:cNvSpPr/>
            <p:nvPr/>
          </p:nvSpPr>
          <p:spPr>
            <a:xfrm>
              <a:off x="2414165" y="4499638"/>
              <a:ext cx="169829" cy="20341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4" name="Google Shape;7774;p27"/>
            <p:cNvSpPr/>
            <p:nvPr/>
          </p:nvSpPr>
          <p:spPr>
            <a:xfrm>
              <a:off x="2387774" y="4436702"/>
              <a:ext cx="121268" cy="140920"/>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5" name="Google Shape;7775;p27"/>
            <p:cNvSpPr/>
            <p:nvPr/>
          </p:nvSpPr>
          <p:spPr>
            <a:xfrm>
              <a:off x="2915677" y="4698483"/>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6" name="Google Shape;7776;p27"/>
            <p:cNvSpPr/>
            <p:nvPr/>
          </p:nvSpPr>
          <p:spPr>
            <a:xfrm>
              <a:off x="2880719" y="4656515"/>
              <a:ext cx="34002" cy="26003"/>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7" name="Google Shape;7777;p27"/>
            <p:cNvSpPr/>
            <p:nvPr/>
          </p:nvSpPr>
          <p:spPr>
            <a:xfrm>
              <a:off x="2866730" y="4715467"/>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8" name="Google Shape;7778;p27"/>
            <p:cNvSpPr/>
            <p:nvPr/>
          </p:nvSpPr>
          <p:spPr>
            <a:xfrm>
              <a:off x="2392088" y="4963289"/>
              <a:ext cx="34002" cy="26003"/>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9" name="Google Shape;7779;p27"/>
            <p:cNvSpPr/>
            <p:nvPr/>
          </p:nvSpPr>
          <p:spPr>
            <a:xfrm>
              <a:off x="2402093" y="4907332"/>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0" name="Google Shape;7780;p27"/>
            <p:cNvSpPr/>
            <p:nvPr/>
          </p:nvSpPr>
          <p:spPr>
            <a:xfrm>
              <a:off x="2458049" y="4949299"/>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1" name="Google Shape;7781;p27"/>
            <p:cNvSpPr/>
            <p:nvPr/>
          </p:nvSpPr>
          <p:spPr>
            <a:xfrm>
              <a:off x="2541984" y="4390721"/>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2" name="Google Shape;7782;p27"/>
            <p:cNvSpPr/>
            <p:nvPr/>
          </p:nvSpPr>
          <p:spPr>
            <a:xfrm>
              <a:off x="2504001" y="4373736"/>
              <a:ext cx="33013" cy="26003"/>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27"/>
            <p:cNvSpPr/>
            <p:nvPr/>
          </p:nvSpPr>
          <p:spPr>
            <a:xfrm>
              <a:off x="2357130" y="4586569"/>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4" name="Google Shape;7784;p27"/>
            <p:cNvSpPr/>
            <p:nvPr/>
          </p:nvSpPr>
          <p:spPr>
            <a:xfrm>
              <a:off x="2357130" y="4621557"/>
              <a:ext cx="34002" cy="26003"/>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5" name="Google Shape;7785;p27"/>
            <p:cNvSpPr/>
            <p:nvPr/>
          </p:nvSpPr>
          <p:spPr>
            <a:xfrm>
              <a:off x="2880719" y="5026225"/>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6" name="Google Shape;7786;p27"/>
            <p:cNvSpPr/>
            <p:nvPr/>
          </p:nvSpPr>
          <p:spPr>
            <a:xfrm>
              <a:off x="2677861" y="5183102"/>
              <a:ext cx="34032" cy="27022"/>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7" name="Google Shape;7787;p27"/>
            <p:cNvSpPr/>
            <p:nvPr/>
          </p:nvSpPr>
          <p:spPr>
            <a:xfrm>
              <a:off x="2562953" y="4876358"/>
              <a:ext cx="34032" cy="26003"/>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8" name="Google Shape;7788;p27"/>
            <p:cNvSpPr/>
            <p:nvPr/>
          </p:nvSpPr>
          <p:spPr>
            <a:xfrm>
              <a:off x="2824762" y="4851375"/>
              <a:ext cx="34002" cy="2699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9" name="Google Shape;7789;p27"/>
          <p:cNvGrpSpPr/>
          <p:nvPr/>
        </p:nvGrpSpPr>
        <p:grpSpPr>
          <a:xfrm flipH="1">
            <a:off x="2777812" y="483730"/>
            <a:ext cx="427467" cy="557061"/>
            <a:chOff x="3289399" y="3455662"/>
            <a:chExt cx="436502" cy="569243"/>
          </a:xfrm>
        </p:grpSpPr>
        <p:sp>
          <p:nvSpPr>
            <p:cNvPr id="7790" name="Google Shape;7790;p27"/>
            <p:cNvSpPr/>
            <p:nvPr/>
          </p:nvSpPr>
          <p:spPr>
            <a:xfrm>
              <a:off x="3289399" y="3590341"/>
              <a:ext cx="418746" cy="434563"/>
            </a:xfrm>
            <a:custGeom>
              <a:rect b="b" l="l" r="r" t="t"/>
              <a:pathLst>
                <a:path extrusionOk="0" h="14506" w="13978">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1" name="Google Shape;7791;p27"/>
            <p:cNvSpPr/>
            <p:nvPr/>
          </p:nvSpPr>
          <p:spPr>
            <a:xfrm>
              <a:off x="3404877" y="3455662"/>
              <a:ext cx="321025" cy="474737"/>
            </a:xfrm>
            <a:custGeom>
              <a:rect b="b" l="l" r="r" t="t"/>
              <a:pathLst>
                <a:path extrusionOk="0" h="15847" w="10716">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2" name="Google Shape;7792;p27"/>
            <p:cNvSpPr/>
            <p:nvPr/>
          </p:nvSpPr>
          <p:spPr>
            <a:xfrm>
              <a:off x="3505857" y="3642074"/>
              <a:ext cx="155300" cy="125672"/>
            </a:xfrm>
            <a:custGeom>
              <a:rect b="b" l="l" r="r" t="t"/>
              <a:pathLst>
                <a:path extrusionOk="0" h="4195" w="5184">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3" name="Google Shape;7793;p27"/>
            <p:cNvSpPr/>
            <p:nvPr/>
          </p:nvSpPr>
          <p:spPr>
            <a:xfrm>
              <a:off x="3517210" y="3702794"/>
              <a:ext cx="89992" cy="89932"/>
            </a:xfrm>
            <a:custGeom>
              <a:rect b="b" l="l" r="r" t="t"/>
              <a:pathLst>
                <a:path extrusionOk="0" h="3002" w="3004">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4" name="Google Shape;7794;p27"/>
            <p:cNvSpPr/>
            <p:nvPr/>
          </p:nvSpPr>
          <p:spPr>
            <a:xfrm>
              <a:off x="3432196" y="3767648"/>
              <a:ext cx="125222" cy="117284"/>
            </a:xfrm>
            <a:custGeom>
              <a:rect b="b" l="l" r="r" t="t"/>
              <a:pathLst>
                <a:path extrusionOk="0" h="3915" w="418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5" name="Google Shape;7795;p27"/>
            <p:cNvSpPr/>
            <p:nvPr/>
          </p:nvSpPr>
          <p:spPr>
            <a:xfrm>
              <a:off x="3444268" y="3829146"/>
              <a:ext cx="62012" cy="58986"/>
            </a:xfrm>
            <a:custGeom>
              <a:rect b="b" l="l" r="r" t="t"/>
              <a:pathLst>
                <a:path extrusionOk="0" h="1969" w="207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6" name="Google Shape;7796;p27"/>
            <p:cNvSpPr/>
            <p:nvPr/>
          </p:nvSpPr>
          <p:spPr>
            <a:xfrm>
              <a:off x="3402301" y="3870754"/>
              <a:ext cx="60005" cy="61353"/>
            </a:xfrm>
            <a:custGeom>
              <a:rect b="b" l="l" r="r" t="t"/>
              <a:pathLst>
                <a:path extrusionOk="0" h="2048" w="2003">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7" name="Google Shape;7797;p27"/>
            <p:cNvSpPr/>
            <p:nvPr/>
          </p:nvSpPr>
          <p:spPr>
            <a:xfrm>
              <a:off x="3395321" y="3762196"/>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8" name="Google Shape;7798;p27"/>
            <p:cNvSpPr/>
            <p:nvPr/>
          </p:nvSpPr>
          <p:spPr>
            <a:xfrm>
              <a:off x="3388312" y="378819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9" name="Google Shape;7799;p27"/>
            <p:cNvSpPr/>
            <p:nvPr/>
          </p:nvSpPr>
          <p:spPr>
            <a:xfrm>
              <a:off x="3375341" y="3765221"/>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0" name="Google Shape;7800;p27"/>
            <p:cNvSpPr/>
            <p:nvPr/>
          </p:nvSpPr>
          <p:spPr>
            <a:xfrm>
              <a:off x="3388312" y="395606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1" name="Google Shape;7801;p27"/>
            <p:cNvSpPr/>
            <p:nvPr/>
          </p:nvSpPr>
          <p:spPr>
            <a:xfrm>
              <a:off x="3378337" y="393408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2" name="Google Shape;7802;p27"/>
            <p:cNvSpPr/>
            <p:nvPr/>
          </p:nvSpPr>
          <p:spPr>
            <a:xfrm>
              <a:off x="3365336" y="396205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3" name="Google Shape;7803;p27"/>
            <p:cNvSpPr/>
            <p:nvPr/>
          </p:nvSpPr>
          <p:spPr>
            <a:xfrm>
              <a:off x="3565198" y="3891124"/>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4" name="Google Shape;7804;p27"/>
            <p:cNvSpPr/>
            <p:nvPr/>
          </p:nvSpPr>
          <p:spPr>
            <a:xfrm>
              <a:off x="3559177" y="3918084"/>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5" name="Google Shape;7805;p27"/>
            <p:cNvSpPr/>
            <p:nvPr/>
          </p:nvSpPr>
          <p:spPr>
            <a:xfrm>
              <a:off x="3545188" y="3899092"/>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6" name="Google Shape;7806;p27"/>
            <p:cNvSpPr/>
            <p:nvPr/>
          </p:nvSpPr>
          <p:spPr>
            <a:xfrm>
              <a:off x="3471258" y="3618320"/>
              <a:ext cx="15009" cy="11024"/>
            </a:xfrm>
            <a:custGeom>
              <a:rect b="b" l="l" r="r" t="t"/>
              <a:pathLst>
                <a:path extrusionOk="0" h="368" w="501">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7" name="Google Shape;7807;p27"/>
            <p:cNvSpPr/>
            <p:nvPr/>
          </p:nvSpPr>
          <p:spPr>
            <a:xfrm>
              <a:off x="3460265" y="3646298"/>
              <a:ext cx="15009" cy="11024"/>
            </a:xfrm>
            <a:custGeom>
              <a:rect b="b" l="l" r="r" t="t"/>
              <a:pathLst>
                <a:path extrusionOk="0" h="368" w="501">
                  <a:moveTo>
                    <a:pt x="267" y="1"/>
                  </a:moveTo>
                  <a:cubicBezTo>
                    <a:pt x="1" y="1"/>
                    <a:pt x="1" y="367"/>
                    <a:pt x="267" y="367"/>
                  </a:cubicBez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8" name="Google Shape;7808;p27"/>
            <p:cNvSpPr/>
            <p:nvPr/>
          </p:nvSpPr>
          <p:spPr>
            <a:xfrm>
              <a:off x="3445287" y="3621315"/>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9" name="Google Shape;7809;p27"/>
            <p:cNvSpPr/>
            <p:nvPr/>
          </p:nvSpPr>
          <p:spPr>
            <a:xfrm>
              <a:off x="3662104"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0" name="Google Shape;7810;p27"/>
            <p:cNvSpPr/>
            <p:nvPr/>
          </p:nvSpPr>
          <p:spPr>
            <a:xfrm>
              <a:off x="3649133" y="3808177"/>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1" name="Google Shape;7811;p27"/>
            <p:cNvSpPr/>
            <p:nvPr/>
          </p:nvSpPr>
          <p:spPr>
            <a:xfrm>
              <a:off x="3640116"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2" name="Google Shape;7812;p27"/>
          <p:cNvGrpSpPr/>
          <p:nvPr/>
        </p:nvGrpSpPr>
        <p:grpSpPr>
          <a:xfrm flipH="1" rot="494480">
            <a:off x="125912" y="-250829"/>
            <a:ext cx="1529325" cy="1568371"/>
            <a:chOff x="7973149" y="-201092"/>
            <a:chExt cx="1116750" cy="1145263"/>
          </a:xfrm>
        </p:grpSpPr>
        <p:sp>
          <p:nvSpPr>
            <p:cNvPr id="7813" name="Google Shape;7813;p27"/>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4" name="Google Shape;7814;p27"/>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5" name="Google Shape;7815;p27"/>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6" name="Google Shape;7816;p27"/>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7" name="Google Shape;7817;p27"/>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8" name="Google Shape;7818;p27"/>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9" name="Google Shape;7819;p27"/>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0" name="Google Shape;7820;p27"/>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1" name="Google Shape;7821;p27"/>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2" name="Google Shape;7822;p27"/>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3" name="Google Shape;7823;p27"/>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4" name="Google Shape;7824;p27"/>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5" name="Google Shape;7825;p27"/>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6" name="Google Shape;7826;p27"/>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7" name="Google Shape;7827;p27"/>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8" name="Google Shape;7828;p27"/>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9" name="Google Shape;7829;p27"/>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0" name="Google Shape;7830;p27"/>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1" name="Google Shape;7831;p27"/>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2" name="Google Shape;7832;p27"/>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3" name="Google Shape;7833;p27"/>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4" name="Google Shape;7834;p27"/>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5" name="Google Shape;7835;p27"/>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6" name="Google Shape;7836;p27"/>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7" name="Google Shape;7837;p27"/>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27"/>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9" name="Google Shape;7839;p27"/>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0" name="Google Shape;7840;p27"/>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27"/>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2" name="Google Shape;7842;p27"/>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3" name="Google Shape;7843;p27"/>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4" name="Google Shape;7844;p27"/>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27"/>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6" name="Google Shape;7846;p27"/>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7" name="Google Shape;7847;p27"/>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8" name="Google Shape;7848;p27"/>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9" name="Google Shape;7849;p27"/>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0" name="Google Shape;7850;p27"/>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1" name="Google Shape;7851;p27"/>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2" name="Google Shape;7852;p27"/>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3" name="Google Shape;7853;p27"/>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4" name="Google Shape;7854;p27"/>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5" name="Google Shape;7855;p27"/>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6" name="Google Shape;7856;p27"/>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7" name="Google Shape;7857;p27"/>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8" name="Google Shape;7858;p27"/>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9" name="Google Shape;7859;p27"/>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0" name="Google Shape;7860;p27"/>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1" name="Google Shape;7861;p27"/>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2" name="Google Shape;7862;p27"/>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3" name="Google Shape;7863;p27"/>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4" name="Google Shape;7864;p27"/>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5" name="Google Shape;7865;p27"/>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6" name="Google Shape;7866;p27"/>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7" name="Google Shape;7867;p27"/>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8" name="Google Shape;7868;p27"/>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9" name="Google Shape;7869;p27"/>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0" name="Google Shape;7870;p27"/>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1" name="Google Shape;7871;p27"/>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2" name="Google Shape;7872;p27"/>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3" name="Google Shape;7873;p27"/>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4" name="Google Shape;7874;p27"/>
          <p:cNvGrpSpPr/>
          <p:nvPr/>
        </p:nvGrpSpPr>
        <p:grpSpPr>
          <a:xfrm flipH="1" rot="5400000">
            <a:off x="1317857" y="93879"/>
            <a:ext cx="161913" cy="145916"/>
            <a:chOff x="7737341" y="1046941"/>
            <a:chExt cx="161913" cy="145916"/>
          </a:xfrm>
        </p:grpSpPr>
        <p:sp>
          <p:nvSpPr>
            <p:cNvPr id="7875" name="Google Shape;7875;p27"/>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6" name="Google Shape;7876;p27"/>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7" name="Google Shape;7877;p27"/>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8" name="Google Shape;7878;p27"/>
          <p:cNvGrpSpPr/>
          <p:nvPr/>
        </p:nvGrpSpPr>
        <p:grpSpPr>
          <a:xfrm flipH="1" rot="5400000">
            <a:off x="118307" y="963704"/>
            <a:ext cx="161913" cy="145916"/>
            <a:chOff x="7737341" y="1046941"/>
            <a:chExt cx="161913" cy="145916"/>
          </a:xfrm>
        </p:grpSpPr>
        <p:sp>
          <p:nvSpPr>
            <p:cNvPr id="7879" name="Google Shape;7879;p27"/>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0" name="Google Shape;7880;p27"/>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1" name="Google Shape;7881;p27"/>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82" name="Google Shape;7882;p27"/>
          <p:cNvGrpSpPr/>
          <p:nvPr/>
        </p:nvGrpSpPr>
        <p:grpSpPr>
          <a:xfrm flipH="1" rot="5400000">
            <a:off x="1065507" y="1125629"/>
            <a:ext cx="161913" cy="145916"/>
            <a:chOff x="7737341" y="1046941"/>
            <a:chExt cx="161913" cy="145916"/>
          </a:xfrm>
        </p:grpSpPr>
        <p:sp>
          <p:nvSpPr>
            <p:cNvPr id="7883" name="Google Shape;7883;p27"/>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4" name="Google Shape;7884;p27"/>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5" name="Google Shape;7885;p27"/>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7886" name="Shape 7886"/>
        <p:cNvGrpSpPr/>
        <p:nvPr/>
      </p:nvGrpSpPr>
      <p:grpSpPr>
        <a:xfrm>
          <a:off x="0" y="0"/>
          <a:ext cx="0" cy="0"/>
          <a:chOff x="0" y="0"/>
          <a:chExt cx="0" cy="0"/>
        </a:xfrm>
      </p:grpSpPr>
      <p:sp>
        <p:nvSpPr>
          <p:cNvPr id="7887" name="Google Shape;7887;p28"/>
          <p:cNvSpPr/>
          <p:nvPr/>
        </p:nvSpPr>
        <p:spPr>
          <a:xfrm>
            <a:off x="3769625" y="0"/>
            <a:ext cx="5374339" cy="4746796"/>
          </a:xfrm>
          <a:custGeom>
            <a:rect b="b" l="l" r="r" t="t"/>
            <a:pathLst>
              <a:path extrusionOk="0" h="155722" w="176309">
                <a:moveTo>
                  <a:pt x="63247" y="0"/>
                </a:moveTo>
                <a:cubicBezTo>
                  <a:pt x="63247" y="0"/>
                  <a:pt x="80642" y="24848"/>
                  <a:pt x="37077" y="41672"/>
                </a:cubicBezTo>
                <a:cubicBezTo>
                  <a:pt x="1" y="55983"/>
                  <a:pt x="5335" y="88511"/>
                  <a:pt x="27957" y="97286"/>
                </a:cubicBezTo>
                <a:cubicBezTo>
                  <a:pt x="27849" y="97834"/>
                  <a:pt x="27742" y="98381"/>
                  <a:pt x="27659" y="98929"/>
                </a:cubicBezTo>
                <a:cubicBezTo>
                  <a:pt x="23670" y="124623"/>
                  <a:pt x="47626" y="125194"/>
                  <a:pt x="58960" y="130445"/>
                </a:cubicBezTo>
                <a:cubicBezTo>
                  <a:pt x="60782" y="131290"/>
                  <a:pt x="62425" y="132326"/>
                  <a:pt x="63997" y="133457"/>
                </a:cubicBezTo>
                <a:cubicBezTo>
                  <a:pt x="65985" y="140732"/>
                  <a:pt x="70795" y="147709"/>
                  <a:pt x="78010" y="151757"/>
                </a:cubicBezTo>
                <a:cubicBezTo>
                  <a:pt x="81701" y="153840"/>
                  <a:pt x="86071" y="154971"/>
                  <a:pt x="89976" y="155341"/>
                </a:cubicBezTo>
                <a:cubicBezTo>
                  <a:pt x="92794" y="155602"/>
                  <a:pt x="95482" y="155722"/>
                  <a:pt x="98053" y="155722"/>
                </a:cubicBezTo>
                <a:cubicBezTo>
                  <a:pt x="124611" y="155722"/>
                  <a:pt x="138682" y="142939"/>
                  <a:pt x="155020" y="141756"/>
                </a:cubicBezTo>
                <a:cubicBezTo>
                  <a:pt x="155811" y="141699"/>
                  <a:pt x="156608" y="141669"/>
                  <a:pt x="157412" y="141669"/>
                </a:cubicBezTo>
                <a:cubicBezTo>
                  <a:pt x="163153" y="141669"/>
                  <a:pt x="169259" y="143194"/>
                  <a:pt x="176308" y="147256"/>
                </a:cubicBezTo>
                <a:lnTo>
                  <a:pt x="176308" y="0"/>
                </a:lnTo>
                <a:close/>
              </a:path>
            </a:pathLst>
          </a:custGeom>
          <a:solidFill>
            <a:srgbClr val="A0E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8" name="Google Shape;7888;p28"/>
          <p:cNvSpPr/>
          <p:nvPr/>
        </p:nvSpPr>
        <p:spPr>
          <a:xfrm rot="10800000">
            <a:off x="-10703" y="2348879"/>
            <a:ext cx="3274652" cy="2797621"/>
          </a:xfrm>
          <a:custGeom>
            <a:rect b="b" l="l" r="r" t="t"/>
            <a:pathLst>
              <a:path extrusionOk="0" h="465688" w="545094">
                <a:moveTo>
                  <a:pt x="207028" y="1"/>
                </a:moveTo>
                <a:cubicBezTo>
                  <a:pt x="207028" y="1"/>
                  <a:pt x="259058" y="74319"/>
                  <a:pt x="128756" y="124647"/>
                </a:cubicBezTo>
                <a:cubicBezTo>
                  <a:pt x="1" y="174354"/>
                  <a:pt x="42285" y="297550"/>
                  <a:pt x="138002" y="297550"/>
                </a:cubicBezTo>
                <a:cubicBezTo>
                  <a:pt x="146029" y="297550"/>
                  <a:pt x="154432" y="296683"/>
                  <a:pt x="163141" y="294834"/>
                </a:cubicBezTo>
                <a:cubicBezTo>
                  <a:pt x="173520" y="292632"/>
                  <a:pt x="182326" y="291602"/>
                  <a:pt x="189704" y="291602"/>
                </a:cubicBezTo>
                <a:cubicBezTo>
                  <a:pt x="225753" y="291602"/>
                  <a:pt x="227678" y="316202"/>
                  <a:pt x="212112" y="348817"/>
                </a:cubicBezTo>
                <a:cubicBezTo>
                  <a:pt x="196610" y="381274"/>
                  <a:pt x="212112" y="431899"/>
                  <a:pt x="251176" y="453854"/>
                </a:cubicBezTo>
                <a:cubicBezTo>
                  <a:pt x="262225" y="460057"/>
                  <a:pt x="275286" y="463462"/>
                  <a:pt x="286978" y="464546"/>
                </a:cubicBezTo>
                <a:cubicBezTo>
                  <a:pt x="295411" y="465329"/>
                  <a:pt x="303454" y="465688"/>
                  <a:pt x="311146" y="465688"/>
                </a:cubicBezTo>
                <a:cubicBezTo>
                  <a:pt x="390544" y="465688"/>
                  <a:pt x="432621" y="427483"/>
                  <a:pt x="481467" y="423934"/>
                </a:cubicBezTo>
                <a:cubicBezTo>
                  <a:pt x="483856" y="423759"/>
                  <a:pt x="486261" y="423668"/>
                  <a:pt x="488687" y="423668"/>
                </a:cubicBezTo>
                <a:cubicBezTo>
                  <a:pt x="505818" y="423668"/>
                  <a:pt x="524017" y="428226"/>
                  <a:pt x="545094" y="440376"/>
                </a:cubicBezTo>
                <a:lnTo>
                  <a:pt x="545094" y="1"/>
                </a:lnTo>
                <a:close/>
              </a:path>
            </a:pathLst>
          </a:custGeom>
          <a:solidFill>
            <a:srgbClr val="A0E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9" name="Google Shape;7889;p28"/>
          <p:cNvSpPr txBox="1"/>
          <p:nvPr>
            <p:ph type="ctrTitle"/>
          </p:nvPr>
        </p:nvSpPr>
        <p:spPr>
          <a:xfrm>
            <a:off x="717529" y="1686425"/>
            <a:ext cx="4584300" cy="20526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rgbClr val="053B5C"/>
              </a:buClr>
              <a:buSzPts val="6000"/>
              <a:buNone/>
              <a:defRPr sz="6000">
                <a:solidFill>
                  <a:srgbClr val="053B5C"/>
                </a:solidFill>
              </a:defRPr>
            </a:lvl1pPr>
            <a:lvl2pPr lvl="1" rtl="0" algn="l">
              <a:lnSpc>
                <a:spcPct val="100000"/>
              </a:lnSpc>
              <a:spcBef>
                <a:spcPts val="0"/>
              </a:spcBef>
              <a:spcAft>
                <a:spcPts val="0"/>
              </a:spcAft>
              <a:buClr>
                <a:srgbClr val="053B5C"/>
              </a:buClr>
              <a:buSzPts val="6000"/>
              <a:buNone/>
              <a:defRPr sz="6000">
                <a:solidFill>
                  <a:srgbClr val="053B5C"/>
                </a:solidFill>
              </a:defRPr>
            </a:lvl2pPr>
            <a:lvl3pPr lvl="2" rtl="0" algn="l">
              <a:lnSpc>
                <a:spcPct val="100000"/>
              </a:lnSpc>
              <a:spcBef>
                <a:spcPts val="0"/>
              </a:spcBef>
              <a:spcAft>
                <a:spcPts val="0"/>
              </a:spcAft>
              <a:buClr>
                <a:srgbClr val="053B5C"/>
              </a:buClr>
              <a:buSzPts val="6000"/>
              <a:buNone/>
              <a:defRPr sz="6000">
                <a:solidFill>
                  <a:srgbClr val="053B5C"/>
                </a:solidFill>
              </a:defRPr>
            </a:lvl3pPr>
            <a:lvl4pPr lvl="3" rtl="0" algn="l">
              <a:lnSpc>
                <a:spcPct val="100000"/>
              </a:lnSpc>
              <a:spcBef>
                <a:spcPts val="0"/>
              </a:spcBef>
              <a:spcAft>
                <a:spcPts val="0"/>
              </a:spcAft>
              <a:buClr>
                <a:srgbClr val="053B5C"/>
              </a:buClr>
              <a:buSzPts val="6000"/>
              <a:buNone/>
              <a:defRPr sz="6000">
                <a:solidFill>
                  <a:srgbClr val="053B5C"/>
                </a:solidFill>
              </a:defRPr>
            </a:lvl4pPr>
            <a:lvl5pPr lvl="4" rtl="0" algn="l">
              <a:lnSpc>
                <a:spcPct val="100000"/>
              </a:lnSpc>
              <a:spcBef>
                <a:spcPts val="0"/>
              </a:spcBef>
              <a:spcAft>
                <a:spcPts val="0"/>
              </a:spcAft>
              <a:buClr>
                <a:srgbClr val="053B5C"/>
              </a:buClr>
              <a:buSzPts val="6000"/>
              <a:buNone/>
              <a:defRPr sz="6000">
                <a:solidFill>
                  <a:srgbClr val="053B5C"/>
                </a:solidFill>
              </a:defRPr>
            </a:lvl5pPr>
            <a:lvl6pPr lvl="5" rtl="0" algn="l">
              <a:lnSpc>
                <a:spcPct val="100000"/>
              </a:lnSpc>
              <a:spcBef>
                <a:spcPts val="0"/>
              </a:spcBef>
              <a:spcAft>
                <a:spcPts val="0"/>
              </a:spcAft>
              <a:buClr>
                <a:srgbClr val="053B5C"/>
              </a:buClr>
              <a:buSzPts val="6000"/>
              <a:buNone/>
              <a:defRPr sz="6000">
                <a:solidFill>
                  <a:srgbClr val="053B5C"/>
                </a:solidFill>
              </a:defRPr>
            </a:lvl6pPr>
            <a:lvl7pPr lvl="6" rtl="0" algn="l">
              <a:lnSpc>
                <a:spcPct val="100000"/>
              </a:lnSpc>
              <a:spcBef>
                <a:spcPts val="0"/>
              </a:spcBef>
              <a:spcAft>
                <a:spcPts val="0"/>
              </a:spcAft>
              <a:buClr>
                <a:srgbClr val="053B5C"/>
              </a:buClr>
              <a:buSzPts val="6000"/>
              <a:buNone/>
              <a:defRPr sz="6000">
                <a:solidFill>
                  <a:srgbClr val="053B5C"/>
                </a:solidFill>
              </a:defRPr>
            </a:lvl7pPr>
            <a:lvl8pPr lvl="7" rtl="0" algn="l">
              <a:lnSpc>
                <a:spcPct val="100000"/>
              </a:lnSpc>
              <a:spcBef>
                <a:spcPts val="0"/>
              </a:spcBef>
              <a:spcAft>
                <a:spcPts val="0"/>
              </a:spcAft>
              <a:buClr>
                <a:srgbClr val="053B5C"/>
              </a:buClr>
              <a:buSzPts val="6000"/>
              <a:buNone/>
              <a:defRPr sz="6000">
                <a:solidFill>
                  <a:srgbClr val="053B5C"/>
                </a:solidFill>
              </a:defRPr>
            </a:lvl8pPr>
            <a:lvl9pPr lvl="8" rtl="0" algn="l">
              <a:lnSpc>
                <a:spcPct val="100000"/>
              </a:lnSpc>
              <a:spcBef>
                <a:spcPts val="0"/>
              </a:spcBef>
              <a:spcAft>
                <a:spcPts val="0"/>
              </a:spcAft>
              <a:buClr>
                <a:srgbClr val="053B5C"/>
              </a:buClr>
              <a:buSzPts val="6000"/>
              <a:buNone/>
              <a:defRPr sz="6000">
                <a:solidFill>
                  <a:srgbClr val="053B5C"/>
                </a:solidFill>
              </a:defRPr>
            </a:lvl9pPr>
          </a:lstStyle>
          <a:p/>
        </p:txBody>
      </p:sp>
      <p:sp>
        <p:nvSpPr>
          <p:cNvPr id="7890" name="Google Shape;7890;p28"/>
          <p:cNvSpPr txBox="1"/>
          <p:nvPr>
            <p:ph idx="1" type="subTitle"/>
          </p:nvPr>
        </p:nvSpPr>
        <p:spPr>
          <a:xfrm>
            <a:off x="686814" y="3304725"/>
            <a:ext cx="4074600" cy="446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53B5C"/>
              </a:buClr>
              <a:buSzPts val="1700"/>
              <a:buNone/>
              <a:defRPr sz="1600">
                <a:solidFill>
                  <a:srgbClr val="053B5C"/>
                </a:solidFill>
              </a:defRPr>
            </a:lvl1pPr>
            <a:lvl2pPr lvl="1" rtl="0" algn="l">
              <a:lnSpc>
                <a:spcPct val="100000"/>
              </a:lnSpc>
              <a:spcBef>
                <a:spcPts val="0"/>
              </a:spcBef>
              <a:spcAft>
                <a:spcPts val="0"/>
              </a:spcAft>
              <a:buClr>
                <a:srgbClr val="053B5C"/>
              </a:buClr>
              <a:buSzPts val="1700"/>
              <a:buNone/>
              <a:defRPr sz="1700">
                <a:solidFill>
                  <a:srgbClr val="053B5C"/>
                </a:solidFill>
              </a:defRPr>
            </a:lvl2pPr>
            <a:lvl3pPr lvl="2" rtl="0" algn="l">
              <a:lnSpc>
                <a:spcPct val="100000"/>
              </a:lnSpc>
              <a:spcBef>
                <a:spcPts val="0"/>
              </a:spcBef>
              <a:spcAft>
                <a:spcPts val="0"/>
              </a:spcAft>
              <a:buClr>
                <a:srgbClr val="053B5C"/>
              </a:buClr>
              <a:buSzPts val="1700"/>
              <a:buNone/>
              <a:defRPr sz="1700">
                <a:solidFill>
                  <a:srgbClr val="053B5C"/>
                </a:solidFill>
              </a:defRPr>
            </a:lvl3pPr>
            <a:lvl4pPr lvl="3" rtl="0" algn="l">
              <a:lnSpc>
                <a:spcPct val="100000"/>
              </a:lnSpc>
              <a:spcBef>
                <a:spcPts val="0"/>
              </a:spcBef>
              <a:spcAft>
                <a:spcPts val="0"/>
              </a:spcAft>
              <a:buClr>
                <a:srgbClr val="053B5C"/>
              </a:buClr>
              <a:buSzPts val="1700"/>
              <a:buNone/>
              <a:defRPr sz="1700">
                <a:solidFill>
                  <a:srgbClr val="053B5C"/>
                </a:solidFill>
              </a:defRPr>
            </a:lvl4pPr>
            <a:lvl5pPr lvl="4" rtl="0" algn="l">
              <a:lnSpc>
                <a:spcPct val="100000"/>
              </a:lnSpc>
              <a:spcBef>
                <a:spcPts val="0"/>
              </a:spcBef>
              <a:spcAft>
                <a:spcPts val="0"/>
              </a:spcAft>
              <a:buClr>
                <a:srgbClr val="053B5C"/>
              </a:buClr>
              <a:buSzPts val="1700"/>
              <a:buNone/>
              <a:defRPr sz="1700">
                <a:solidFill>
                  <a:srgbClr val="053B5C"/>
                </a:solidFill>
              </a:defRPr>
            </a:lvl5pPr>
            <a:lvl6pPr lvl="5" rtl="0" algn="l">
              <a:lnSpc>
                <a:spcPct val="100000"/>
              </a:lnSpc>
              <a:spcBef>
                <a:spcPts val="0"/>
              </a:spcBef>
              <a:spcAft>
                <a:spcPts val="0"/>
              </a:spcAft>
              <a:buClr>
                <a:srgbClr val="053B5C"/>
              </a:buClr>
              <a:buSzPts val="1700"/>
              <a:buNone/>
              <a:defRPr sz="1700">
                <a:solidFill>
                  <a:srgbClr val="053B5C"/>
                </a:solidFill>
              </a:defRPr>
            </a:lvl6pPr>
            <a:lvl7pPr lvl="6" rtl="0" algn="l">
              <a:lnSpc>
                <a:spcPct val="100000"/>
              </a:lnSpc>
              <a:spcBef>
                <a:spcPts val="0"/>
              </a:spcBef>
              <a:spcAft>
                <a:spcPts val="0"/>
              </a:spcAft>
              <a:buClr>
                <a:srgbClr val="053B5C"/>
              </a:buClr>
              <a:buSzPts val="1700"/>
              <a:buNone/>
              <a:defRPr sz="1700">
                <a:solidFill>
                  <a:srgbClr val="053B5C"/>
                </a:solidFill>
              </a:defRPr>
            </a:lvl7pPr>
            <a:lvl8pPr lvl="7" rtl="0" algn="l">
              <a:lnSpc>
                <a:spcPct val="100000"/>
              </a:lnSpc>
              <a:spcBef>
                <a:spcPts val="0"/>
              </a:spcBef>
              <a:spcAft>
                <a:spcPts val="0"/>
              </a:spcAft>
              <a:buClr>
                <a:srgbClr val="053B5C"/>
              </a:buClr>
              <a:buSzPts val="1700"/>
              <a:buNone/>
              <a:defRPr sz="1700">
                <a:solidFill>
                  <a:srgbClr val="053B5C"/>
                </a:solidFill>
              </a:defRPr>
            </a:lvl8pPr>
            <a:lvl9pPr lvl="8" rtl="0" algn="l">
              <a:lnSpc>
                <a:spcPct val="100000"/>
              </a:lnSpc>
              <a:spcBef>
                <a:spcPts val="0"/>
              </a:spcBef>
              <a:spcAft>
                <a:spcPts val="0"/>
              </a:spcAft>
              <a:buClr>
                <a:srgbClr val="053B5C"/>
              </a:buClr>
              <a:buSzPts val="1700"/>
              <a:buNone/>
              <a:defRPr sz="1700">
                <a:solidFill>
                  <a:srgbClr val="053B5C"/>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7891" name="Shape 7891"/>
        <p:cNvGrpSpPr/>
        <p:nvPr/>
      </p:nvGrpSpPr>
      <p:grpSpPr>
        <a:xfrm>
          <a:off x="0" y="0"/>
          <a:ext cx="0" cy="0"/>
          <a:chOff x="0" y="0"/>
          <a:chExt cx="0" cy="0"/>
        </a:xfrm>
      </p:grpSpPr>
      <p:sp>
        <p:nvSpPr>
          <p:cNvPr id="7892" name="Google Shape;7892;p29"/>
          <p:cNvSpPr/>
          <p:nvPr/>
        </p:nvSpPr>
        <p:spPr>
          <a:xfrm>
            <a:off x="449425" y="444800"/>
            <a:ext cx="8245200" cy="4249200"/>
          </a:xfrm>
          <a:prstGeom prst="roundRect">
            <a:avLst>
              <a:gd fmla="val 1132" name="adj"/>
            </a:avLst>
          </a:prstGeom>
          <a:solidFill>
            <a:srgbClr val="FFFFFF"/>
          </a:solidFill>
          <a:ln>
            <a:noFill/>
          </a:ln>
          <a:effectLst>
            <a:outerShdw blurRad="214313" rotWithShape="0" algn="bl" dir="5400000" dist="76200">
              <a:schemeClr val="dk1">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3" name="Google Shape;7893;p29"/>
          <p:cNvSpPr txBox="1"/>
          <p:nvPr>
            <p:ph type="title"/>
          </p:nvPr>
        </p:nvSpPr>
        <p:spPr>
          <a:xfrm>
            <a:off x="890700" y="888100"/>
            <a:ext cx="3677100" cy="490800"/>
          </a:xfrm>
          <a:prstGeom prst="rect">
            <a:avLst/>
          </a:prstGeom>
        </p:spPr>
        <p:txBody>
          <a:bodyPr anchorCtr="0" anchor="t" bIns="91425" lIns="91425" spcFirstLastPara="1" rIns="91425" wrap="square" tIns="91425">
            <a:noAutofit/>
          </a:bodyPr>
          <a:lstStyle>
            <a:lvl1pPr lvl="0" rtl="0" algn="l">
              <a:spcBef>
                <a:spcPts val="0"/>
              </a:spcBef>
              <a:spcAft>
                <a:spcPts val="0"/>
              </a:spcAft>
              <a:buClr>
                <a:schemeClr val="dk1"/>
              </a:buClr>
              <a:buSzPts val="3000"/>
              <a:buNone/>
              <a:defRPr>
                <a:solidFill>
                  <a:schemeClr val="dk1"/>
                </a:solidFill>
              </a:defRPr>
            </a:lvl1pPr>
            <a:lvl2pPr lvl="1" rtl="0" algn="l">
              <a:spcBef>
                <a:spcPts val="0"/>
              </a:spcBef>
              <a:spcAft>
                <a:spcPts val="0"/>
              </a:spcAft>
              <a:buClr>
                <a:schemeClr val="dk1"/>
              </a:buClr>
              <a:buSzPts val="1400"/>
              <a:buNone/>
              <a:defRPr>
                <a:solidFill>
                  <a:schemeClr val="dk1"/>
                </a:solidFill>
              </a:defRPr>
            </a:lvl2pPr>
            <a:lvl3pPr lvl="2" rtl="0" algn="l">
              <a:spcBef>
                <a:spcPts val="0"/>
              </a:spcBef>
              <a:spcAft>
                <a:spcPts val="0"/>
              </a:spcAft>
              <a:buClr>
                <a:schemeClr val="dk1"/>
              </a:buClr>
              <a:buSzPts val="1400"/>
              <a:buNone/>
              <a:defRPr>
                <a:solidFill>
                  <a:schemeClr val="dk1"/>
                </a:solidFill>
              </a:defRPr>
            </a:lvl3pPr>
            <a:lvl4pPr lvl="3" rtl="0" algn="l">
              <a:spcBef>
                <a:spcPts val="0"/>
              </a:spcBef>
              <a:spcAft>
                <a:spcPts val="0"/>
              </a:spcAft>
              <a:buClr>
                <a:schemeClr val="dk1"/>
              </a:buClr>
              <a:buSzPts val="1400"/>
              <a:buNone/>
              <a:defRPr>
                <a:solidFill>
                  <a:schemeClr val="dk1"/>
                </a:solidFill>
              </a:defRPr>
            </a:lvl4pPr>
            <a:lvl5pPr lvl="4" rtl="0" algn="l">
              <a:spcBef>
                <a:spcPts val="0"/>
              </a:spcBef>
              <a:spcAft>
                <a:spcPts val="0"/>
              </a:spcAft>
              <a:buClr>
                <a:schemeClr val="dk1"/>
              </a:buClr>
              <a:buSzPts val="1400"/>
              <a:buNone/>
              <a:defRPr>
                <a:solidFill>
                  <a:schemeClr val="dk1"/>
                </a:solidFill>
              </a:defRPr>
            </a:lvl5pPr>
            <a:lvl6pPr lvl="5" rtl="0" algn="l">
              <a:spcBef>
                <a:spcPts val="0"/>
              </a:spcBef>
              <a:spcAft>
                <a:spcPts val="0"/>
              </a:spcAft>
              <a:buClr>
                <a:schemeClr val="dk1"/>
              </a:buClr>
              <a:buSzPts val="1400"/>
              <a:buNone/>
              <a:defRPr>
                <a:solidFill>
                  <a:schemeClr val="dk1"/>
                </a:solidFill>
              </a:defRPr>
            </a:lvl6pPr>
            <a:lvl7pPr lvl="6" rtl="0" algn="l">
              <a:spcBef>
                <a:spcPts val="0"/>
              </a:spcBef>
              <a:spcAft>
                <a:spcPts val="0"/>
              </a:spcAft>
              <a:buClr>
                <a:schemeClr val="dk1"/>
              </a:buClr>
              <a:buSzPts val="1400"/>
              <a:buNone/>
              <a:defRPr>
                <a:solidFill>
                  <a:schemeClr val="dk1"/>
                </a:solidFill>
              </a:defRPr>
            </a:lvl7pPr>
            <a:lvl8pPr lvl="7" rtl="0" algn="l">
              <a:spcBef>
                <a:spcPts val="0"/>
              </a:spcBef>
              <a:spcAft>
                <a:spcPts val="0"/>
              </a:spcAft>
              <a:buClr>
                <a:schemeClr val="dk1"/>
              </a:buClr>
              <a:buSzPts val="1400"/>
              <a:buNone/>
              <a:defRPr>
                <a:solidFill>
                  <a:schemeClr val="dk1"/>
                </a:solidFill>
              </a:defRPr>
            </a:lvl8pPr>
            <a:lvl9pPr lvl="8" rtl="0" algn="l">
              <a:spcBef>
                <a:spcPts val="0"/>
              </a:spcBef>
              <a:spcAft>
                <a:spcPts val="0"/>
              </a:spcAft>
              <a:buClr>
                <a:schemeClr val="dk1"/>
              </a:buClr>
              <a:buSzPts val="1400"/>
              <a:buNone/>
              <a:defRPr>
                <a:solidFill>
                  <a:schemeClr val="dk1"/>
                </a:solidFill>
              </a:defRPr>
            </a:lvl9pPr>
          </a:lstStyle>
          <a:p/>
        </p:txBody>
      </p:sp>
      <p:sp>
        <p:nvSpPr>
          <p:cNvPr id="7894" name="Google Shape;7894;p29"/>
          <p:cNvSpPr txBox="1"/>
          <p:nvPr>
            <p:ph idx="1" type="body"/>
          </p:nvPr>
        </p:nvSpPr>
        <p:spPr>
          <a:xfrm>
            <a:off x="890700" y="1581150"/>
            <a:ext cx="3677100" cy="265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895" name="Google Shape;7895;p29"/>
          <p:cNvSpPr txBox="1"/>
          <p:nvPr>
            <p:ph idx="12" type="sldNum"/>
          </p:nvPr>
        </p:nvSpPr>
        <p:spPr>
          <a:xfrm>
            <a:off x="4297650"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8" name="Shape 748"/>
        <p:cNvGrpSpPr/>
        <p:nvPr/>
      </p:nvGrpSpPr>
      <p:grpSpPr>
        <a:xfrm>
          <a:off x="0" y="0"/>
          <a:ext cx="0" cy="0"/>
          <a:chOff x="0" y="0"/>
          <a:chExt cx="0" cy="0"/>
        </a:xfrm>
      </p:grpSpPr>
      <p:grpSp>
        <p:nvGrpSpPr>
          <p:cNvPr id="749" name="Google Shape;749;p4"/>
          <p:cNvGrpSpPr/>
          <p:nvPr/>
        </p:nvGrpSpPr>
        <p:grpSpPr>
          <a:xfrm flipH="1" rot="-5400000">
            <a:off x="469170" y="-164267"/>
            <a:ext cx="255434" cy="662200"/>
            <a:chOff x="1823086" y="-208516"/>
            <a:chExt cx="433159" cy="1122944"/>
          </a:xfrm>
        </p:grpSpPr>
        <p:sp>
          <p:nvSpPr>
            <p:cNvPr id="750" name="Google Shape;750;p4"/>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4"/>
          <p:cNvGrpSpPr/>
          <p:nvPr/>
        </p:nvGrpSpPr>
        <p:grpSpPr>
          <a:xfrm>
            <a:off x="202008" y="-176001"/>
            <a:ext cx="471978" cy="659725"/>
            <a:chOff x="1897495" y="-461400"/>
            <a:chExt cx="815443" cy="1139815"/>
          </a:xfrm>
        </p:grpSpPr>
        <p:sp>
          <p:nvSpPr>
            <p:cNvPr id="759" name="Google Shape;759;p4"/>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1" name="Google Shape;781;p4"/>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2" name="Google Shape;782;p4"/>
          <p:cNvSpPr txBox="1"/>
          <p:nvPr>
            <p:ph idx="1" type="body"/>
          </p:nvPr>
        </p:nvSpPr>
        <p:spPr>
          <a:xfrm>
            <a:off x="939150" y="1142825"/>
            <a:ext cx="7455900" cy="3636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91179"/>
              </a:buClr>
              <a:buSzPts val="1200"/>
              <a:buFont typeface="Nunito"/>
              <a:buAutoNum type="arabicPeriod"/>
              <a:defRPr sz="1200">
                <a:latin typeface="Nunito"/>
                <a:ea typeface="Nunito"/>
                <a:cs typeface="Nunito"/>
                <a:sym typeface="Nunito"/>
              </a:defRPr>
            </a:lvl1pPr>
            <a:lvl2pPr indent="-304800" lvl="1" marL="914400" rtl="0">
              <a:spcBef>
                <a:spcPts val="0"/>
              </a:spcBef>
              <a:spcAft>
                <a:spcPts val="0"/>
              </a:spcAft>
              <a:buClr>
                <a:srgbClr val="091179"/>
              </a:buClr>
              <a:buSzPts val="1200"/>
              <a:buFont typeface="Nunito"/>
              <a:buAutoNum type="alphaLcPeriod"/>
              <a:defRPr/>
            </a:lvl2pPr>
            <a:lvl3pPr indent="-304800" lvl="2" marL="1371600" rtl="0">
              <a:spcBef>
                <a:spcPts val="0"/>
              </a:spcBef>
              <a:spcAft>
                <a:spcPts val="0"/>
              </a:spcAft>
              <a:buClr>
                <a:srgbClr val="091179"/>
              </a:buClr>
              <a:buSzPts val="1200"/>
              <a:buFont typeface="Nunito"/>
              <a:buAutoNum type="romanLcPeriod"/>
              <a:defRPr/>
            </a:lvl3pPr>
            <a:lvl4pPr indent="-304800" lvl="3" marL="1828800" rtl="0">
              <a:spcBef>
                <a:spcPts val="0"/>
              </a:spcBef>
              <a:spcAft>
                <a:spcPts val="0"/>
              </a:spcAft>
              <a:buClr>
                <a:srgbClr val="091179"/>
              </a:buClr>
              <a:buSzPts val="1200"/>
              <a:buFont typeface="Nunito"/>
              <a:buAutoNum type="arabicPeriod"/>
              <a:defRPr/>
            </a:lvl4pPr>
            <a:lvl5pPr indent="-304800" lvl="4" marL="2286000" rtl="0">
              <a:spcBef>
                <a:spcPts val="0"/>
              </a:spcBef>
              <a:spcAft>
                <a:spcPts val="0"/>
              </a:spcAft>
              <a:buClr>
                <a:srgbClr val="091179"/>
              </a:buClr>
              <a:buSzPts val="1200"/>
              <a:buFont typeface="Nunito"/>
              <a:buAutoNum type="alphaLcPeriod"/>
              <a:defRPr/>
            </a:lvl5pPr>
            <a:lvl6pPr indent="-304800" lvl="5" marL="2743200" rtl="0">
              <a:spcBef>
                <a:spcPts val="0"/>
              </a:spcBef>
              <a:spcAft>
                <a:spcPts val="0"/>
              </a:spcAft>
              <a:buClr>
                <a:srgbClr val="091179"/>
              </a:buClr>
              <a:buSzPts val="1200"/>
              <a:buFont typeface="Nunito"/>
              <a:buAutoNum type="romanLcPeriod"/>
              <a:defRPr/>
            </a:lvl6pPr>
            <a:lvl7pPr indent="-304800" lvl="6" marL="3200400" rtl="0">
              <a:spcBef>
                <a:spcPts val="0"/>
              </a:spcBef>
              <a:spcAft>
                <a:spcPts val="0"/>
              </a:spcAft>
              <a:buClr>
                <a:srgbClr val="091179"/>
              </a:buClr>
              <a:buSzPts val="1200"/>
              <a:buFont typeface="Nunito"/>
              <a:buAutoNum type="arabicPeriod"/>
              <a:defRPr/>
            </a:lvl7pPr>
            <a:lvl8pPr indent="-304800" lvl="7" marL="3657600" rtl="0">
              <a:spcBef>
                <a:spcPts val="0"/>
              </a:spcBef>
              <a:spcAft>
                <a:spcPts val="0"/>
              </a:spcAft>
              <a:buClr>
                <a:srgbClr val="674EA7"/>
              </a:buClr>
              <a:buSzPts val="1200"/>
              <a:buFont typeface="Inconsolata"/>
              <a:buAutoNum type="alphaLcPeriod"/>
              <a:defRPr/>
            </a:lvl8pPr>
            <a:lvl9pPr indent="-304800" lvl="8" marL="4114800" rtl="0">
              <a:spcBef>
                <a:spcPts val="0"/>
              </a:spcBef>
              <a:spcAft>
                <a:spcPts val="0"/>
              </a:spcAft>
              <a:buClr>
                <a:srgbClr val="674EA7"/>
              </a:buClr>
              <a:buSzPts val="1200"/>
              <a:buFont typeface="Arial"/>
              <a:buAutoNum type="romanLcPeriod"/>
              <a:defRPr/>
            </a:lvl9pPr>
          </a:lstStyle>
          <a:p/>
        </p:txBody>
      </p:sp>
      <p:grpSp>
        <p:nvGrpSpPr>
          <p:cNvPr id="783" name="Google Shape;783;p4"/>
          <p:cNvGrpSpPr/>
          <p:nvPr/>
        </p:nvGrpSpPr>
        <p:grpSpPr>
          <a:xfrm>
            <a:off x="468253" y="629728"/>
            <a:ext cx="123669" cy="112229"/>
            <a:chOff x="737385" y="1492952"/>
            <a:chExt cx="161913" cy="146935"/>
          </a:xfrm>
        </p:grpSpPr>
        <p:sp>
          <p:nvSpPr>
            <p:cNvPr id="784" name="Google Shape;784;p4"/>
            <p:cNvSpPr/>
            <p:nvPr/>
          </p:nvSpPr>
          <p:spPr>
            <a:xfrm>
              <a:off x="737385" y="1587881"/>
              <a:ext cx="67974" cy="52006"/>
            </a:xfrm>
            <a:custGeom>
              <a:rect b="b" l="l" r="r" t="t"/>
              <a:pathLst>
                <a:path extrusionOk="0" h="1736" w="2269">
                  <a:moveTo>
                    <a:pt x="1135" y="1"/>
                  </a:moveTo>
                  <a:cubicBezTo>
                    <a:pt x="0" y="1"/>
                    <a:pt x="0" y="1735"/>
                    <a:pt x="1135" y="1735"/>
                  </a:cubicBezTo>
                  <a:cubicBezTo>
                    <a:pt x="2269" y="1735"/>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
            <p:cNvSpPr/>
            <p:nvPr/>
          </p:nvSpPr>
          <p:spPr>
            <a:xfrm>
              <a:off x="790346" y="1492952"/>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
            <p:cNvSpPr/>
            <p:nvPr/>
          </p:nvSpPr>
          <p:spPr>
            <a:xfrm>
              <a:off x="832314" y="1587881"/>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7" name="Google Shape;787;p4"/>
          <p:cNvSpPr/>
          <p:nvPr/>
        </p:nvSpPr>
        <p:spPr>
          <a:xfrm>
            <a:off x="4939899" y="-47200"/>
            <a:ext cx="4288460" cy="669714"/>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8" name="Google Shape;788;p4"/>
          <p:cNvGrpSpPr/>
          <p:nvPr/>
        </p:nvGrpSpPr>
        <p:grpSpPr>
          <a:xfrm>
            <a:off x="2" y="-201096"/>
            <a:ext cx="334905" cy="906426"/>
            <a:chOff x="904476" y="-243594"/>
            <a:chExt cx="438472" cy="1186732"/>
          </a:xfrm>
        </p:grpSpPr>
        <p:sp>
          <p:nvSpPr>
            <p:cNvPr id="789" name="Google Shape;789;p4"/>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4"/>
          <p:cNvGrpSpPr/>
          <p:nvPr/>
        </p:nvGrpSpPr>
        <p:grpSpPr>
          <a:xfrm>
            <a:off x="8569241" y="4248248"/>
            <a:ext cx="380417" cy="1030440"/>
            <a:chOff x="7607455" y="4238363"/>
            <a:chExt cx="438017" cy="1186459"/>
          </a:xfrm>
        </p:grpSpPr>
        <p:sp>
          <p:nvSpPr>
            <p:cNvPr id="817" name="Google Shape;817;p4"/>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4"/>
          <p:cNvGrpSpPr/>
          <p:nvPr/>
        </p:nvGrpSpPr>
        <p:grpSpPr>
          <a:xfrm flipH="1">
            <a:off x="93561" y="4452607"/>
            <a:ext cx="671388" cy="735384"/>
            <a:chOff x="2318158" y="4088320"/>
            <a:chExt cx="1256104" cy="1375835"/>
          </a:xfrm>
        </p:grpSpPr>
        <p:sp>
          <p:nvSpPr>
            <p:cNvPr id="842" name="Google Shape;842;p4"/>
            <p:cNvSpPr/>
            <p:nvPr/>
          </p:nvSpPr>
          <p:spPr>
            <a:xfrm>
              <a:off x="2820748" y="4145416"/>
              <a:ext cx="387171" cy="1065798"/>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
            <p:cNvSpPr/>
            <p:nvPr/>
          </p:nvSpPr>
          <p:spPr>
            <a:xfrm>
              <a:off x="3064285" y="4374694"/>
              <a:ext cx="65277" cy="105990"/>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
            <p:cNvSpPr/>
            <p:nvPr/>
          </p:nvSpPr>
          <p:spPr>
            <a:xfrm>
              <a:off x="2938682" y="4379847"/>
              <a:ext cx="102934" cy="55781"/>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
            <p:cNvSpPr/>
            <p:nvPr/>
          </p:nvSpPr>
          <p:spPr>
            <a:xfrm>
              <a:off x="2984634" y="4243550"/>
              <a:ext cx="61982" cy="103204"/>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
            <p:cNvSpPr/>
            <p:nvPr/>
          </p:nvSpPr>
          <p:spPr>
            <a:xfrm>
              <a:off x="2864723" y="4267424"/>
              <a:ext cx="95984" cy="57548"/>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
            <p:cNvSpPr/>
            <p:nvPr/>
          </p:nvSpPr>
          <p:spPr>
            <a:xfrm>
              <a:off x="2886830" y="4133733"/>
              <a:ext cx="43888" cy="88135"/>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
            <p:cNvSpPr/>
            <p:nvPr/>
          </p:nvSpPr>
          <p:spPr>
            <a:xfrm>
              <a:off x="2800768" y="4184328"/>
              <a:ext cx="81994" cy="56021"/>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
            <p:cNvSpPr/>
            <p:nvPr/>
          </p:nvSpPr>
          <p:spPr>
            <a:xfrm>
              <a:off x="2774797" y="4088320"/>
              <a:ext cx="73995" cy="73606"/>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
            <p:cNvSpPr/>
            <p:nvPr/>
          </p:nvSpPr>
          <p:spPr>
            <a:xfrm>
              <a:off x="2922686" y="4298787"/>
              <a:ext cx="651576" cy="1046356"/>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
            <p:cNvSpPr/>
            <p:nvPr/>
          </p:nvSpPr>
          <p:spPr>
            <a:xfrm>
              <a:off x="2914239" y="4374065"/>
              <a:ext cx="577850" cy="1059986"/>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
            <p:cNvSpPr/>
            <p:nvPr/>
          </p:nvSpPr>
          <p:spPr>
            <a:xfrm>
              <a:off x="3304736" y="4462763"/>
              <a:ext cx="202153" cy="167133"/>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
            <p:cNvSpPr/>
            <p:nvPr/>
          </p:nvSpPr>
          <p:spPr>
            <a:xfrm>
              <a:off x="3227452" y="4556973"/>
              <a:ext cx="280732" cy="21719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
            <p:cNvSpPr/>
            <p:nvPr/>
          </p:nvSpPr>
          <p:spPr>
            <a:xfrm>
              <a:off x="3129528" y="4660889"/>
              <a:ext cx="387830" cy="265723"/>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
            <p:cNvSpPr/>
            <p:nvPr/>
          </p:nvSpPr>
          <p:spPr>
            <a:xfrm>
              <a:off x="3050985" y="4859733"/>
              <a:ext cx="447385" cy="249276"/>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
            <p:cNvSpPr/>
            <p:nvPr/>
          </p:nvSpPr>
          <p:spPr>
            <a:xfrm>
              <a:off x="3031125" y="5077958"/>
              <a:ext cx="279653" cy="177648"/>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
            <p:cNvSpPr/>
            <p:nvPr/>
          </p:nvSpPr>
          <p:spPr>
            <a:xfrm>
              <a:off x="3079562" y="4761449"/>
              <a:ext cx="31995" cy="25015"/>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
            <p:cNvSpPr/>
            <p:nvPr/>
          </p:nvSpPr>
          <p:spPr>
            <a:xfrm>
              <a:off x="3044604" y="4794400"/>
              <a:ext cx="31006" cy="25015"/>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
            <p:cNvSpPr/>
            <p:nvPr/>
          </p:nvSpPr>
          <p:spPr>
            <a:xfrm>
              <a:off x="3030615" y="473544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
            <p:cNvSpPr/>
            <p:nvPr/>
          </p:nvSpPr>
          <p:spPr>
            <a:xfrm>
              <a:off x="3412306" y="4911316"/>
              <a:ext cx="31006" cy="25015"/>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
            <p:cNvSpPr/>
            <p:nvPr/>
          </p:nvSpPr>
          <p:spPr>
            <a:xfrm>
              <a:off x="3373334" y="4941301"/>
              <a:ext cx="31006" cy="24026"/>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
            <p:cNvSpPr/>
            <p:nvPr/>
          </p:nvSpPr>
          <p:spPr>
            <a:xfrm>
              <a:off x="3262410" y="5198109"/>
              <a:ext cx="31006" cy="25015"/>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
            <p:cNvSpPr/>
            <p:nvPr/>
          </p:nvSpPr>
          <p:spPr>
            <a:xfrm>
              <a:off x="3220442" y="5231090"/>
              <a:ext cx="31006" cy="23996"/>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
            <p:cNvSpPr/>
            <p:nvPr/>
          </p:nvSpPr>
          <p:spPr>
            <a:xfrm>
              <a:off x="3213463" y="4713490"/>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
            <p:cNvSpPr/>
            <p:nvPr/>
          </p:nvSpPr>
          <p:spPr>
            <a:xfrm>
              <a:off x="3190487" y="4654508"/>
              <a:ext cx="31995" cy="24026"/>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
            <p:cNvSpPr/>
            <p:nvPr/>
          </p:nvSpPr>
          <p:spPr>
            <a:xfrm>
              <a:off x="3474254" y="4608556"/>
              <a:ext cx="31006" cy="25015"/>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
            <p:cNvSpPr/>
            <p:nvPr/>
          </p:nvSpPr>
          <p:spPr>
            <a:xfrm>
              <a:off x="3425307" y="4644533"/>
              <a:ext cx="31006" cy="25015"/>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
            <p:cNvSpPr/>
            <p:nvPr/>
          </p:nvSpPr>
          <p:spPr>
            <a:xfrm>
              <a:off x="3366355" y="443268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
            <p:cNvSpPr/>
            <p:nvPr/>
          </p:nvSpPr>
          <p:spPr>
            <a:xfrm>
              <a:off x="3399305" y="4380745"/>
              <a:ext cx="31006" cy="2498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
            <p:cNvSpPr/>
            <p:nvPr/>
          </p:nvSpPr>
          <p:spPr>
            <a:xfrm>
              <a:off x="2318158" y="4324070"/>
              <a:ext cx="815743" cy="1023678"/>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
            <p:cNvSpPr/>
            <p:nvPr/>
          </p:nvSpPr>
          <p:spPr>
            <a:xfrm>
              <a:off x="2392866" y="4415554"/>
              <a:ext cx="574675" cy="1048602"/>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
            <p:cNvSpPr/>
            <p:nvPr/>
          </p:nvSpPr>
          <p:spPr>
            <a:xfrm>
              <a:off x="2751551" y="5149132"/>
              <a:ext cx="166174" cy="158565"/>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
            <p:cNvSpPr/>
            <p:nvPr/>
          </p:nvSpPr>
          <p:spPr>
            <a:xfrm>
              <a:off x="2622654" y="4908320"/>
              <a:ext cx="229145" cy="228066"/>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
            <p:cNvSpPr/>
            <p:nvPr/>
          </p:nvSpPr>
          <p:spPr>
            <a:xfrm>
              <a:off x="2527695" y="4691503"/>
              <a:ext cx="257155" cy="325788"/>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
            <p:cNvSpPr/>
            <p:nvPr/>
          </p:nvSpPr>
          <p:spPr>
            <a:xfrm>
              <a:off x="2544440" y="4684493"/>
              <a:ext cx="132472" cy="171836"/>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
            <p:cNvSpPr/>
            <p:nvPr/>
          </p:nvSpPr>
          <p:spPr>
            <a:xfrm>
              <a:off x="2414165" y="4499638"/>
              <a:ext cx="169829" cy="20341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
            <p:cNvSpPr/>
            <p:nvPr/>
          </p:nvSpPr>
          <p:spPr>
            <a:xfrm>
              <a:off x="2387774" y="4436702"/>
              <a:ext cx="121268" cy="140920"/>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
            <p:cNvSpPr/>
            <p:nvPr/>
          </p:nvSpPr>
          <p:spPr>
            <a:xfrm>
              <a:off x="2915677" y="4698483"/>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
            <p:cNvSpPr/>
            <p:nvPr/>
          </p:nvSpPr>
          <p:spPr>
            <a:xfrm>
              <a:off x="2880719" y="4656515"/>
              <a:ext cx="34002" cy="26003"/>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
            <p:cNvSpPr/>
            <p:nvPr/>
          </p:nvSpPr>
          <p:spPr>
            <a:xfrm>
              <a:off x="2866730" y="4715467"/>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
            <p:cNvSpPr/>
            <p:nvPr/>
          </p:nvSpPr>
          <p:spPr>
            <a:xfrm>
              <a:off x="2392088" y="4963289"/>
              <a:ext cx="34002" cy="26003"/>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
            <p:cNvSpPr/>
            <p:nvPr/>
          </p:nvSpPr>
          <p:spPr>
            <a:xfrm>
              <a:off x="2402093" y="4907332"/>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
            <p:cNvSpPr/>
            <p:nvPr/>
          </p:nvSpPr>
          <p:spPr>
            <a:xfrm>
              <a:off x="2458049" y="4949299"/>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
            <p:cNvSpPr/>
            <p:nvPr/>
          </p:nvSpPr>
          <p:spPr>
            <a:xfrm>
              <a:off x="2541984" y="4390721"/>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
            <p:cNvSpPr/>
            <p:nvPr/>
          </p:nvSpPr>
          <p:spPr>
            <a:xfrm>
              <a:off x="2504001" y="4373736"/>
              <a:ext cx="33013" cy="26003"/>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
            <p:cNvSpPr/>
            <p:nvPr/>
          </p:nvSpPr>
          <p:spPr>
            <a:xfrm>
              <a:off x="2357130" y="4586569"/>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
            <p:cNvSpPr/>
            <p:nvPr/>
          </p:nvSpPr>
          <p:spPr>
            <a:xfrm>
              <a:off x="2357130" y="4621557"/>
              <a:ext cx="34002" cy="26003"/>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
            <p:cNvSpPr/>
            <p:nvPr/>
          </p:nvSpPr>
          <p:spPr>
            <a:xfrm>
              <a:off x="2880719" y="5026225"/>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
            <p:cNvSpPr/>
            <p:nvPr/>
          </p:nvSpPr>
          <p:spPr>
            <a:xfrm>
              <a:off x="2677861" y="5183102"/>
              <a:ext cx="34032" cy="27022"/>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
            <p:cNvSpPr/>
            <p:nvPr/>
          </p:nvSpPr>
          <p:spPr>
            <a:xfrm>
              <a:off x="2562953" y="4876358"/>
              <a:ext cx="34032" cy="26003"/>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
            <p:cNvSpPr/>
            <p:nvPr/>
          </p:nvSpPr>
          <p:spPr>
            <a:xfrm>
              <a:off x="2824762" y="4851375"/>
              <a:ext cx="34002" cy="2699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4"/>
          <p:cNvGrpSpPr/>
          <p:nvPr/>
        </p:nvGrpSpPr>
        <p:grpSpPr>
          <a:xfrm>
            <a:off x="5949062" y="113836"/>
            <a:ext cx="395340" cy="515393"/>
            <a:chOff x="3289399" y="3455662"/>
            <a:chExt cx="436502" cy="569243"/>
          </a:xfrm>
        </p:grpSpPr>
        <p:sp>
          <p:nvSpPr>
            <p:cNvPr id="893" name="Google Shape;893;p4"/>
            <p:cNvSpPr/>
            <p:nvPr/>
          </p:nvSpPr>
          <p:spPr>
            <a:xfrm>
              <a:off x="3289399" y="3590341"/>
              <a:ext cx="418746" cy="434563"/>
            </a:xfrm>
            <a:custGeom>
              <a:rect b="b" l="l" r="r" t="t"/>
              <a:pathLst>
                <a:path extrusionOk="0" h="14506" w="13978">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
            <p:cNvSpPr/>
            <p:nvPr/>
          </p:nvSpPr>
          <p:spPr>
            <a:xfrm>
              <a:off x="3404877" y="3455662"/>
              <a:ext cx="321025" cy="474737"/>
            </a:xfrm>
            <a:custGeom>
              <a:rect b="b" l="l" r="r" t="t"/>
              <a:pathLst>
                <a:path extrusionOk="0" h="15847" w="10716">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
            <p:cNvSpPr/>
            <p:nvPr/>
          </p:nvSpPr>
          <p:spPr>
            <a:xfrm>
              <a:off x="3505857" y="3642074"/>
              <a:ext cx="155300" cy="125672"/>
            </a:xfrm>
            <a:custGeom>
              <a:rect b="b" l="l" r="r" t="t"/>
              <a:pathLst>
                <a:path extrusionOk="0" h="4195" w="5184">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
            <p:cNvSpPr/>
            <p:nvPr/>
          </p:nvSpPr>
          <p:spPr>
            <a:xfrm>
              <a:off x="3517210" y="3702794"/>
              <a:ext cx="89992" cy="89932"/>
            </a:xfrm>
            <a:custGeom>
              <a:rect b="b" l="l" r="r" t="t"/>
              <a:pathLst>
                <a:path extrusionOk="0" h="3002" w="3004">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
            <p:cNvSpPr/>
            <p:nvPr/>
          </p:nvSpPr>
          <p:spPr>
            <a:xfrm>
              <a:off x="3432196" y="3767648"/>
              <a:ext cx="125222" cy="117284"/>
            </a:xfrm>
            <a:custGeom>
              <a:rect b="b" l="l" r="r" t="t"/>
              <a:pathLst>
                <a:path extrusionOk="0" h="3915" w="418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
            <p:cNvSpPr/>
            <p:nvPr/>
          </p:nvSpPr>
          <p:spPr>
            <a:xfrm>
              <a:off x="3444268" y="3829146"/>
              <a:ext cx="62012" cy="58986"/>
            </a:xfrm>
            <a:custGeom>
              <a:rect b="b" l="l" r="r" t="t"/>
              <a:pathLst>
                <a:path extrusionOk="0" h="1969" w="207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
            <p:cNvSpPr/>
            <p:nvPr/>
          </p:nvSpPr>
          <p:spPr>
            <a:xfrm>
              <a:off x="3402301" y="3870754"/>
              <a:ext cx="60005" cy="61353"/>
            </a:xfrm>
            <a:custGeom>
              <a:rect b="b" l="l" r="r" t="t"/>
              <a:pathLst>
                <a:path extrusionOk="0" h="2048" w="2003">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
            <p:cNvSpPr/>
            <p:nvPr/>
          </p:nvSpPr>
          <p:spPr>
            <a:xfrm>
              <a:off x="3395321" y="3762196"/>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
            <p:cNvSpPr/>
            <p:nvPr/>
          </p:nvSpPr>
          <p:spPr>
            <a:xfrm>
              <a:off x="3388312" y="378819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
            <p:cNvSpPr/>
            <p:nvPr/>
          </p:nvSpPr>
          <p:spPr>
            <a:xfrm>
              <a:off x="3375341" y="3765221"/>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
            <p:cNvSpPr/>
            <p:nvPr/>
          </p:nvSpPr>
          <p:spPr>
            <a:xfrm>
              <a:off x="3388312" y="395606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
            <p:cNvSpPr/>
            <p:nvPr/>
          </p:nvSpPr>
          <p:spPr>
            <a:xfrm>
              <a:off x="3378337" y="393408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
            <p:cNvSpPr/>
            <p:nvPr/>
          </p:nvSpPr>
          <p:spPr>
            <a:xfrm>
              <a:off x="3365336" y="396205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
            <p:cNvSpPr/>
            <p:nvPr/>
          </p:nvSpPr>
          <p:spPr>
            <a:xfrm>
              <a:off x="3565198" y="3891124"/>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
            <p:cNvSpPr/>
            <p:nvPr/>
          </p:nvSpPr>
          <p:spPr>
            <a:xfrm>
              <a:off x="3559177" y="3918084"/>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
            <p:cNvSpPr/>
            <p:nvPr/>
          </p:nvSpPr>
          <p:spPr>
            <a:xfrm>
              <a:off x="3545188" y="3899092"/>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
            <p:cNvSpPr/>
            <p:nvPr/>
          </p:nvSpPr>
          <p:spPr>
            <a:xfrm>
              <a:off x="3471258" y="3618320"/>
              <a:ext cx="15009" cy="11024"/>
            </a:xfrm>
            <a:custGeom>
              <a:rect b="b" l="l" r="r" t="t"/>
              <a:pathLst>
                <a:path extrusionOk="0" h="368" w="501">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
            <p:cNvSpPr/>
            <p:nvPr/>
          </p:nvSpPr>
          <p:spPr>
            <a:xfrm>
              <a:off x="3460265" y="3646298"/>
              <a:ext cx="15009" cy="11024"/>
            </a:xfrm>
            <a:custGeom>
              <a:rect b="b" l="l" r="r" t="t"/>
              <a:pathLst>
                <a:path extrusionOk="0" h="368" w="501">
                  <a:moveTo>
                    <a:pt x="267" y="1"/>
                  </a:moveTo>
                  <a:cubicBezTo>
                    <a:pt x="1" y="1"/>
                    <a:pt x="1" y="367"/>
                    <a:pt x="267" y="367"/>
                  </a:cubicBez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
            <p:cNvSpPr/>
            <p:nvPr/>
          </p:nvSpPr>
          <p:spPr>
            <a:xfrm>
              <a:off x="3445287" y="3621315"/>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
            <p:cNvSpPr/>
            <p:nvPr/>
          </p:nvSpPr>
          <p:spPr>
            <a:xfrm>
              <a:off x="3662104"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
            <p:cNvSpPr/>
            <p:nvPr/>
          </p:nvSpPr>
          <p:spPr>
            <a:xfrm>
              <a:off x="3649133" y="3808177"/>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
            <p:cNvSpPr/>
            <p:nvPr/>
          </p:nvSpPr>
          <p:spPr>
            <a:xfrm>
              <a:off x="3640116"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4"/>
          <p:cNvGrpSpPr/>
          <p:nvPr/>
        </p:nvGrpSpPr>
        <p:grpSpPr>
          <a:xfrm>
            <a:off x="8027249" y="-284967"/>
            <a:ext cx="1116750" cy="1145263"/>
            <a:chOff x="7973149" y="-201092"/>
            <a:chExt cx="1116750" cy="1145263"/>
          </a:xfrm>
        </p:grpSpPr>
        <p:sp>
          <p:nvSpPr>
            <p:cNvPr id="916" name="Google Shape;916;p4"/>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4"/>
          <p:cNvGrpSpPr/>
          <p:nvPr/>
        </p:nvGrpSpPr>
        <p:grpSpPr>
          <a:xfrm rot="-5400000">
            <a:off x="6963891" y="93879"/>
            <a:ext cx="161913" cy="145916"/>
            <a:chOff x="7737341" y="1046941"/>
            <a:chExt cx="161913" cy="145916"/>
          </a:xfrm>
        </p:grpSpPr>
        <p:sp>
          <p:nvSpPr>
            <p:cNvPr id="978" name="Google Shape;978;p4"/>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81" name="Shape 981"/>
        <p:cNvGrpSpPr/>
        <p:nvPr/>
      </p:nvGrpSpPr>
      <p:grpSpPr>
        <a:xfrm>
          <a:off x="0" y="0"/>
          <a:ext cx="0" cy="0"/>
          <a:chOff x="0" y="0"/>
          <a:chExt cx="0" cy="0"/>
        </a:xfrm>
      </p:grpSpPr>
      <p:sp>
        <p:nvSpPr>
          <p:cNvPr id="982" name="Google Shape;982;p5"/>
          <p:cNvSpPr/>
          <p:nvPr/>
        </p:nvSpPr>
        <p:spPr>
          <a:xfrm rot="10800000">
            <a:off x="5202466" y="-103820"/>
            <a:ext cx="4071624" cy="682552"/>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
          <p:cNvSpPr txBox="1"/>
          <p:nvPr>
            <p:ph type="ctrTitle"/>
          </p:nvPr>
        </p:nvSpPr>
        <p:spPr>
          <a:xfrm>
            <a:off x="1596244" y="2795150"/>
            <a:ext cx="2818200" cy="395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000">
                <a:solidFill>
                  <a:schemeClr val="accent2"/>
                </a:solidFill>
              </a:defRPr>
            </a:lvl1pPr>
            <a:lvl2pPr lvl="1" rtl="0" algn="ctr">
              <a:spcBef>
                <a:spcPts val="0"/>
              </a:spcBef>
              <a:spcAft>
                <a:spcPts val="0"/>
              </a:spcAft>
              <a:buClr>
                <a:schemeClr val="accent2"/>
              </a:buClr>
              <a:buSzPts val="2400"/>
              <a:buNone/>
              <a:defRPr b="0" sz="2400">
                <a:solidFill>
                  <a:schemeClr val="accent2"/>
                </a:solidFill>
              </a:defRPr>
            </a:lvl2pPr>
            <a:lvl3pPr lvl="2" rtl="0" algn="ctr">
              <a:spcBef>
                <a:spcPts val="0"/>
              </a:spcBef>
              <a:spcAft>
                <a:spcPts val="0"/>
              </a:spcAft>
              <a:buClr>
                <a:schemeClr val="accent2"/>
              </a:buClr>
              <a:buSzPts val="2400"/>
              <a:buNone/>
              <a:defRPr b="0" sz="2400">
                <a:solidFill>
                  <a:schemeClr val="accent2"/>
                </a:solidFill>
              </a:defRPr>
            </a:lvl3pPr>
            <a:lvl4pPr lvl="3" rtl="0" algn="ctr">
              <a:spcBef>
                <a:spcPts val="0"/>
              </a:spcBef>
              <a:spcAft>
                <a:spcPts val="0"/>
              </a:spcAft>
              <a:buClr>
                <a:schemeClr val="accent2"/>
              </a:buClr>
              <a:buSzPts val="2400"/>
              <a:buNone/>
              <a:defRPr b="0" sz="2400">
                <a:solidFill>
                  <a:schemeClr val="accent2"/>
                </a:solidFill>
              </a:defRPr>
            </a:lvl4pPr>
            <a:lvl5pPr lvl="4" rtl="0" algn="ctr">
              <a:spcBef>
                <a:spcPts val="0"/>
              </a:spcBef>
              <a:spcAft>
                <a:spcPts val="0"/>
              </a:spcAft>
              <a:buClr>
                <a:schemeClr val="accent2"/>
              </a:buClr>
              <a:buSzPts val="2400"/>
              <a:buNone/>
              <a:defRPr b="0" sz="2400">
                <a:solidFill>
                  <a:schemeClr val="accent2"/>
                </a:solidFill>
              </a:defRPr>
            </a:lvl5pPr>
            <a:lvl6pPr lvl="5" rtl="0" algn="ctr">
              <a:spcBef>
                <a:spcPts val="0"/>
              </a:spcBef>
              <a:spcAft>
                <a:spcPts val="0"/>
              </a:spcAft>
              <a:buClr>
                <a:schemeClr val="accent2"/>
              </a:buClr>
              <a:buSzPts val="2400"/>
              <a:buNone/>
              <a:defRPr b="0" sz="2400">
                <a:solidFill>
                  <a:schemeClr val="accent2"/>
                </a:solidFill>
              </a:defRPr>
            </a:lvl6pPr>
            <a:lvl7pPr lvl="6" rtl="0" algn="ctr">
              <a:spcBef>
                <a:spcPts val="0"/>
              </a:spcBef>
              <a:spcAft>
                <a:spcPts val="0"/>
              </a:spcAft>
              <a:buClr>
                <a:schemeClr val="accent2"/>
              </a:buClr>
              <a:buSzPts val="2400"/>
              <a:buNone/>
              <a:defRPr b="0" sz="2400">
                <a:solidFill>
                  <a:schemeClr val="accent2"/>
                </a:solidFill>
              </a:defRPr>
            </a:lvl7pPr>
            <a:lvl8pPr lvl="7" rtl="0" algn="ctr">
              <a:spcBef>
                <a:spcPts val="0"/>
              </a:spcBef>
              <a:spcAft>
                <a:spcPts val="0"/>
              </a:spcAft>
              <a:buClr>
                <a:schemeClr val="accent2"/>
              </a:buClr>
              <a:buSzPts val="2400"/>
              <a:buNone/>
              <a:defRPr b="0" sz="2400">
                <a:solidFill>
                  <a:schemeClr val="accent2"/>
                </a:solidFill>
              </a:defRPr>
            </a:lvl8pPr>
            <a:lvl9pPr lvl="8" rtl="0" algn="ctr">
              <a:spcBef>
                <a:spcPts val="0"/>
              </a:spcBef>
              <a:spcAft>
                <a:spcPts val="0"/>
              </a:spcAft>
              <a:buClr>
                <a:schemeClr val="accent2"/>
              </a:buClr>
              <a:buSzPts val="2400"/>
              <a:buNone/>
              <a:defRPr b="0" sz="2400">
                <a:solidFill>
                  <a:schemeClr val="accent2"/>
                </a:solidFill>
              </a:defRPr>
            </a:lvl9pPr>
          </a:lstStyle>
          <a:p/>
        </p:txBody>
      </p:sp>
      <p:sp>
        <p:nvSpPr>
          <p:cNvPr id="984" name="Google Shape;984;p5"/>
          <p:cNvSpPr txBox="1"/>
          <p:nvPr>
            <p:ph idx="1" type="subTitle"/>
          </p:nvPr>
        </p:nvSpPr>
        <p:spPr>
          <a:xfrm>
            <a:off x="1822594" y="3113825"/>
            <a:ext cx="2365500" cy="71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Nunito"/>
              <a:buNone/>
              <a:defRPr sz="1400">
                <a:latin typeface="Nunito"/>
                <a:ea typeface="Nunito"/>
                <a:cs typeface="Nunito"/>
                <a:sym typeface="Nunito"/>
              </a:defRPr>
            </a:lvl1pPr>
            <a:lvl2pPr lvl="1" rtl="0" algn="ctr">
              <a:lnSpc>
                <a:spcPct val="100000"/>
              </a:lnSpc>
              <a:spcBef>
                <a:spcPts val="0"/>
              </a:spcBef>
              <a:spcAft>
                <a:spcPts val="0"/>
              </a:spcAft>
              <a:buSzPts val="1400"/>
              <a:buFont typeface="Nunito"/>
              <a:buNone/>
              <a:defRPr sz="1400">
                <a:latin typeface="Nunito"/>
                <a:ea typeface="Nunito"/>
                <a:cs typeface="Nunito"/>
                <a:sym typeface="Nunito"/>
              </a:defRPr>
            </a:lvl2pPr>
            <a:lvl3pPr lvl="2" rtl="0" algn="ctr">
              <a:lnSpc>
                <a:spcPct val="100000"/>
              </a:lnSpc>
              <a:spcBef>
                <a:spcPts val="0"/>
              </a:spcBef>
              <a:spcAft>
                <a:spcPts val="0"/>
              </a:spcAft>
              <a:buSzPts val="1400"/>
              <a:buFont typeface="Nunito"/>
              <a:buNone/>
              <a:defRPr sz="1400">
                <a:latin typeface="Nunito"/>
                <a:ea typeface="Nunito"/>
                <a:cs typeface="Nunito"/>
                <a:sym typeface="Nunito"/>
              </a:defRPr>
            </a:lvl3pPr>
            <a:lvl4pPr lvl="3" rtl="0" algn="ctr">
              <a:lnSpc>
                <a:spcPct val="100000"/>
              </a:lnSpc>
              <a:spcBef>
                <a:spcPts val="0"/>
              </a:spcBef>
              <a:spcAft>
                <a:spcPts val="0"/>
              </a:spcAft>
              <a:buSzPts val="1400"/>
              <a:buFont typeface="Nunito"/>
              <a:buNone/>
              <a:defRPr sz="1400">
                <a:latin typeface="Nunito"/>
                <a:ea typeface="Nunito"/>
                <a:cs typeface="Nunito"/>
                <a:sym typeface="Nunito"/>
              </a:defRPr>
            </a:lvl4pPr>
            <a:lvl5pPr lvl="4" rtl="0" algn="ctr">
              <a:lnSpc>
                <a:spcPct val="100000"/>
              </a:lnSpc>
              <a:spcBef>
                <a:spcPts val="0"/>
              </a:spcBef>
              <a:spcAft>
                <a:spcPts val="0"/>
              </a:spcAft>
              <a:buSzPts val="1400"/>
              <a:buFont typeface="Nunito"/>
              <a:buNone/>
              <a:defRPr sz="1400">
                <a:latin typeface="Nunito"/>
                <a:ea typeface="Nunito"/>
                <a:cs typeface="Nunito"/>
                <a:sym typeface="Nunito"/>
              </a:defRPr>
            </a:lvl5pPr>
            <a:lvl6pPr lvl="5" rtl="0" algn="ctr">
              <a:lnSpc>
                <a:spcPct val="100000"/>
              </a:lnSpc>
              <a:spcBef>
                <a:spcPts val="0"/>
              </a:spcBef>
              <a:spcAft>
                <a:spcPts val="0"/>
              </a:spcAft>
              <a:buSzPts val="1400"/>
              <a:buFont typeface="Nunito"/>
              <a:buNone/>
              <a:defRPr sz="1400">
                <a:latin typeface="Nunito"/>
                <a:ea typeface="Nunito"/>
                <a:cs typeface="Nunito"/>
                <a:sym typeface="Nunito"/>
              </a:defRPr>
            </a:lvl6pPr>
            <a:lvl7pPr lvl="6" rtl="0" algn="ctr">
              <a:lnSpc>
                <a:spcPct val="100000"/>
              </a:lnSpc>
              <a:spcBef>
                <a:spcPts val="0"/>
              </a:spcBef>
              <a:spcAft>
                <a:spcPts val="0"/>
              </a:spcAft>
              <a:buSzPts val="1400"/>
              <a:buFont typeface="Nunito"/>
              <a:buNone/>
              <a:defRPr sz="1400">
                <a:latin typeface="Nunito"/>
                <a:ea typeface="Nunito"/>
                <a:cs typeface="Nunito"/>
                <a:sym typeface="Nunito"/>
              </a:defRPr>
            </a:lvl7pPr>
            <a:lvl8pPr lvl="7" rtl="0" algn="ctr">
              <a:lnSpc>
                <a:spcPct val="100000"/>
              </a:lnSpc>
              <a:spcBef>
                <a:spcPts val="0"/>
              </a:spcBef>
              <a:spcAft>
                <a:spcPts val="0"/>
              </a:spcAft>
              <a:buSzPts val="1400"/>
              <a:buFont typeface="Nunito"/>
              <a:buNone/>
              <a:defRPr sz="1400">
                <a:latin typeface="Nunito"/>
                <a:ea typeface="Nunito"/>
                <a:cs typeface="Nunito"/>
                <a:sym typeface="Nunito"/>
              </a:defRPr>
            </a:lvl8pPr>
            <a:lvl9pPr lvl="8" rtl="0"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985" name="Google Shape;985;p5"/>
          <p:cNvSpPr txBox="1"/>
          <p:nvPr>
            <p:ph idx="2" type="ctrTitle"/>
          </p:nvPr>
        </p:nvSpPr>
        <p:spPr>
          <a:xfrm>
            <a:off x="4729556" y="2795150"/>
            <a:ext cx="2818200" cy="395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000">
                <a:solidFill>
                  <a:schemeClr val="accent2"/>
                </a:solidFill>
              </a:defRPr>
            </a:lvl1pPr>
            <a:lvl2pPr lvl="1" rtl="0" algn="ctr">
              <a:spcBef>
                <a:spcPts val="0"/>
              </a:spcBef>
              <a:spcAft>
                <a:spcPts val="0"/>
              </a:spcAft>
              <a:buClr>
                <a:schemeClr val="accent2"/>
              </a:buClr>
              <a:buSzPts val="2400"/>
              <a:buNone/>
              <a:defRPr b="0" sz="2400">
                <a:solidFill>
                  <a:schemeClr val="accent2"/>
                </a:solidFill>
              </a:defRPr>
            </a:lvl2pPr>
            <a:lvl3pPr lvl="2" rtl="0" algn="ctr">
              <a:spcBef>
                <a:spcPts val="0"/>
              </a:spcBef>
              <a:spcAft>
                <a:spcPts val="0"/>
              </a:spcAft>
              <a:buClr>
                <a:schemeClr val="accent2"/>
              </a:buClr>
              <a:buSzPts val="2400"/>
              <a:buNone/>
              <a:defRPr b="0" sz="2400">
                <a:solidFill>
                  <a:schemeClr val="accent2"/>
                </a:solidFill>
              </a:defRPr>
            </a:lvl3pPr>
            <a:lvl4pPr lvl="3" rtl="0" algn="ctr">
              <a:spcBef>
                <a:spcPts val="0"/>
              </a:spcBef>
              <a:spcAft>
                <a:spcPts val="0"/>
              </a:spcAft>
              <a:buClr>
                <a:schemeClr val="accent2"/>
              </a:buClr>
              <a:buSzPts val="2400"/>
              <a:buNone/>
              <a:defRPr b="0" sz="2400">
                <a:solidFill>
                  <a:schemeClr val="accent2"/>
                </a:solidFill>
              </a:defRPr>
            </a:lvl4pPr>
            <a:lvl5pPr lvl="4" rtl="0" algn="ctr">
              <a:spcBef>
                <a:spcPts val="0"/>
              </a:spcBef>
              <a:spcAft>
                <a:spcPts val="0"/>
              </a:spcAft>
              <a:buClr>
                <a:schemeClr val="accent2"/>
              </a:buClr>
              <a:buSzPts val="2400"/>
              <a:buNone/>
              <a:defRPr b="0" sz="2400">
                <a:solidFill>
                  <a:schemeClr val="accent2"/>
                </a:solidFill>
              </a:defRPr>
            </a:lvl5pPr>
            <a:lvl6pPr lvl="5" rtl="0" algn="ctr">
              <a:spcBef>
                <a:spcPts val="0"/>
              </a:spcBef>
              <a:spcAft>
                <a:spcPts val="0"/>
              </a:spcAft>
              <a:buClr>
                <a:schemeClr val="accent2"/>
              </a:buClr>
              <a:buSzPts val="2400"/>
              <a:buNone/>
              <a:defRPr b="0" sz="2400">
                <a:solidFill>
                  <a:schemeClr val="accent2"/>
                </a:solidFill>
              </a:defRPr>
            </a:lvl6pPr>
            <a:lvl7pPr lvl="6" rtl="0" algn="ctr">
              <a:spcBef>
                <a:spcPts val="0"/>
              </a:spcBef>
              <a:spcAft>
                <a:spcPts val="0"/>
              </a:spcAft>
              <a:buClr>
                <a:schemeClr val="accent2"/>
              </a:buClr>
              <a:buSzPts val="2400"/>
              <a:buNone/>
              <a:defRPr b="0" sz="2400">
                <a:solidFill>
                  <a:schemeClr val="accent2"/>
                </a:solidFill>
              </a:defRPr>
            </a:lvl7pPr>
            <a:lvl8pPr lvl="7" rtl="0" algn="ctr">
              <a:spcBef>
                <a:spcPts val="0"/>
              </a:spcBef>
              <a:spcAft>
                <a:spcPts val="0"/>
              </a:spcAft>
              <a:buClr>
                <a:schemeClr val="accent2"/>
              </a:buClr>
              <a:buSzPts val="2400"/>
              <a:buNone/>
              <a:defRPr b="0" sz="2400">
                <a:solidFill>
                  <a:schemeClr val="accent2"/>
                </a:solidFill>
              </a:defRPr>
            </a:lvl8pPr>
            <a:lvl9pPr lvl="8" rtl="0" algn="ctr">
              <a:spcBef>
                <a:spcPts val="0"/>
              </a:spcBef>
              <a:spcAft>
                <a:spcPts val="0"/>
              </a:spcAft>
              <a:buClr>
                <a:schemeClr val="accent2"/>
              </a:buClr>
              <a:buSzPts val="2400"/>
              <a:buNone/>
              <a:defRPr b="0" sz="2400">
                <a:solidFill>
                  <a:schemeClr val="accent2"/>
                </a:solidFill>
              </a:defRPr>
            </a:lvl9pPr>
          </a:lstStyle>
          <a:p/>
        </p:txBody>
      </p:sp>
      <p:sp>
        <p:nvSpPr>
          <p:cNvPr id="986" name="Google Shape;986;p5"/>
          <p:cNvSpPr txBox="1"/>
          <p:nvPr>
            <p:ph idx="3" type="subTitle"/>
          </p:nvPr>
        </p:nvSpPr>
        <p:spPr>
          <a:xfrm>
            <a:off x="4955906" y="3113825"/>
            <a:ext cx="2365500" cy="71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Nunito"/>
              <a:buNone/>
              <a:defRPr sz="1400">
                <a:latin typeface="Catamaran"/>
                <a:ea typeface="Catamaran"/>
                <a:cs typeface="Catamaran"/>
                <a:sym typeface="Catamaran"/>
              </a:defRPr>
            </a:lvl1pPr>
            <a:lvl2pPr lvl="1" rtl="0" algn="ctr">
              <a:lnSpc>
                <a:spcPct val="100000"/>
              </a:lnSpc>
              <a:spcBef>
                <a:spcPts val="0"/>
              </a:spcBef>
              <a:spcAft>
                <a:spcPts val="0"/>
              </a:spcAft>
              <a:buSzPts val="1400"/>
              <a:buFont typeface="Nunito"/>
              <a:buNone/>
              <a:defRPr sz="1400">
                <a:latin typeface="Nunito"/>
                <a:ea typeface="Nunito"/>
                <a:cs typeface="Nunito"/>
                <a:sym typeface="Nunito"/>
              </a:defRPr>
            </a:lvl2pPr>
            <a:lvl3pPr lvl="2" rtl="0" algn="ctr">
              <a:lnSpc>
                <a:spcPct val="100000"/>
              </a:lnSpc>
              <a:spcBef>
                <a:spcPts val="0"/>
              </a:spcBef>
              <a:spcAft>
                <a:spcPts val="0"/>
              </a:spcAft>
              <a:buSzPts val="1400"/>
              <a:buFont typeface="Nunito"/>
              <a:buNone/>
              <a:defRPr sz="1400">
                <a:latin typeface="Nunito"/>
                <a:ea typeface="Nunito"/>
                <a:cs typeface="Nunito"/>
                <a:sym typeface="Nunito"/>
              </a:defRPr>
            </a:lvl3pPr>
            <a:lvl4pPr lvl="3" rtl="0" algn="ctr">
              <a:lnSpc>
                <a:spcPct val="100000"/>
              </a:lnSpc>
              <a:spcBef>
                <a:spcPts val="0"/>
              </a:spcBef>
              <a:spcAft>
                <a:spcPts val="0"/>
              </a:spcAft>
              <a:buSzPts val="1400"/>
              <a:buFont typeface="Nunito"/>
              <a:buNone/>
              <a:defRPr sz="1400">
                <a:latin typeface="Nunito"/>
                <a:ea typeface="Nunito"/>
                <a:cs typeface="Nunito"/>
                <a:sym typeface="Nunito"/>
              </a:defRPr>
            </a:lvl4pPr>
            <a:lvl5pPr lvl="4" rtl="0" algn="ctr">
              <a:lnSpc>
                <a:spcPct val="100000"/>
              </a:lnSpc>
              <a:spcBef>
                <a:spcPts val="0"/>
              </a:spcBef>
              <a:spcAft>
                <a:spcPts val="0"/>
              </a:spcAft>
              <a:buSzPts val="1400"/>
              <a:buFont typeface="Nunito"/>
              <a:buNone/>
              <a:defRPr sz="1400">
                <a:latin typeface="Nunito"/>
                <a:ea typeface="Nunito"/>
                <a:cs typeface="Nunito"/>
                <a:sym typeface="Nunito"/>
              </a:defRPr>
            </a:lvl5pPr>
            <a:lvl6pPr lvl="5" rtl="0" algn="ctr">
              <a:lnSpc>
                <a:spcPct val="100000"/>
              </a:lnSpc>
              <a:spcBef>
                <a:spcPts val="0"/>
              </a:spcBef>
              <a:spcAft>
                <a:spcPts val="0"/>
              </a:spcAft>
              <a:buSzPts val="1400"/>
              <a:buFont typeface="Nunito"/>
              <a:buNone/>
              <a:defRPr sz="1400">
                <a:latin typeface="Nunito"/>
                <a:ea typeface="Nunito"/>
                <a:cs typeface="Nunito"/>
                <a:sym typeface="Nunito"/>
              </a:defRPr>
            </a:lvl6pPr>
            <a:lvl7pPr lvl="6" rtl="0" algn="ctr">
              <a:lnSpc>
                <a:spcPct val="100000"/>
              </a:lnSpc>
              <a:spcBef>
                <a:spcPts val="0"/>
              </a:spcBef>
              <a:spcAft>
                <a:spcPts val="0"/>
              </a:spcAft>
              <a:buSzPts val="1400"/>
              <a:buFont typeface="Nunito"/>
              <a:buNone/>
              <a:defRPr sz="1400">
                <a:latin typeface="Nunito"/>
                <a:ea typeface="Nunito"/>
                <a:cs typeface="Nunito"/>
                <a:sym typeface="Nunito"/>
              </a:defRPr>
            </a:lvl7pPr>
            <a:lvl8pPr lvl="7" rtl="0" algn="ctr">
              <a:lnSpc>
                <a:spcPct val="100000"/>
              </a:lnSpc>
              <a:spcBef>
                <a:spcPts val="0"/>
              </a:spcBef>
              <a:spcAft>
                <a:spcPts val="0"/>
              </a:spcAft>
              <a:buSzPts val="1400"/>
              <a:buFont typeface="Nunito"/>
              <a:buNone/>
              <a:defRPr sz="1400">
                <a:latin typeface="Nunito"/>
                <a:ea typeface="Nunito"/>
                <a:cs typeface="Nunito"/>
                <a:sym typeface="Nunito"/>
              </a:defRPr>
            </a:lvl8pPr>
            <a:lvl9pPr lvl="8" rtl="0" algn="ctr">
              <a:lnSpc>
                <a:spcPct val="100000"/>
              </a:lnSpc>
              <a:spcBef>
                <a:spcPts val="0"/>
              </a:spcBef>
              <a:spcAft>
                <a:spcPts val="0"/>
              </a:spcAft>
              <a:buSzPts val="1400"/>
              <a:buFont typeface="Nunito"/>
              <a:buNone/>
              <a:defRPr sz="1400">
                <a:latin typeface="Nunito"/>
                <a:ea typeface="Nunito"/>
                <a:cs typeface="Nunito"/>
                <a:sym typeface="Nunito"/>
              </a:defRPr>
            </a:lvl9pPr>
          </a:lstStyle>
          <a:p/>
        </p:txBody>
      </p:sp>
      <p:sp>
        <p:nvSpPr>
          <p:cNvPr id="987" name="Google Shape;987;p5"/>
          <p:cNvSpPr txBox="1"/>
          <p:nvPr>
            <p:ph idx="4" type="title"/>
          </p:nvPr>
        </p:nvSpPr>
        <p:spPr>
          <a:xfrm>
            <a:off x="927975" y="521625"/>
            <a:ext cx="55095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988" name="Google Shape;988;p5"/>
          <p:cNvGrpSpPr/>
          <p:nvPr/>
        </p:nvGrpSpPr>
        <p:grpSpPr>
          <a:xfrm rot="5400000">
            <a:off x="8671068" y="4133682"/>
            <a:ext cx="585438" cy="262694"/>
            <a:chOff x="8502760" y="3542528"/>
            <a:chExt cx="711519" cy="319269"/>
          </a:xfrm>
        </p:grpSpPr>
        <p:sp>
          <p:nvSpPr>
            <p:cNvPr id="989" name="Google Shape;989;p5"/>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8" name="Google Shape;998;p5"/>
          <p:cNvSpPr/>
          <p:nvPr/>
        </p:nvSpPr>
        <p:spPr>
          <a:xfrm>
            <a:off x="5641740" y="4752388"/>
            <a:ext cx="3517727"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
          <p:cNvSpPr/>
          <p:nvPr/>
        </p:nvSpPr>
        <p:spPr>
          <a:xfrm rot="-5400000">
            <a:off x="-1146619" y="981999"/>
            <a:ext cx="2707986" cy="61220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0" name="Google Shape;1000;p5"/>
          <p:cNvGrpSpPr/>
          <p:nvPr/>
        </p:nvGrpSpPr>
        <p:grpSpPr>
          <a:xfrm rot="-8956076">
            <a:off x="-267247" y="144558"/>
            <a:ext cx="439072" cy="1138273"/>
            <a:chOff x="1823086" y="-208516"/>
            <a:chExt cx="433159" cy="1122944"/>
          </a:xfrm>
        </p:grpSpPr>
        <p:sp>
          <p:nvSpPr>
            <p:cNvPr id="1001" name="Google Shape;1001;p5"/>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5"/>
          <p:cNvGrpSpPr/>
          <p:nvPr/>
        </p:nvGrpSpPr>
        <p:grpSpPr>
          <a:xfrm rot="-8956076">
            <a:off x="-35410" y="287396"/>
            <a:ext cx="444458" cy="1202932"/>
            <a:chOff x="904476" y="-243594"/>
            <a:chExt cx="438472" cy="1186732"/>
          </a:xfrm>
        </p:grpSpPr>
        <p:sp>
          <p:nvSpPr>
            <p:cNvPr id="1010" name="Google Shape;1010;p5"/>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5"/>
          <p:cNvGrpSpPr/>
          <p:nvPr/>
        </p:nvGrpSpPr>
        <p:grpSpPr>
          <a:xfrm>
            <a:off x="8281479" y="4529220"/>
            <a:ext cx="876802" cy="561032"/>
            <a:chOff x="7750342" y="3926048"/>
            <a:chExt cx="1406709" cy="900099"/>
          </a:xfrm>
        </p:grpSpPr>
        <p:sp>
          <p:nvSpPr>
            <p:cNvPr id="1038" name="Google Shape;1038;p5"/>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5"/>
          <p:cNvGrpSpPr/>
          <p:nvPr/>
        </p:nvGrpSpPr>
        <p:grpSpPr>
          <a:xfrm>
            <a:off x="8662288" y="4231517"/>
            <a:ext cx="772370" cy="775893"/>
            <a:chOff x="8276926" y="3750868"/>
            <a:chExt cx="1239162" cy="1244814"/>
          </a:xfrm>
        </p:grpSpPr>
        <p:sp>
          <p:nvSpPr>
            <p:cNvPr id="1047" name="Google Shape;1047;p5"/>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
            <p:cNvSpPr/>
            <p:nvPr/>
          </p:nvSpPr>
          <p:spPr>
            <a:xfrm>
              <a:off x="8993368" y="446731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5"/>
          <p:cNvGrpSpPr/>
          <p:nvPr/>
        </p:nvGrpSpPr>
        <p:grpSpPr>
          <a:xfrm>
            <a:off x="8616189" y="4684966"/>
            <a:ext cx="561571" cy="543421"/>
            <a:chOff x="8202967" y="4478366"/>
            <a:chExt cx="900965" cy="871845"/>
          </a:xfrm>
        </p:grpSpPr>
        <p:sp>
          <p:nvSpPr>
            <p:cNvPr id="1075" name="Google Shape;1075;p5"/>
            <p:cNvSpPr/>
            <p:nvPr/>
          </p:nvSpPr>
          <p:spPr>
            <a:xfrm>
              <a:off x="8202967" y="4478366"/>
              <a:ext cx="890427" cy="838361"/>
            </a:xfrm>
            <a:custGeom>
              <a:rect b="b" l="l" r="r" t="t"/>
              <a:pathLst>
                <a:path extrusionOk="0" h="27985" w="29723">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
            <p:cNvSpPr/>
            <p:nvPr/>
          </p:nvSpPr>
          <p:spPr>
            <a:xfrm>
              <a:off x="8299123" y="4596001"/>
              <a:ext cx="804808" cy="754210"/>
            </a:xfrm>
            <a:custGeom>
              <a:rect b="b" l="l" r="r" t="t"/>
              <a:pathLst>
                <a:path extrusionOk="0" h="25176" w="26865">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
            <p:cNvSpPr/>
            <p:nvPr/>
          </p:nvSpPr>
          <p:spPr>
            <a:xfrm>
              <a:off x="8354870" y="4614184"/>
              <a:ext cx="199876" cy="225220"/>
            </a:xfrm>
            <a:custGeom>
              <a:rect b="b" l="l" r="r" t="t"/>
              <a:pathLst>
                <a:path extrusionOk="0" h="7518" w="6672">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
            <p:cNvSpPr/>
            <p:nvPr/>
          </p:nvSpPr>
          <p:spPr>
            <a:xfrm>
              <a:off x="8471396" y="4733107"/>
              <a:ext cx="219259" cy="244962"/>
            </a:xfrm>
            <a:custGeom>
              <a:rect b="b" l="l" r="r" t="t"/>
              <a:pathLst>
                <a:path extrusionOk="0" h="8177" w="7319">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
            <p:cNvSpPr/>
            <p:nvPr/>
          </p:nvSpPr>
          <p:spPr>
            <a:xfrm>
              <a:off x="8557698" y="4783072"/>
              <a:ext cx="304818" cy="334775"/>
            </a:xfrm>
            <a:custGeom>
              <a:rect b="b" l="l" r="r" t="t"/>
              <a:pathLst>
                <a:path extrusionOk="0" h="11175" w="10175">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
            <p:cNvSpPr/>
            <p:nvPr/>
          </p:nvSpPr>
          <p:spPr>
            <a:xfrm>
              <a:off x="8711578" y="4898970"/>
              <a:ext cx="283847" cy="332708"/>
            </a:xfrm>
            <a:custGeom>
              <a:rect b="b" l="l" r="r" t="t"/>
              <a:pathLst>
                <a:path extrusionOk="0" h="11106" w="9475">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
            <p:cNvSpPr/>
            <p:nvPr/>
          </p:nvSpPr>
          <p:spPr>
            <a:xfrm>
              <a:off x="8446803" y="509383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
            <p:cNvSpPr/>
            <p:nvPr/>
          </p:nvSpPr>
          <p:spPr>
            <a:xfrm>
              <a:off x="8435809" y="5038862"/>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
            <p:cNvSpPr/>
            <p:nvPr/>
          </p:nvSpPr>
          <p:spPr>
            <a:xfrm>
              <a:off x="8394831" y="5079841"/>
              <a:ext cx="28010" cy="21000"/>
            </a:xfrm>
            <a:custGeom>
              <a:rect b="b" l="l" r="r" t="t"/>
              <a:pathLst>
                <a:path extrusionOk="0" h="701" w="935">
                  <a:moveTo>
                    <a:pt x="467" y="0"/>
                  </a:moveTo>
                  <a:cubicBezTo>
                    <a:pt x="0" y="0"/>
                    <a:pt x="0" y="701"/>
                    <a:pt x="467" y="701"/>
                  </a:cubicBezTo>
                  <a:cubicBezTo>
                    <a:pt x="934" y="701"/>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
            <p:cNvSpPr/>
            <p:nvPr/>
          </p:nvSpPr>
          <p:spPr>
            <a:xfrm>
              <a:off x="8818489" y="464716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
            <p:cNvSpPr/>
            <p:nvPr/>
          </p:nvSpPr>
          <p:spPr>
            <a:xfrm>
              <a:off x="8792517" y="470812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
            <p:cNvSpPr/>
            <p:nvPr/>
          </p:nvSpPr>
          <p:spPr>
            <a:xfrm>
              <a:off x="8760555" y="4656151"/>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
            <p:cNvSpPr/>
            <p:nvPr/>
          </p:nvSpPr>
          <p:spPr>
            <a:xfrm>
              <a:off x="8913417" y="4954927"/>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
            <p:cNvSpPr/>
            <p:nvPr/>
          </p:nvSpPr>
          <p:spPr>
            <a:xfrm>
              <a:off x="8908445" y="501289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
            <p:cNvSpPr/>
            <p:nvPr/>
          </p:nvSpPr>
          <p:spPr>
            <a:xfrm>
              <a:off x="8475770" y="4873987"/>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
            <p:cNvSpPr/>
            <p:nvPr/>
          </p:nvSpPr>
          <p:spPr>
            <a:xfrm>
              <a:off x="8443778" y="489097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
            <p:cNvSpPr/>
            <p:nvPr/>
          </p:nvSpPr>
          <p:spPr>
            <a:xfrm>
              <a:off x="8687614" y="5154759"/>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
            <p:cNvSpPr/>
            <p:nvPr/>
          </p:nvSpPr>
          <p:spPr>
            <a:xfrm>
              <a:off x="8327880" y="469413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
            <p:cNvSpPr/>
            <p:nvPr/>
          </p:nvSpPr>
          <p:spPr>
            <a:xfrm>
              <a:off x="8411815" y="4636171"/>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 name="Google Shape;1094;p5"/>
          <p:cNvGrpSpPr/>
          <p:nvPr/>
        </p:nvGrpSpPr>
        <p:grpSpPr>
          <a:xfrm rot="-5400000">
            <a:off x="8320410" y="4607546"/>
            <a:ext cx="273016" cy="739520"/>
            <a:chOff x="7607455" y="4238363"/>
            <a:chExt cx="438017" cy="1186459"/>
          </a:xfrm>
        </p:grpSpPr>
        <p:sp>
          <p:nvSpPr>
            <p:cNvPr id="1095" name="Google Shape;1095;p5"/>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5"/>
          <p:cNvGrpSpPr/>
          <p:nvPr/>
        </p:nvGrpSpPr>
        <p:grpSpPr>
          <a:xfrm>
            <a:off x="6440464" y="328755"/>
            <a:ext cx="908082" cy="545020"/>
            <a:chOff x="8365864" y="2993835"/>
            <a:chExt cx="933472" cy="547264"/>
          </a:xfrm>
        </p:grpSpPr>
        <p:sp>
          <p:nvSpPr>
            <p:cNvPr id="1120" name="Google Shape;1120;p5"/>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5"/>
          <p:cNvGrpSpPr/>
          <p:nvPr/>
        </p:nvGrpSpPr>
        <p:grpSpPr>
          <a:xfrm rot="-1533232">
            <a:off x="7387918" y="-187252"/>
            <a:ext cx="1147251" cy="849402"/>
            <a:chOff x="8118223" y="2202382"/>
            <a:chExt cx="1151949" cy="873156"/>
          </a:xfrm>
        </p:grpSpPr>
        <p:sp>
          <p:nvSpPr>
            <p:cNvPr id="1128" name="Google Shape;1128;p5"/>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p5"/>
          <p:cNvGrpSpPr/>
          <p:nvPr/>
        </p:nvGrpSpPr>
        <p:grpSpPr>
          <a:xfrm>
            <a:off x="-212567" y="3972291"/>
            <a:ext cx="1146207" cy="1063803"/>
            <a:chOff x="-181020" y="4253777"/>
            <a:chExt cx="1117161" cy="1087511"/>
          </a:xfrm>
        </p:grpSpPr>
        <p:sp>
          <p:nvSpPr>
            <p:cNvPr id="1149" name="Google Shape;1149;p5"/>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 name="Google Shape;1163;p5"/>
          <p:cNvGrpSpPr/>
          <p:nvPr/>
        </p:nvGrpSpPr>
        <p:grpSpPr>
          <a:xfrm>
            <a:off x="-199238" y="3699426"/>
            <a:ext cx="906954" cy="1160207"/>
            <a:chOff x="-168050" y="4195214"/>
            <a:chExt cx="719519" cy="965231"/>
          </a:xfrm>
        </p:grpSpPr>
        <p:sp>
          <p:nvSpPr>
            <p:cNvPr id="1164" name="Google Shape;1164;p5"/>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1" name="Google Shape;1211;p5"/>
          <p:cNvGrpSpPr/>
          <p:nvPr/>
        </p:nvGrpSpPr>
        <p:grpSpPr>
          <a:xfrm rot="5400000">
            <a:off x="8282441" y="44200"/>
            <a:ext cx="1112171" cy="1114112"/>
            <a:chOff x="7973149" y="-201092"/>
            <a:chExt cx="1116750" cy="1145263"/>
          </a:xfrm>
        </p:grpSpPr>
        <p:sp>
          <p:nvSpPr>
            <p:cNvPr id="1212" name="Google Shape;1212;p5"/>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3" name="Google Shape;1273;p5"/>
          <p:cNvGrpSpPr/>
          <p:nvPr/>
        </p:nvGrpSpPr>
        <p:grpSpPr>
          <a:xfrm rot="5400000">
            <a:off x="295700" y="4213030"/>
            <a:ext cx="428468" cy="1217307"/>
            <a:chOff x="7607455" y="4238363"/>
            <a:chExt cx="438017" cy="1186459"/>
          </a:xfrm>
        </p:grpSpPr>
        <p:sp>
          <p:nvSpPr>
            <p:cNvPr id="1274" name="Google Shape;1274;p5"/>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8" name="Shape 1298"/>
        <p:cNvGrpSpPr/>
        <p:nvPr/>
      </p:nvGrpSpPr>
      <p:grpSpPr>
        <a:xfrm>
          <a:off x="0" y="0"/>
          <a:ext cx="0" cy="0"/>
          <a:chOff x="0" y="0"/>
          <a:chExt cx="0" cy="0"/>
        </a:xfrm>
      </p:grpSpPr>
      <p:sp>
        <p:nvSpPr>
          <p:cNvPr id="1299" name="Google Shape;1299;p6"/>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300" name="Google Shape;1300;p6"/>
          <p:cNvGrpSpPr/>
          <p:nvPr/>
        </p:nvGrpSpPr>
        <p:grpSpPr>
          <a:xfrm flipH="1" rot="-5400000">
            <a:off x="-176341" y="4297983"/>
            <a:ext cx="461349" cy="207014"/>
            <a:chOff x="8502760" y="3542528"/>
            <a:chExt cx="711519" cy="319269"/>
          </a:xfrm>
        </p:grpSpPr>
        <p:sp>
          <p:nvSpPr>
            <p:cNvPr id="1301" name="Google Shape;1301;p6"/>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6"/>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6"/>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6"/>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6"/>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6"/>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6"/>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6"/>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6"/>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0" name="Google Shape;1310;p6"/>
          <p:cNvSpPr/>
          <p:nvPr/>
        </p:nvSpPr>
        <p:spPr>
          <a:xfrm flipH="1">
            <a:off x="-99978" y="4785421"/>
            <a:ext cx="2772180" cy="375100"/>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6"/>
          <p:cNvSpPr/>
          <p:nvPr/>
        </p:nvSpPr>
        <p:spPr>
          <a:xfrm flipH="1">
            <a:off x="5395945" y="-15075"/>
            <a:ext cx="3942005" cy="428256"/>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2" name="Google Shape;1312;p6"/>
          <p:cNvGrpSpPr/>
          <p:nvPr/>
        </p:nvGrpSpPr>
        <p:grpSpPr>
          <a:xfrm flipH="1" rot="5400000">
            <a:off x="8611250" y="-289703"/>
            <a:ext cx="439050" cy="1138216"/>
            <a:chOff x="1823086" y="-208516"/>
            <a:chExt cx="433159" cy="1122944"/>
          </a:xfrm>
        </p:grpSpPr>
        <p:sp>
          <p:nvSpPr>
            <p:cNvPr id="1313" name="Google Shape;1313;p6"/>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6"/>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6"/>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6"/>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6"/>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6"/>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6"/>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6"/>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1" name="Google Shape;1321;p6"/>
          <p:cNvGrpSpPr/>
          <p:nvPr/>
        </p:nvGrpSpPr>
        <p:grpSpPr>
          <a:xfrm flipH="1" rot="5400000">
            <a:off x="8446719" y="-121413"/>
            <a:ext cx="444435" cy="1202872"/>
            <a:chOff x="904476" y="-243594"/>
            <a:chExt cx="438472" cy="1186732"/>
          </a:xfrm>
        </p:grpSpPr>
        <p:sp>
          <p:nvSpPr>
            <p:cNvPr id="1322" name="Google Shape;1322;p6"/>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6"/>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6"/>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6"/>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6"/>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6"/>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6"/>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9" name="Google Shape;1349;p6"/>
          <p:cNvGrpSpPr/>
          <p:nvPr/>
        </p:nvGrpSpPr>
        <p:grpSpPr>
          <a:xfrm flipH="1">
            <a:off x="-96294" y="4514105"/>
            <a:ext cx="690975" cy="442129"/>
            <a:chOff x="7750342" y="3926048"/>
            <a:chExt cx="1406709" cy="900099"/>
          </a:xfrm>
        </p:grpSpPr>
        <p:sp>
          <p:nvSpPr>
            <p:cNvPr id="1350" name="Google Shape;1350;p6"/>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8" name="Google Shape;1358;p6"/>
          <p:cNvGrpSpPr/>
          <p:nvPr/>
        </p:nvGrpSpPr>
        <p:grpSpPr>
          <a:xfrm flipH="1">
            <a:off x="-316921" y="4375054"/>
            <a:ext cx="608676" cy="611453"/>
            <a:chOff x="8276926" y="3750868"/>
            <a:chExt cx="1239162" cy="1244814"/>
          </a:xfrm>
        </p:grpSpPr>
        <p:sp>
          <p:nvSpPr>
            <p:cNvPr id="1359" name="Google Shape;1359;p6"/>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6"/>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
            <p:cNvSpPr/>
            <p:nvPr/>
          </p:nvSpPr>
          <p:spPr>
            <a:xfrm>
              <a:off x="8993368" y="446731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6" name="Google Shape;1386;p6"/>
          <p:cNvGrpSpPr/>
          <p:nvPr/>
        </p:nvGrpSpPr>
        <p:grpSpPr>
          <a:xfrm flipH="1">
            <a:off x="-114469" y="4732401"/>
            <a:ext cx="442554" cy="428250"/>
            <a:chOff x="8202967" y="4478366"/>
            <a:chExt cx="900965" cy="871845"/>
          </a:xfrm>
        </p:grpSpPr>
        <p:sp>
          <p:nvSpPr>
            <p:cNvPr id="1387" name="Google Shape;1387;p6"/>
            <p:cNvSpPr/>
            <p:nvPr/>
          </p:nvSpPr>
          <p:spPr>
            <a:xfrm>
              <a:off x="8202967" y="4478366"/>
              <a:ext cx="890427" cy="838361"/>
            </a:xfrm>
            <a:custGeom>
              <a:rect b="b" l="l" r="r" t="t"/>
              <a:pathLst>
                <a:path extrusionOk="0" h="27985" w="29723">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
            <p:cNvSpPr/>
            <p:nvPr/>
          </p:nvSpPr>
          <p:spPr>
            <a:xfrm>
              <a:off x="8299123" y="4596001"/>
              <a:ext cx="804808" cy="754210"/>
            </a:xfrm>
            <a:custGeom>
              <a:rect b="b" l="l" r="r" t="t"/>
              <a:pathLst>
                <a:path extrusionOk="0" h="25176" w="26865">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
            <p:cNvSpPr/>
            <p:nvPr/>
          </p:nvSpPr>
          <p:spPr>
            <a:xfrm>
              <a:off x="8354870" y="4614184"/>
              <a:ext cx="199876" cy="225220"/>
            </a:xfrm>
            <a:custGeom>
              <a:rect b="b" l="l" r="r" t="t"/>
              <a:pathLst>
                <a:path extrusionOk="0" h="7518" w="6672">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
            <p:cNvSpPr/>
            <p:nvPr/>
          </p:nvSpPr>
          <p:spPr>
            <a:xfrm>
              <a:off x="8471396" y="4733107"/>
              <a:ext cx="219259" cy="244962"/>
            </a:xfrm>
            <a:custGeom>
              <a:rect b="b" l="l" r="r" t="t"/>
              <a:pathLst>
                <a:path extrusionOk="0" h="8177" w="7319">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
            <p:cNvSpPr/>
            <p:nvPr/>
          </p:nvSpPr>
          <p:spPr>
            <a:xfrm>
              <a:off x="8557698" y="4783072"/>
              <a:ext cx="304818" cy="334775"/>
            </a:xfrm>
            <a:custGeom>
              <a:rect b="b" l="l" r="r" t="t"/>
              <a:pathLst>
                <a:path extrusionOk="0" h="11175" w="10175">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6"/>
            <p:cNvSpPr/>
            <p:nvPr/>
          </p:nvSpPr>
          <p:spPr>
            <a:xfrm>
              <a:off x="8711578" y="4898970"/>
              <a:ext cx="283847" cy="332708"/>
            </a:xfrm>
            <a:custGeom>
              <a:rect b="b" l="l" r="r" t="t"/>
              <a:pathLst>
                <a:path extrusionOk="0" h="11106" w="9475">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6"/>
            <p:cNvSpPr/>
            <p:nvPr/>
          </p:nvSpPr>
          <p:spPr>
            <a:xfrm>
              <a:off x="8446803" y="509383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
            <p:cNvSpPr/>
            <p:nvPr/>
          </p:nvSpPr>
          <p:spPr>
            <a:xfrm>
              <a:off x="8435809" y="5038862"/>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
            <p:cNvSpPr/>
            <p:nvPr/>
          </p:nvSpPr>
          <p:spPr>
            <a:xfrm>
              <a:off x="8394831" y="5079841"/>
              <a:ext cx="28010" cy="21000"/>
            </a:xfrm>
            <a:custGeom>
              <a:rect b="b" l="l" r="r" t="t"/>
              <a:pathLst>
                <a:path extrusionOk="0" h="701" w="935">
                  <a:moveTo>
                    <a:pt x="467" y="0"/>
                  </a:moveTo>
                  <a:cubicBezTo>
                    <a:pt x="0" y="0"/>
                    <a:pt x="0" y="701"/>
                    <a:pt x="467" y="701"/>
                  </a:cubicBezTo>
                  <a:cubicBezTo>
                    <a:pt x="934" y="701"/>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6"/>
            <p:cNvSpPr/>
            <p:nvPr/>
          </p:nvSpPr>
          <p:spPr>
            <a:xfrm>
              <a:off x="8818489" y="464716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6"/>
            <p:cNvSpPr/>
            <p:nvPr/>
          </p:nvSpPr>
          <p:spPr>
            <a:xfrm>
              <a:off x="8792517" y="470812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6"/>
            <p:cNvSpPr/>
            <p:nvPr/>
          </p:nvSpPr>
          <p:spPr>
            <a:xfrm>
              <a:off x="8760555" y="4656151"/>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6"/>
            <p:cNvSpPr/>
            <p:nvPr/>
          </p:nvSpPr>
          <p:spPr>
            <a:xfrm>
              <a:off x="8913417" y="4954927"/>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6"/>
            <p:cNvSpPr/>
            <p:nvPr/>
          </p:nvSpPr>
          <p:spPr>
            <a:xfrm>
              <a:off x="8908445" y="501289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6"/>
            <p:cNvSpPr/>
            <p:nvPr/>
          </p:nvSpPr>
          <p:spPr>
            <a:xfrm>
              <a:off x="8475770" y="4873987"/>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
            <p:cNvSpPr/>
            <p:nvPr/>
          </p:nvSpPr>
          <p:spPr>
            <a:xfrm>
              <a:off x="8443778" y="489097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
            <p:cNvSpPr/>
            <p:nvPr/>
          </p:nvSpPr>
          <p:spPr>
            <a:xfrm>
              <a:off x="8687614" y="5154759"/>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6"/>
            <p:cNvSpPr/>
            <p:nvPr/>
          </p:nvSpPr>
          <p:spPr>
            <a:xfrm>
              <a:off x="8327880" y="469413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
            <p:cNvSpPr/>
            <p:nvPr/>
          </p:nvSpPr>
          <p:spPr>
            <a:xfrm>
              <a:off x="8411815" y="4636171"/>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6" name="Google Shape;1406;p6"/>
          <p:cNvGrpSpPr/>
          <p:nvPr/>
        </p:nvGrpSpPr>
        <p:grpSpPr>
          <a:xfrm flipH="1" rot="5400000">
            <a:off x="413630" y="4744528"/>
            <a:ext cx="215154" cy="582789"/>
            <a:chOff x="7607455" y="4238363"/>
            <a:chExt cx="438017" cy="1186459"/>
          </a:xfrm>
        </p:grpSpPr>
        <p:sp>
          <p:nvSpPr>
            <p:cNvPr id="1407" name="Google Shape;1407;p6"/>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6"/>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6"/>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6"/>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6"/>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6"/>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6"/>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6"/>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6"/>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6"/>
          <p:cNvGrpSpPr/>
          <p:nvPr/>
        </p:nvGrpSpPr>
        <p:grpSpPr>
          <a:xfrm flipH="1" rot="5400000">
            <a:off x="-67436" y="1312833"/>
            <a:ext cx="633267" cy="380075"/>
            <a:chOff x="8365864" y="2993835"/>
            <a:chExt cx="933472" cy="547264"/>
          </a:xfrm>
        </p:grpSpPr>
        <p:sp>
          <p:nvSpPr>
            <p:cNvPr id="1432" name="Google Shape;1432;p6"/>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6"/>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6"/>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6"/>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9" name="Google Shape;1439;p6"/>
          <p:cNvGrpSpPr/>
          <p:nvPr/>
        </p:nvGrpSpPr>
        <p:grpSpPr>
          <a:xfrm flipH="1">
            <a:off x="-185562" y="501899"/>
            <a:ext cx="800029" cy="592349"/>
            <a:chOff x="8118223" y="2202382"/>
            <a:chExt cx="1151949" cy="873156"/>
          </a:xfrm>
        </p:grpSpPr>
        <p:sp>
          <p:nvSpPr>
            <p:cNvPr id="1440" name="Google Shape;1440;p6"/>
            <p:cNvSpPr/>
            <p:nvPr/>
          </p:nvSpPr>
          <p:spPr>
            <a:xfrm>
              <a:off x="8162018" y="2369923"/>
              <a:ext cx="67974" cy="52995"/>
            </a:xfrm>
            <a:custGeom>
              <a:rect b="b" l="l" r="r" t="t"/>
              <a:pathLst>
                <a:path extrusionOk="0" h="1769" w="2269">
                  <a:moveTo>
                    <a:pt x="1134" y="0"/>
                  </a:moveTo>
                  <a:cubicBezTo>
                    <a:pt x="34" y="0"/>
                    <a:pt x="0" y="1768"/>
                    <a:pt x="1134" y="1768"/>
                  </a:cubicBezTo>
                  <a:cubicBezTo>
                    <a:pt x="2269" y="1768"/>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6"/>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6"/>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6"/>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6"/>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6"/>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6"/>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6"/>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6"/>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6"/>
          <p:cNvGrpSpPr/>
          <p:nvPr/>
        </p:nvGrpSpPr>
        <p:grpSpPr>
          <a:xfrm flipH="1" rot="970126">
            <a:off x="8414239" y="3772767"/>
            <a:ext cx="980086" cy="909573"/>
            <a:chOff x="-181020" y="4253777"/>
            <a:chExt cx="1117161" cy="1087511"/>
          </a:xfrm>
        </p:grpSpPr>
        <p:sp>
          <p:nvSpPr>
            <p:cNvPr id="1462" name="Google Shape;1462;p6"/>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6"/>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6"/>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6"/>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6"/>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6"/>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6"/>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6"/>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6" name="Google Shape;1476;p6"/>
          <p:cNvGrpSpPr/>
          <p:nvPr/>
        </p:nvGrpSpPr>
        <p:grpSpPr>
          <a:xfrm flipH="1" rot="475448">
            <a:off x="8399227" y="4239117"/>
            <a:ext cx="775564" cy="992078"/>
            <a:chOff x="-168050" y="4195214"/>
            <a:chExt cx="719519" cy="965231"/>
          </a:xfrm>
        </p:grpSpPr>
        <p:sp>
          <p:nvSpPr>
            <p:cNvPr id="1477" name="Google Shape;1477;p6"/>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6"/>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6"/>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6"/>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6"/>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6"/>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6"/>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6"/>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6"/>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6"/>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6"/>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6"/>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6"/>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6"/>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6"/>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6"/>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6"/>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6"/>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6"/>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4" name="Google Shape;1524;p6"/>
          <p:cNvGrpSpPr/>
          <p:nvPr/>
        </p:nvGrpSpPr>
        <p:grpSpPr>
          <a:xfrm flipH="1">
            <a:off x="-138601" y="-156827"/>
            <a:ext cx="775583" cy="776946"/>
            <a:chOff x="7973149" y="-201092"/>
            <a:chExt cx="1116750" cy="1145263"/>
          </a:xfrm>
        </p:grpSpPr>
        <p:sp>
          <p:nvSpPr>
            <p:cNvPr id="1525" name="Google Shape;1525;p6"/>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6"/>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6"/>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6"/>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6"/>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6"/>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6"/>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6"/>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6"/>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6"/>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6"/>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6"/>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6"/>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6"/>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6"/>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6"/>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6"/>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6"/>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6" name="Google Shape;1586;p6"/>
          <p:cNvGrpSpPr/>
          <p:nvPr/>
        </p:nvGrpSpPr>
        <p:grpSpPr>
          <a:xfrm flipH="1" rot="-958644">
            <a:off x="8838391" y="3315009"/>
            <a:ext cx="366316" cy="1040956"/>
            <a:chOff x="7607455" y="4238363"/>
            <a:chExt cx="438017" cy="1186459"/>
          </a:xfrm>
        </p:grpSpPr>
        <p:sp>
          <p:nvSpPr>
            <p:cNvPr id="1587" name="Google Shape;1587;p6"/>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6"/>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6"/>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6"/>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11" name="Shape 1611"/>
        <p:cNvGrpSpPr/>
        <p:nvPr/>
      </p:nvGrpSpPr>
      <p:grpSpPr>
        <a:xfrm>
          <a:off x="0" y="0"/>
          <a:ext cx="0" cy="0"/>
          <a:chOff x="0" y="0"/>
          <a:chExt cx="0" cy="0"/>
        </a:xfrm>
      </p:grpSpPr>
      <p:sp>
        <p:nvSpPr>
          <p:cNvPr id="1612" name="Google Shape;1612;p7"/>
          <p:cNvSpPr/>
          <p:nvPr/>
        </p:nvSpPr>
        <p:spPr>
          <a:xfrm>
            <a:off x="5254450" y="4574300"/>
            <a:ext cx="3947285" cy="616031"/>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7"/>
          <p:cNvSpPr txBox="1"/>
          <p:nvPr>
            <p:ph type="title"/>
          </p:nvPr>
        </p:nvSpPr>
        <p:spPr>
          <a:xfrm>
            <a:off x="4909626" y="1715425"/>
            <a:ext cx="2808000" cy="545400"/>
          </a:xfrm>
          <a:prstGeom prst="rect">
            <a:avLst/>
          </a:prstGeom>
        </p:spPr>
        <p:txBody>
          <a:bodyPr anchorCtr="0" anchor="t" bIns="91425" lIns="91425" spcFirstLastPara="1" rIns="91425" wrap="square" tIns="91425">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614" name="Google Shape;1614;p7"/>
          <p:cNvSpPr txBox="1"/>
          <p:nvPr>
            <p:ph idx="1" type="body"/>
          </p:nvPr>
        </p:nvSpPr>
        <p:spPr>
          <a:xfrm>
            <a:off x="4733526" y="2260825"/>
            <a:ext cx="2984100" cy="1246800"/>
          </a:xfrm>
          <a:prstGeom prst="rect">
            <a:avLst/>
          </a:prstGeom>
        </p:spPr>
        <p:txBody>
          <a:bodyPr anchorCtr="0" anchor="t" bIns="91425" lIns="91425" spcFirstLastPara="1" rIns="91425" wrap="square" tIns="91425">
            <a:noAutofit/>
          </a:bodyPr>
          <a:lstStyle>
            <a:lvl1pPr indent="-304800" lvl="0" marL="457200" algn="r">
              <a:spcBef>
                <a:spcPts val="0"/>
              </a:spcBef>
              <a:spcAft>
                <a:spcPts val="0"/>
              </a:spcAft>
              <a:buSzPts val="1200"/>
              <a:buChar char="●"/>
              <a:defRPr>
                <a:latin typeface="Nunito"/>
                <a:ea typeface="Nunito"/>
                <a:cs typeface="Nunito"/>
                <a:sym typeface="Nunito"/>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615" name="Google Shape;1615;p7"/>
          <p:cNvSpPr/>
          <p:nvPr/>
        </p:nvSpPr>
        <p:spPr>
          <a:xfrm flipH="1">
            <a:off x="-202478" y="-89483"/>
            <a:ext cx="3377637" cy="527437"/>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6" name="Google Shape;1616;p7"/>
          <p:cNvGrpSpPr/>
          <p:nvPr/>
        </p:nvGrpSpPr>
        <p:grpSpPr>
          <a:xfrm flipH="1">
            <a:off x="8020142" y="-169147"/>
            <a:ext cx="1074149" cy="686771"/>
            <a:chOff x="-206267" y="355694"/>
            <a:chExt cx="1406323" cy="899150"/>
          </a:xfrm>
        </p:grpSpPr>
        <p:sp>
          <p:nvSpPr>
            <p:cNvPr id="1617" name="Google Shape;1617;p7"/>
            <p:cNvSpPr/>
            <p:nvPr/>
          </p:nvSpPr>
          <p:spPr>
            <a:xfrm>
              <a:off x="-206267" y="355694"/>
              <a:ext cx="1329334" cy="847138"/>
            </a:xfrm>
            <a:custGeom>
              <a:rect b="b" l="l" r="r" t="t"/>
              <a:pathLst>
                <a:path extrusionOk="0" h="28278" w="44374">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7"/>
            <p:cNvSpPr/>
            <p:nvPr/>
          </p:nvSpPr>
          <p:spPr>
            <a:xfrm>
              <a:off x="597494" y="885935"/>
              <a:ext cx="69981" cy="159014"/>
            </a:xfrm>
            <a:custGeom>
              <a:rect b="b" l="l" r="r" t="t"/>
              <a:pathLst>
                <a:path extrusionOk="0" h="5308" w="2336">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7"/>
            <p:cNvSpPr/>
            <p:nvPr/>
          </p:nvSpPr>
          <p:spPr>
            <a:xfrm>
              <a:off x="702218" y="915411"/>
              <a:ext cx="138134" cy="70969"/>
            </a:xfrm>
            <a:custGeom>
              <a:rect b="b" l="l" r="r" t="t"/>
              <a:pathLst>
                <a:path extrusionOk="0" h="2369" w="4611">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7"/>
            <p:cNvSpPr/>
            <p:nvPr/>
          </p:nvSpPr>
          <p:spPr>
            <a:xfrm>
              <a:off x="751374" y="1028883"/>
              <a:ext cx="62971" cy="125642"/>
            </a:xfrm>
            <a:custGeom>
              <a:rect b="b" l="l" r="r" t="t"/>
              <a:pathLst>
                <a:path extrusionOk="0" h="4194" w="2102">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7"/>
            <p:cNvSpPr/>
            <p:nvPr/>
          </p:nvSpPr>
          <p:spPr>
            <a:xfrm>
              <a:off x="853402" y="1015612"/>
              <a:ext cx="117823" cy="84001"/>
            </a:xfrm>
            <a:custGeom>
              <a:rect b="b" l="l" r="r" t="t"/>
              <a:pathLst>
                <a:path extrusionOk="0" h="2804" w="3933">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7"/>
            <p:cNvSpPr/>
            <p:nvPr/>
          </p:nvSpPr>
          <p:spPr>
            <a:xfrm>
              <a:off x="921251" y="1139478"/>
              <a:ext cx="62971" cy="115366"/>
            </a:xfrm>
            <a:custGeom>
              <a:rect b="b" l="l" r="r" t="t"/>
              <a:pathLst>
                <a:path extrusionOk="0" h="3851" w="2102">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7"/>
            <p:cNvSpPr/>
            <p:nvPr/>
          </p:nvSpPr>
          <p:spPr>
            <a:xfrm>
              <a:off x="999165" y="1094485"/>
              <a:ext cx="88974" cy="73576"/>
            </a:xfrm>
            <a:custGeom>
              <a:rect b="b" l="l" r="r" t="t"/>
              <a:pathLst>
                <a:path extrusionOk="0" h="2456" w="297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7"/>
            <p:cNvSpPr/>
            <p:nvPr/>
          </p:nvSpPr>
          <p:spPr>
            <a:xfrm>
              <a:off x="1060693" y="1176263"/>
              <a:ext cx="139362" cy="76422"/>
            </a:xfrm>
            <a:custGeom>
              <a:rect b="b" l="l" r="r" t="t"/>
              <a:pathLst>
                <a:path extrusionOk="0" h="2551" w="4652">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5" name="Google Shape;1625;p7"/>
          <p:cNvGrpSpPr/>
          <p:nvPr/>
        </p:nvGrpSpPr>
        <p:grpSpPr>
          <a:xfrm>
            <a:off x="7912721" y="3872132"/>
            <a:ext cx="1289014" cy="1411882"/>
            <a:chOff x="2318158" y="4088320"/>
            <a:chExt cx="1256104" cy="1375835"/>
          </a:xfrm>
        </p:grpSpPr>
        <p:sp>
          <p:nvSpPr>
            <p:cNvPr id="1626" name="Google Shape;1626;p7"/>
            <p:cNvSpPr/>
            <p:nvPr/>
          </p:nvSpPr>
          <p:spPr>
            <a:xfrm>
              <a:off x="2820748" y="4145416"/>
              <a:ext cx="387171" cy="1065798"/>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7"/>
            <p:cNvSpPr/>
            <p:nvPr/>
          </p:nvSpPr>
          <p:spPr>
            <a:xfrm>
              <a:off x="3064285" y="4374694"/>
              <a:ext cx="65277" cy="105990"/>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7"/>
            <p:cNvSpPr/>
            <p:nvPr/>
          </p:nvSpPr>
          <p:spPr>
            <a:xfrm>
              <a:off x="2938682" y="4379847"/>
              <a:ext cx="102934" cy="55781"/>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7"/>
            <p:cNvSpPr/>
            <p:nvPr/>
          </p:nvSpPr>
          <p:spPr>
            <a:xfrm>
              <a:off x="2984634" y="4243550"/>
              <a:ext cx="61982" cy="103204"/>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7"/>
            <p:cNvSpPr/>
            <p:nvPr/>
          </p:nvSpPr>
          <p:spPr>
            <a:xfrm>
              <a:off x="2864723" y="4267424"/>
              <a:ext cx="95984" cy="57548"/>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7"/>
            <p:cNvSpPr/>
            <p:nvPr/>
          </p:nvSpPr>
          <p:spPr>
            <a:xfrm>
              <a:off x="2886830" y="4133733"/>
              <a:ext cx="43888" cy="88135"/>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7"/>
            <p:cNvSpPr/>
            <p:nvPr/>
          </p:nvSpPr>
          <p:spPr>
            <a:xfrm>
              <a:off x="2800768" y="4184328"/>
              <a:ext cx="81994" cy="56021"/>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7"/>
            <p:cNvSpPr/>
            <p:nvPr/>
          </p:nvSpPr>
          <p:spPr>
            <a:xfrm>
              <a:off x="2774797" y="4088320"/>
              <a:ext cx="73995" cy="73606"/>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7"/>
            <p:cNvSpPr/>
            <p:nvPr/>
          </p:nvSpPr>
          <p:spPr>
            <a:xfrm>
              <a:off x="2922686" y="4298787"/>
              <a:ext cx="651576" cy="1046356"/>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7"/>
            <p:cNvSpPr/>
            <p:nvPr/>
          </p:nvSpPr>
          <p:spPr>
            <a:xfrm>
              <a:off x="2914239" y="4374065"/>
              <a:ext cx="577850" cy="1059986"/>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7"/>
            <p:cNvSpPr/>
            <p:nvPr/>
          </p:nvSpPr>
          <p:spPr>
            <a:xfrm>
              <a:off x="3304736" y="4462763"/>
              <a:ext cx="202153" cy="167133"/>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7"/>
            <p:cNvSpPr/>
            <p:nvPr/>
          </p:nvSpPr>
          <p:spPr>
            <a:xfrm>
              <a:off x="3227452" y="4556973"/>
              <a:ext cx="280732" cy="21719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7"/>
            <p:cNvSpPr/>
            <p:nvPr/>
          </p:nvSpPr>
          <p:spPr>
            <a:xfrm>
              <a:off x="3129528" y="4660889"/>
              <a:ext cx="387830" cy="265723"/>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7"/>
            <p:cNvSpPr/>
            <p:nvPr/>
          </p:nvSpPr>
          <p:spPr>
            <a:xfrm>
              <a:off x="3050985" y="4859733"/>
              <a:ext cx="447385" cy="249276"/>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7"/>
            <p:cNvSpPr/>
            <p:nvPr/>
          </p:nvSpPr>
          <p:spPr>
            <a:xfrm>
              <a:off x="3031125" y="5077958"/>
              <a:ext cx="279653" cy="177648"/>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7"/>
            <p:cNvSpPr/>
            <p:nvPr/>
          </p:nvSpPr>
          <p:spPr>
            <a:xfrm>
              <a:off x="3079562" y="4761449"/>
              <a:ext cx="31995" cy="25015"/>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
            <p:cNvSpPr/>
            <p:nvPr/>
          </p:nvSpPr>
          <p:spPr>
            <a:xfrm>
              <a:off x="3044604" y="4794400"/>
              <a:ext cx="31006" cy="25015"/>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7"/>
            <p:cNvSpPr/>
            <p:nvPr/>
          </p:nvSpPr>
          <p:spPr>
            <a:xfrm>
              <a:off x="3030615" y="473544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
            <p:cNvSpPr/>
            <p:nvPr/>
          </p:nvSpPr>
          <p:spPr>
            <a:xfrm>
              <a:off x="3412306" y="4911316"/>
              <a:ext cx="31006" cy="25015"/>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7"/>
            <p:cNvSpPr/>
            <p:nvPr/>
          </p:nvSpPr>
          <p:spPr>
            <a:xfrm>
              <a:off x="3373334" y="4941301"/>
              <a:ext cx="31006" cy="24026"/>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
            <p:cNvSpPr/>
            <p:nvPr/>
          </p:nvSpPr>
          <p:spPr>
            <a:xfrm>
              <a:off x="3262410" y="5198109"/>
              <a:ext cx="31006" cy="25015"/>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
            <p:cNvSpPr/>
            <p:nvPr/>
          </p:nvSpPr>
          <p:spPr>
            <a:xfrm>
              <a:off x="3220442" y="5231090"/>
              <a:ext cx="31006" cy="23996"/>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7"/>
            <p:cNvSpPr/>
            <p:nvPr/>
          </p:nvSpPr>
          <p:spPr>
            <a:xfrm>
              <a:off x="3213463" y="4713490"/>
              <a:ext cx="31006" cy="23996"/>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7"/>
            <p:cNvSpPr/>
            <p:nvPr/>
          </p:nvSpPr>
          <p:spPr>
            <a:xfrm>
              <a:off x="3190487" y="4654508"/>
              <a:ext cx="31995" cy="24026"/>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7"/>
            <p:cNvSpPr/>
            <p:nvPr/>
          </p:nvSpPr>
          <p:spPr>
            <a:xfrm>
              <a:off x="3474254" y="4608556"/>
              <a:ext cx="31006" cy="25015"/>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7"/>
            <p:cNvSpPr/>
            <p:nvPr/>
          </p:nvSpPr>
          <p:spPr>
            <a:xfrm>
              <a:off x="3425307" y="4644533"/>
              <a:ext cx="31006" cy="25015"/>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7"/>
            <p:cNvSpPr/>
            <p:nvPr/>
          </p:nvSpPr>
          <p:spPr>
            <a:xfrm>
              <a:off x="3366355" y="4432688"/>
              <a:ext cx="31995" cy="25015"/>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7"/>
            <p:cNvSpPr/>
            <p:nvPr/>
          </p:nvSpPr>
          <p:spPr>
            <a:xfrm>
              <a:off x="3399305" y="4380745"/>
              <a:ext cx="31006" cy="2498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7"/>
            <p:cNvSpPr/>
            <p:nvPr/>
          </p:nvSpPr>
          <p:spPr>
            <a:xfrm>
              <a:off x="2318158" y="4324070"/>
              <a:ext cx="815743" cy="1023678"/>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7"/>
            <p:cNvSpPr/>
            <p:nvPr/>
          </p:nvSpPr>
          <p:spPr>
            <a:xfrm>
              <a:off x="2392866" y="4415554"/>
              <a:ext cx="574675" cy="1048602"/>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7"/>
            <p:cNvSpPr/>
            <p:nvPr/>
          </p:nvSpPr>
          <p:spPr>
            <a:xfrm>
              <a:off x="2751551" y="5149132"/>
              <a:ext cx="166174" cy="158565"/>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7"/>
            <p:cNvSpPr/>
            <p:nvPr/>
          </p:nvSpPr>
          <p:spPr>
            <a:xfrm>
              <a:off x="2622654" y="4908320"/>
              <a:ext cx="229145" cy="228066"/>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7"/>
            <p:cNvSpPr/>
            <p:nvPr/>
          </p:nvSpPr>
          <p:spPr>
            <a:xfrm>
              <a:off x="2527695" y="4691503"/>
              <a:ext cx="257155" cy="325788"/>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7"/>
            <p:cNvSpPr/>
            <p:nvPr/>
          </p:nvSpPr>
          <p:spPr>
            <a:xfrm>
              <a:off x="2544440" y="4684493"/>
              <a:ext cx="132472" cy="171836"/>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7"/>
            <p:cNvSpPr/>
            <p:nvPr/>
          </p:nvSpPr>
          <p:spPr>
            <a:xfrm>
              <a:off x="2414165" y="4499638"/>
              <a:ext cx="169829" cy="20341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
            <p:cNvSpPr/>
            <p:nvPr/>
          </p:nvSpPr>
          <p:spPr>
            <a:xfrm>
              <a:off x="2387774" y="4436702"/>
              <a:ext cx="121268" cy="140920"/>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
            <p:cNvSpPr/>
            <p:nvPr/>
          </p:nvSpPr>
          <p:spPr>
            <a:xfrm>
              <a:off x="2915677" y="4698483"/>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
            <p:cNvSpPr/>
            <p:nvPr/>
          </p:nvSpPr>
          <p:spPr>
            <a:xfrm>
              <a:off x="2880719" y="4656515"/>
              <a:ext cx="34002" cy="26003"/>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
            <p:cNvSpPr/>
            <p:nvPr/>
          </p:nvSpPr>
          <p:spPr>
            <a:xfrm>
              <a:off x="2866730" y="4715467"/>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
            <p:cNvSpPr/>
            <p:nvPr/>
          </p:nvSpPr>
          <p:spPr>
            <a:xfrm>
              <a:off x="2392088" y="4963289"/>
              <a:ext cx="34002" cy="26003"/>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
            <p:cNvSpPr/>
            <p:nvPr/>
          </p:nvSpPr>
          <p:spPr>
            <a:xfrm>
              <a:off x="2402093" y="4907332"/>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7"/>
            <p:cNvSpPr/>
            <p:nvPr/>
          </p:nvSpPr>
          <p:spPr>
            <a:xfrm>
              <a:off x="2458049" y="4949299"/>
              <a:ext cx="34002" cy="26003"/>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7"/>
            <p:cNvSpPr/>
            <p:nvPr/>
          </p:nvSpPr>
          <p:spPr>
            <a:xfrm>
              <a:off x="2541984" y="4390721"/>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7"/>
            <p:cNvSpPr/>
            <p:nvPr/>
          </p:nvSpPr>
          <p:spPr>
            <a:xfrm>
              <a:off x="2504001" y="4373736"/>
              <a:ext cx="33013" cy="26003"/>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7"/>
            <p:cNvSpPr/>
            <p:nvPr/>
          </p:nvSpPr>
          <p:spPr>
            <a:xfrm>
              <a:off x="2357130" y="4586569"/>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7"/>
            <p:cNvSpPr/>
            <p:nvPr/>
          </p:nvSpPr>
          <p:spPr>
            <a:xfrm>
              <a:off x="2357130" y="4621557"/>
              <a:ext cx="34002" cy="26003"/>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7"/>
            <p:cNvSpPr/>
            <p:nvPr/>
          </p:nvSpPr>
          <p:spPr>
            <a:xfrm>
              <a:off x="2880719" y="5026225"/>
              <a:ext cx="34002" cy="26033"/>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7"/>
            <p:cNvSpPr/>
            <p:nvPr/>
          </p:nvSpPr>
          <p:spPr>
            <a:xfrm>
              <a:off x="2677861" y="5183102"/>
              <a:ext cx="34032" cy="27022"/>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7"/>
            <p:cNvSpPr/>
            <p:nvPr/>
          </p:nvSpPr>
          <p:spPr>
            <a:xfrm>
              <a:off x="2562953" y="4876358"/>
              <a:ext cx="34032" cy="26003"/>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7"/>
            <p:cNvSpPr/>
            <p:nvPr/>
          </p:nvSpPr>
          <p:spPr>
            <a:xfrm>
              <a:off x="2824762" y="4851375"/>
              <a:ext cx="34002" cy="26992"/>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6" name="Google Shape;1676;p7"/>
          <p:cNvGrpSpPr/>
          <p:nvPr/>
        </p:nvGrpSpPr>
        <p:grpSpPr>
          <a:xfrm flipH="1">
            <a:off x="-202417" y="4635447"/>
            <a:ext cx="872891" cy="391711"/>
            <a:chOff x="8502760" y="3542528"/>
            <a:chExt cx="711519" cy="319269"/>
          </a:xfrm>
        </p:grpSpPr>
        <p:sp>
          <p:nvSpPr>
            <p:cNvPr id="1677" name="Google Shape;1677;p7"/>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7"/>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7"/>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7"/>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7"/>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7"/>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7"/>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7"/>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7"/>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6" name="Google Shape;1686;p7"/>
          <p:cNvGrpSpPr/>
          <p:nvPr/>
        </p:nvGrpSpPr>
        <p:grpSpPr>
          <a:xfrm flipH="1">
            <a:off x="-139511" y="-76389"/>
            <a:ext cx="809979" cy="830659"/>
            <a:chOff x="7973149" y="-201092"/>
            <a:chExt cx="1116750" cy="1145263"/>
          </a:xfrm>
        </p:grpSpPr>
        <p:sp>
          <p:nvSpPr>
            <p:cNvPr id="1687" name="Google Shape;1687;p7"/>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7"/>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7"/>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7"/>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7"/>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7"/>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7"/>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7"/>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7"/>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7"/>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7"/>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7"/>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7"/>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7"/>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7"/>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7"/>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7"/>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7"/>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7"/>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7"/>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7"/>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7"/>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7"/>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7"/>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7"/>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7"/>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7"/>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7"/>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7"/>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7"/>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7"/>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7"/>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7"/>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7"/>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7"/>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7"/>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7"/>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7"/>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7"/>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7"/>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7"/>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7"/>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7"/>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7"/>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7"/>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7"/>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7"/>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7"/>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7"/>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7"/>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7"/>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7"/>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7"/>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7"/>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7"/>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7"/>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7"/>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7"/>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7"/>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7"/>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8" name="Google Shape;1748;p7"/>
          <p:cNvGrpSpPr/>
          <p:nvPr/>
        </p:nvGrpSpPr>
        <p:grpSpPr>
          <a:xfrm flipH="1" rot="5400000">
            <a:off x="1322567" y="12630"/>
            <a:ext cx="117436" cy="105833"/>
            <a:chOff x="7737341" y="1046941"/>
            <a:chExt cx="161913" cy="145916"/>
          </a:xfrm>
        </p:grpSpPr>
        <p:sp>
          <p:nvSpPr>
            <p:cNvPr id="1749" name="Google Shape;1749;p7"/>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7"/>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7"/>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2" name="Google Shape;1752;p7"/>
          <p:cNvSpPr txBox="1"/>
          <p:nvPr>
            <p:ph idx="2" type="subTitle"/>
          </p:nvPr>
        </p:nvSpPr>
        <p:spPr>
          <a:xfrm>
            <a:off x="1842859" y="3507624"/>
            <a:ext cx="2027100" cy="418500"/>
          </a:xfrm>
          <a:prstGeom prst="rect">
            <a:avLst/>
          </a:prstGeom>
        </p:spPr>
        <p:txBody>
          <a:bodyPr anchorCtr="0" anchor="t" bIns="91425" lIns="91425" spcFirstLastPara="1" rIns="91425" wrap="square" tIns="91425">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p:txBody>
      </p:sp>
      <p:grpSp>
        <p:nvGrpSpPr>
          <p:cNvPr id="1753" name="Google Shape;1753;p7"/>
          <p:cNvGrpSpPr/>
          <p:nvPr/>
        </p:nvGrpSpPr>
        <p:grpSpPr>
          <a:xfrm>
            <a:off x="171263" y="-169132"/>
            <a:ext cx="687043" cy="689217"/>
            <a:chOff x="-566600" y="186057"/>
            <a:chExt cx="1240151" cy="1244074"/>
          </a:xfrm>
        </p:grpSpPr>
        <p:sp>
          <p:nvSpPr>
            <p:cNvPr id="1754" name="Google Shape;1754;p7"/>
            <p:cNvSpPr/>
            <p:nvPr/>
          </p:nvSpPr>
          <p:spPr>
            <a:xfrm>
              <a:off x="-566600" y="204000"/>
              <a:ext cx="1240151" cy="1226131"/>
            </a:xfrm>
            <a:custGeom>
              <a:rect b="b" l="l" r="r" t="t"/>
              <a:pathLst>
                <a:path extrusionOk="0" h="40929" w="41397">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7"/>
            <p:cNvSpPr/>
            <p:nvPr/>
          </p:nvSpPr>
          <p:spPr>
            <a:xfrm>
              <a:off x="-400378" y="186057"/>
              <a:ext cx="958430" cy="1103125"/>
            </a:xfrm>
            <a:custGeom>
              <a:rect b="b" l="l" r="r" t="t"/>
              <a:pathLst>
                <a:path extrusionOk="0" h="36823" w="31993">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7"/>
            <p:cNvSpPr/>
            <p:nvPr/>
          </p:nvSpPr>
          <p:spPr>
            <a:xfrm>
              <a:off x="359679" y="1074115"/>
              <a:ext cx="149698" cy="162190"/>
            </a:xfrm>
            <a:custGeom>
              <a:rect b="b" l="l" r="r" t="t"/>
              <a:pathLst>
                <a:path extrusionOk="0" h="5414" w="4997">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7"/>
            <p:cNvSpPr/>
            <p:nvPr/>
          </p:nvSpPr>
          <p:spPr>
            <a:xfrm>
              <a:off x="236353" y="959656"/>
              <a:ext cx="203202" cy="189661"/>
            </a:xfrm>
            <a:custGeom>
              <a:rect b="b" l="l" r="r" t="t"/>
              <a:pathLst>
                <a:path extrusionOk="0" h="6331" w="6783">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7"/>
            <p:cNvSpPr/>
            <p:nvPr/>
          </p:nvSpPr>
          <p:spPr>
            <a:xfrm>
              <a:off x="102362" y="806493"/>
              <a:ext cx="241368" cy="254848"/>
            </a:xfrm>
            <a:custGeom>
              <a:rect b="b" l="l" r="r" t="t"/>
              <a:pathLst>
                <a:path extrusionOk="0" h="8507" w="8057">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7"/>
            <p:cNvSpPr/>
            <p:nvPr/>
          </p:nvSpPr>
          <p:spPr>
            <a:xfrm>
              <a:off x="-43999" y="621638"/>
              <a:ext cx="282829" cy="296819"/>
            </a:xfrm>
            <a:custGeom>
              <a:rect b="b" l="l" r="r" t="t"/>
              <a:pathLst>
                <a:path extrusionOk="0" h="9908" w="9441">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7"/>
            <p:cNvSpPr/>
            <p:nvPr/>
          </p:nvSpPr>
          <p:spPr>
            <a:xfrm>
              <a:off x="-193896" y="415126"/>
              <a:ext cx="286783" cy="363444"/>
            </a:xfrm>
            <a:custGeom>
              <a:rect b="b" l="l" r="r" t="t"/>
              <a:pathLst>
                <a:path extrusionOk="0" h="12132" w="9573">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7"/>
            <p:cNvSpPr/>
            <p:nvPr/>
          </p:nvSpPr>
          <p:spPr>
            <a:xfrm>
              <a:off x="174824" y="71755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7"/>
            <p:cNvSpPr/>
            <p:nvPr/>
          </p:nvSpPr>
          <p:spPr>
            <a:xfrm>
              <a:off x="205798" y="668609"/>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7"/>
            <p:cNvSpPr/>
            <p:nvPr/>
          </p:nvSpPr>
          <p:spPr>
            <a:xfrm>
              <a:off x="233776" y="710576"/>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7"/>
            <p:cNvSpPr/>
            <p:nvPr/>
          </p:nvSpPr>
          <p:spPr>
            <a:xfrm>
              <a:off x="142832" y="1088284"/>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7"/>
            <p:cNvSpPr/>
            <p:nvPr/>
          </p:nvSpPr>
          <p:spPr>
            <a:xfrm>
              <a:off x="167815" y="1028313"/>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7"/>
            <p:cNvSpPr/>
            <p:nvPr/>
          </p:nvSpPr>
          <p:spPr>
            <a:xfrm>
              <a:off x="195793" y="1088284"/>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7"/>
            <p:cNvSpPr/>
            <p:nvPr/>
          </p:nvSpPr>
          <p:spPr>
            <a:xfrm>
              <a:off x="565502" y="1228176"/>
              <a:ext cx="27022" cy="21000"/>
            </a:xfrm>
            <a:custGeom>
              <a:rect b="b" l="l" r="r" t="t"/>
              <a:pathLst>
                <a:path extrusionOk="0" h="701" w="902">
                  <a:moveTo>
                    <a:pt x="468" y="0"/>
                  </a:moveTo>
                  <a:cubicBezTo>
                    <a:pt x="1" y="0"/>
                    <a:pt x="1" y="701"/>
                    <a:pt x="468" y="701"/>
                  </a:cubicBezTo>
                  <a:cubicBezTo>
                    <a:pt x="902" y="667"/>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7"/>
            <p:cNvSpPr/>
            <p:nvPr/>
          </p:nvSpPr>
          <p:spPr>
            <a:xfrm>
              <a:off x="583505" y="1283114"/>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7"/>
            <p:cNvSpPr/>
            <p:nvPr/>
          </p:nvSpPr>
          <p:spPr>
            <a:xfrm>
              <a:off x="20944" y="550674"/>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7"/>
            <p:cNvSpPr/>
            <p:nvPr/>
          </p:nvSpPr>
          <p:spPr>
            <a:xfrm>
              <a:off x="37928" y="504722"/>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7"/>
            <p:cNvSpPr/>
            <p:nvPr/>
          </p:nvSpPr>
          <p:spPr>
            <a:xfrm>
              <a:off x="72886" y="539680"/>
              <a:ext cx="27022" cy="21030"/>
            </a:xfrm>
            <a:custGeom>
              <a:rect b="b" l="l" r="r" t="t"/>
              <a:pathLst>
                <a:path extrusionOk="0" h="702" w="902">
                  <a:moveTo>
                    <a:pt x="468" y="1"/>
                  </a:moveTo>
                  <a:cubicBezTo>
                    <a:pt x="1" y="1"/>
                    <a:pt x="1" y="701"/>
                    <a:pt x="468" y="701"/>
                  </a:cubicBezTo>
                  <a:cubicBezTo>
                    <a:pt x="902" y="701"/>
                    <a:pt x="902"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7"/>
            <p:cNvSpPr/>
            <p:nvPr/>
          </p:nvSpPr>
          <p:spPr>
            <a:xfrm>
              <a:off x="-313807" y="536685"/>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7"/>
            <p:cNvSpPr/>
            <p:nvPr/>
          </p:nvSpPr>
          <p:spPr>
            <a:xfrm>
              <a:off x="-289813" y="469735"/>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7"/>
            <p:cNvSpPr/>
            <p:nvPr/>
          </p:nvSpPr>
          <p:spPr>
            <a:xfrm>
              <a:off x="-247845" y="522696"/>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7"/>
            <p:cNvSpPr/>
            <p:nvPr/>
          </p:nvSpPr>
          <p:spPr>
            <a:xfrm>
              <a:off x="-56011" y="34083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7"/>
            <p:cNvSpPr/>
            <p:nvPr/>
          </p:nvSpPr>
          <p:spPr>
            <a:xfrm>
              <a:off x="-10030" y="329843"/>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7"/>
            <p:cNvSpPr/>
            <p:nvPr/>
          </p:nvSpPr>
          <p:spPr>
            <a:xfrm>
              <a:off x="-70001" y="69356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7"/>
            <p:cNvSpPr/>
            <p:nvPr/>
          </p:nvSpPr>
          <p:spPr>
            <a:xfrm>
              <a:off x="258759" y="864457"/>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7"/>
            <p:cNvSpPr/>
            <p:nvPr/>
          </p:nvSpPr>
          <p:spPr>
            <a:xfrm>
              <a:off x="37928" y="896420"/>
              <a:ext cx="27022" cy="21000"/>
            </a:xfrm>
            <a:custGeom>
              <a:rect b="b" l="l" r="r" t="t"/>
              <a:pathLst>
                <a:path extrusionOk="0" h="701" w="902">
                  <a:moveTo>
                    <a:pt x="467" y="0"/>
                  </a:moveTo>
                  <a:cubicBezTo>
                    <a:pt x="0" y="0"/>
                    <a:pt x="0" y="701"/>
                    <a:pt x="467" y="701"/>
                  </a:cubicBezTo>
                  <a:cubicBezTo>
                    <a:pt x="901" y="668"/>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7"/>
            <p:cNvSpPr/>
            <p:nvPr/>
          </p:nvSpPr>
          <p:spPr>
            <a:xfrm>
              <a:off x="460598" y="1014324"/>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rect b="b" l="l" r="r" t="t"/>
              <a:pathLst>
                <a:path extrusionOk="0" h="27953" w="29722">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7"/>
            <p:cNvSpPr/>
            <p:nvPr/>
          </p:nvSpPr>
          <p:spPr>
            <a:xfrm>
              <a:off x="-168381" y="-168706"/>
              <a:ext cx="804808" cy="754000"/>
            </a:xfrm>
            <a:custGeom>
              <a:rect b="b" l="l" r="r" t="t"/>
              <a:pathLst>
                <a:path extrusionOk="0" h="25169" w="26865">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7"/>
            <p:cNvSpPr/>
            <p:nvPr/>
          </p:nvSpPr>
          <p:spPr>
            <a:xfrm>
              <a:off x="380880" y="342484"/>
              <a:ext cx="199876" cy="224232"/>
            </a:xfrm>
            <a:custGeom>
              <a:rect b="b" l="l" r="r" t="t"/>
              <a:pathLst>
                <a:path extrusionOk="0" h="7485" w="6672">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7"/>
            <p:cNvSpPr/>
            <p:nvPr/>
          </p:nvSpPr>
          <p:spPr>
            <a:xfrm>
              <a:off x="243984" y="203700"/>
              <a:ext cx="219978" cy="244124"/>
            </a:xfrm>
            <a:custGeom>
              <a:rect b="b" l="l" r="r" t="t"/>
              <a:pathLst>
                <a:path extrusionOk="0" h="8149" w="7343">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7"/>
            <p:cNvSpPr/>
            <p:nvPr/>
          </p:nvSpPr>
          <p:spPr>
            <a:xfrm>
              <a:off x="73119" y="64048"/>
              <a:ext cx="303799" cy="334805"/>
            </a:xfrm>
            <a:custGeom>
              <a:rect b="b" l="l" r="r" t="t"/>
              <a:pathLst>
                <a:path extrusionOk="0" h="11176" w="10141">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7"/>
            <p:cNvSpPr/>
            <p:nvPr/>
          </p:nvSpPr>
          <p:spPr>
            <a:xfrm>
              <a:off x="-59793" y="-50082"/>
              <a:ext cx="283847" cy="333038"/>
            </a:xfrm>
            <a:custGeom>
              <a:rect b="b" l="l" r="r" t="t"/>
              <a:pathLst>
                <a:path extrusionOk="0" h="11117" w="9475">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7"/>
            <p:cNvSpPr/>
            <p:nvPr/>
          </p:nvSpPr>
          <p:spPr>
            <a:xfrm>
              <a:off x="459812" y="66055"/>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7"/>
            <p:cNvSpPr/>
            <p:nvPr/>
          </p:nvSpPr>
          <p:spPr>
            <a:xfrm>
              <a:off x="471794" y="121023"/>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7"/>
            <p:cNvSpPr/>
            <p:nvPr/>
          </p:nvSpPr>
          <p:spPr>
            <a:xfrm>
              <a:off x="512773" y="80044"/>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7"/>
            <p:cNvSpPr/>
            <p:nvPr/>
          </p:nvSpPr>
          <p:spPr>
            <a:xfrm>
              <a:off x="89085" y="51170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7"/>
            <p:cNvSpPr/>
            <p:nvPr/>
          </p:nvSpPr>
          <p:spPr>
            <a:xfrm>
              <a:off x="115086" y="451761"/>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7"/>
            <p:cNvSpPr/>
            <p:nvPr/>
          </p:nvSpPr>
          <p:spPr>
            <a:xfrm>
              <a:off x="147049" y="503734"/>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7"/>
            <p:cNvSpPr/>
            <p:nvPr/>
          </p:nvSpPr>
          <p:spPr>
            <a:xfrm>
              <a:off x="7943" y="204958"/>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7"/>
            <p:cNvSpPr/>
            <p:nvPr/>
          </p:nvSpPr>
          <p:spPr>
            <a:xfrm>
              <a:off x="13934" y="146995"/>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7"/>
            <p:cNvSpPr/>
            <p:nvPr/>
          </p:nvSpPr>
          <p:spPr>
            <a:xfrm>
              <a:off x="430845" y="285898"/>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7"/>
            <p:cNvSpPr/>
            <p:nvPr/>
          </p:nvSpPr>
          <p:spPr>
            <a:xfrm>
              <a:off x="462808" y="268913"/>
              <a:ext cx="28010" cy="21989"/>
            </a:xfrm>
            <a:custGeom>
              <a:rect b="b" l="l" r="r" t="t"/>
              <a:pathLst>
                <a:path extrusionOk="0" h="734"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7"/>
            <p:cNvSpPr/>
            <p:nvPr/>
          </p:nvSpPr>
          <p:spPr>
            <a:xfrm>
              <a:off x="219990" y="5096"/>
              <a:ext cx="28010" cy="21030"/>
            </a:xfrm>
            <a:custGeom>
              <a:rect b="b" l="l" r="r" t="t"/>
              <a:pathLst>
                <a:path extrusionOk="0" h="702" w="935">
                  <a:moveTo>
                    <a:pt x="468" y="1"/>
                  </a:moveTo>
                  <a:cubicBezTo>
                    <a:pt x="1" y="1"/>
                    <a:pt x="1" y="701"/>
                    <a:pt x="468" y="701"/>
                  </a:cubicBezTo>
                  <a:cubicBezTo>
                    <a:pt x="935" y="701"/>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7"/>
            <p:cNvSpPr/>
            <p:nvPr/>
          </p:nvSpPr>
          <p:spPr>
            <a:xfrm>
              <a:off x="578705" y="465750"/>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7"/>
            <p:cNvSpPr/>
            <p:nvPr/>
          </p:nvSpPr>
          <p:spPr>
            <a:xfrm>
              <a:off x="494770" y="52371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7"/>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7"/>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7"/>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7"/>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7"/>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7"/>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7"/>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7"/>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7"/>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7"/>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7"/>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7"/>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7"/>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7"/>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7"/>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7"/>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7"/>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7"/>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7"/>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7"/>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7"/>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4" name="Google Shape;1824;p7"/>
          <p:cNvGrpSpPr/>
          <p:nvPr/>
        </p:nvGrpSpPr>
        <p:grpSpPr>
          <a:xfrm flipH="1">
            <a:off x="8606296" y="-67632"/>
            <a:ext cx="519193" cy="813144"/>
            <a:chOff x="1897495" y="-461400"/>
            <a:chExt cx="815443" cy="1139815"/>
          </a:xfrm>
        </p:grpSpPr>
        <p:sp>
          <p:nvSpPr>
            <p:cNvPr id="1825" name="Google Shape;1825;p7"/>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7"/>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7"/>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7"/>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7"/>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7"/>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7"/>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7"/>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7"/>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7"/>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7"/>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7"/>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7"/>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7"/>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7"/>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7"/>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7"/>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7"/>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7"/>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7" name="Google Shape;1847;p7"/>
          <p:cNvGrpSpPr/>
          <p:nvPr/>
        </p:nvGrpSpPr>
        <p:grpSpPr>
          <a:xfrm flipH="1">
            <a:off x="8349457" y="883609"/>
            <a:ext cx="880479" cy="667378"/>
            <a:chOff x="-320607" y="2105391"/>
            <a:chExt cx="1152762" cy="873760"/>
          </a:xfrm>
        </p:grpSpPr>
        <p:sp>
          <p:nvSpPr>
            <p:cNvPr id="1848" name="Google Shape;1848;p7"/>
            <p:cNvSpPr/>
            <p:nvPr/>
          </p:nvSpPr>
          <p:spPr>
            <a:xfrm>
              <a:off x="545521" y="2184503"/>
              <a:ext cx="286633" cy="151345"/>
            </a:xfrm>
            <a:custGeom>
              <a:rect b="b" l="l" r="r" t="t"/>
              <a:pathLst>
                <a:path extrusionOk="0" h="5052" w="9568">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7"/>
            <p:cNvSpPr/>
            <p:nvPr/>
          </p:nvSpPr>
          <p:spPr>
            <a:xfrm>
              <a:off x="400687" y="2105391"/>
              <a:ext cx="173873" cy="225969"/>
            </a:xfrm>
            <a:custGeom>
              <a:rect b="b" l="l" r="r" t="t"/>
              <a:pathLst>
                <a:path extrusionOk="0" h="7543" w="5804">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7"/>
            <p:cNvSpPr/>
            <p:nvPr/>
          </p:nvSpPr>
          <p:spPr>
            <a:xfrm>
              <a:off x="409644" y="2504068"/>
              <a:ext cx="345769" cy="163238"/>
            </a:xfrm>
            <a:custGeom>
              <a:rect b="b" l="l" r="r" t="t"/>
              <a:pathLst>
                <a:path extrusionOk="0" h="5449" w="11542">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7"/>
            <p:cNvSpPr/>
            <p:nvPr/>
          </p:nvSpPr>
          <p:spPr>
            <a:xfrm>
              <a:off x="43560" y="2378345"/>
              <a:ext cx="154281" cy="295740"/>
            </a:xfrm>
            <a:custGeom>
              <a:rect b="b" l="l" r="r" t="t"/>
              <a:pathLst>
                <a:path extrusionOk="0" h="9872" w="515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7"/>
            <p:cNvSpPr/>
            <p:nvPr/>
          </p:nvSpPr>
          <p:spPr>
            <a:xfrm>
              <a:off x="-320607" y="2252322"/>
              <a:ext cx="1065079" cy="726829"/>
            </a:xfrm>
            <a:custGeom>
              <a:rect b="b" l="l" r="r" t="t"/>
              <a:pathLst>
                <a:path extrusionOk="0" h="24262" w="35553">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7"/>
            <p:cNvSpPr/>
            <p:nvPr/>
          </p:nvSpPr>
          <p:spPr>
            <a:xfrm>
              <a:off x="104879" y="2424356"/>
              <a:ext cx="79058" cy="353708"/>
            </a:xfrm>
            <a:custGeom>
              <a:rect b="b" l="l" r="r" t="t"/>
              <a:pathLst>
                <a:path extrusionOk="0" h="11807" w="2639">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7"/>
            <p:cNvSpPr/>
            <p:nvPr/>
          </p:nvSpPr>
          <p:spPr>
            <a:xfrm>
              <a:off x="277062" y="2568202"/>
              <a:ext cx="405355" cy="74504"/>
            </a:xfrm>
            <a:custGeom>
              <a:rect b="b" l="l" r="r" t="t"/>
              <a:pathLst>
                <a:path extrusionOk="0" h="2487" w="13531">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7"/>
            <p:cNvSpPr/>
            <p:nvPr/>
          </p:nvSpPr>
          <p:spPr>
            <a:xfrm>
              <a:off x="455596" y="2167309"/>
              <a:ext cx="63929" cy="225011"/>
            </a:xfrm>
            <a:custGeom>
              <a:rect b="b" l="l" r="r" t="t"/>
              <a:pathLst>
                <a:path extrusionOk="0" h="7511" w="2134">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7"/>
            <p:cNvSpPr/>
            <p:nvPr/>
          </p:nvSpPr>
          <p:spPr>
            <a:xfrm>
              <a:off x="729387" y="2208408"/>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7"/>
            <p:cNvSpPr/>
            <p:nvPr/>
          </p:nvSpPr>
          <p:spPr>
            <a:xfrm>
              <a:off x="752363" y="2250375"/>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7"/>
            <p:cNvSpPr/>
            <p:nvPr/>
          </p:nvSpPr>
          <p:spPr>
            <a:xfrm>
              <a:off x="770366" y="2210415"/>
              <a:ext cx="28010" cy="21000"/>
            </a:xfrm>
            <a:custGeom>
              <a:rect b="b" l="l" r="r" t="t"/>
              <a:pathLst>
                <a:path extrusionOk="0" h="701" w="935">
                  <a:moveTo>
                    <a:pt x="467" y="0"/>
                  </a:moveTo>
                  <a:cubicBezTo>
                    <a:pt x="0" y="0"/>
                    <a:pt x="0" y="701"/>
                    <a:pt x="467" y="701"/>
                  </a:cubicBezTo>
                  <a:cubicBezTo>
                    <a:pt x="901" y="701"/>
                    <a:pt x="934"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7"/>
            <p:cNvSpPr/>
            <p:nvPr/>
          </p:nvSpPr>
          <p:spPr>
            <a:xfrm>
              <a:off x="611483" y="2546155"/>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7"/>
            <p:cNvSpPr/>
            <p:nvPr/>
          </p:nvSpPr>
          <p:spPr>
            <a:xfrm>
              <a:off x="647459" y="2525156"/>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7"/>
            <p:cNvSpPr/>
            <p:nvPr/>
          </p:nvSpPr>
          <p:spPr>
            <a:xfrm>
              <a:off x="687420" y="2593125"/>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7"/>
            <p:cNvSpPr/>
            <p:nvPr/>
          </p:nvSpPr>
          <p:spPr>
            <a:xfrm>
              <a:off x="448616" y="2158442"/>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7"/>
            <p:cNvSpPr/>
            <p:nvPr/>
          </p:nvSpPr>
          <p:spPr>
            <a:xfrm>
              <a:off x="506550" y="2205412"/>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7"/>
            <p:cNvSpPr/>
            <p:nvPr/>
          </p:nvSpPr>
          <p:spPr>
            <a:xfrm>
              <a:off x="149842" y="2499185"/>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7"/>
            <p:cNvSpPr/>
            <p:nvPr/>
          </p:nvSpPr>
          <p:spPr>
            <a:xfrm>
              <a:off x="149842" y="2459224"/>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7"/>
            <p:cNvSpPr/>
            <p:nvPr/>
          </p:nvSpPr>
          <p:spPr>
            <a:xfrm>
              <a:off x="68902" y="2478186"/>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7"/>
          <p:cNvGrpSpPr/>
          <p:nvPr/>
        </p:nvGrpSpPr>
        <p:grpSpPr>
          <a:xfrm flipH="1" rot="5400000">
            <a:off x="8807180" y="847055"/>
            <a:ext cx="117436" cy="105833"/>
            <a:chOff x="7737341" y="1046941"/>
            <a:chExt cx="161913" cy="145916"/>
          </a:xfrm>
        </p:grpSpPr>
        <p:sp>
          <p:nvSpPr>
            <p:cNvPr id="1868" name="Google Shape;1868;p7"/>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7"/>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7"/>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71" name="Shape 1871"/>
        <p:cNvGrpSpPr/>
        <p:nvPr/>
      </p:nvGrpSpPr>
      <p:grpSpPr>
        <a:xfrm>
          <a:off x="0" y="0"/>
          <a:ext cx="0" cy="0"/>
          <a:chOff x="0" y="0"/>
          <a:chExt cx="0" cy="0"/>
        </a:xfrm>
      </p:grpSpPr>
      <p:sp>
        <p:nvSpPr>
          <p:cNvPr id="1872" name="Google Shape;1872;p8"/>
          <p:cNvSpPr/>
          <p:nvPr/>
        </p:nvSpPr>
        <p:spPr>
          <a:xfrm rot="10800000">
            <a:off x="-361726" y="4505013"/>
            <a:ext cx="4288460" cy="669714"/>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8"/>
          <p:cNvSpPr txBox="1"/>
          <p:nvPr>
            <p:ph type="title"/>
          </p:nvPr>
        </p:nvSpPr>
        <p:spPr>
          <a:xfrm>
            <a:off x="937800" y="1528800"/>
            <a:ext cx="7268400" cy="2085900"/>
          </a:xfrm>
          <a:prstGeom prst="rect">
            <a:avLst/>
          </a:prstGeom>
        </p:spPr>
        <p:txBody>
          <a:bodyPr anchorCtr="0" anchor="ctr" bIns="91425" lIns="91425" spcFirstLastPara="1" rIns="91425" wrap="square" tIns="91425">
            <a:noAutofit/>
          </a:bodyPr>
          <a:lstStyle>
            <a:lvl1pPr lvl="0" algn="ctr">
              <a:spcBef>
                <a:spcPts val="0"/>
              </a:spcBef>
              <a:spcAft>
                <a:spcPts val="0"/>
              </a:spcAft>
              <a:buSzPts val="7200"/>
              <a:buNone/>
              <a:defRPr sz="81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grpSp>
        <p:nvGrpSpPr>
          <p:cNvPr id="1874" name="Google Shape;1874;p8"/>
          <p:cNvGrpSpPr/>
          <p:nvPr/>
        </p:nvGrpSpPr>
        <p:grpSpPr>
          <a:xfrm flipH="1" rot="-5400000">
            <a:off x="671645" y="-78992"/>
            <a:ext cx="255434" cy="662200"/>
            <a:chOff x="1823086" y="-208516"/>
            <a:chExt cx="433159" cy="1122944"/>
          </a:xfrm>
        </p:grpSpPr>
        <p:sp>
          <p:nvSpPr>
            <p:cNvPr id="1875" name="Google Shape;1875;p8"/>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8"/>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8"/>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8"/>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8"/>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8"/>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8"/>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8"/>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3" name="Google Shape;1883;p8"/>
          <p:cNvGrpSpPr/>
          <p:nvPr/>
        </p:nvGrpSpPr>
        <p:grpSpPr>
          <a:xfrm>
            <a:off x="202008" y="-176001"/>
            <a:ext cx="471978" cy="659725"/>
            <a:chOff x="1897495" y="-461400"/>
            <a:chExt cx="815443" cy="1139815"/>
          </a:xfrm>
        </p:grpSpPr>
        <p:sp>
          <p:nvSpPr>
            <p:cNvPr id="1884" name="Google Shape;1884;p8"/>
            <p:cNvSpPr/>
            <p:nvPr/>
          </p:nvSpPr>
          <p:spPr>
            <a:xfrm>
              <a:off x="1897495" y="-345293"/>
              <a:ext cx="815443" cy="1023708"/>
            </a:xfrm>
            <a:custGeom>
              <a:rect b="b" l="l" r="r" t="t"/>
              <a:pathLst>
                <a:path extrusionOk="0" h="34172" w="2722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8"/>
            <p:cNvSpPr/>
            <p:nvPr/>
          </p:nvSpPr>
          <p:spPr>
            <a:xfrm>
              <a:off x="2063148" y="-461400"/>
              <a:ext cx="574974" cy="1048962"/>
            </a:xfrm>
            <a:custGeom>
              <a:rect b="b" l="l" r="r" t="t"/>
              <a:pathLst>
                <a:path extrusionOk="0" h="35015" w="19193">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8"/>
            <p:cNvSpPr/>
            <p:nvPr/>
          </p:nvSpPr>
          <p:spPr>
            <a:xfrm>
              <a:off x="2112814" y="-304284"/>
              <a:ext cx="166684" cy="157666"/>
            </a:xfrm>
            <a:custGeom>
              <a:rect b="b" l="l" r="r" t="t"/>
              <a:pathLst>
                <a:path extrusionOk="0" h="5263" w="5564">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8"/>
            <p:cNvSpPr/>
            <p:nvPr/>
          </p:nvSpPr>
          <p:spPr>
            <a:xfrm>
              <a:off x="2178776" y="-133328"/>
              <a:ext cx="228696" cy="228396"/>
            </a:xfrm>
            <a:custGeom>
              <a:rect b="b" l="l" r="r" t="t"/>
              <a:pathLst>
                <a:path extrusionOk="0" h="7624" w="7634">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8"/>
            <p:cNvSpPr/>
            <p:nvPr/>
          </p:nvSpPr>
          <p:spPr>
            <a:xfrm>
              <a:off x="2245726" y="-14016"/>
              <a:ext cx="256676" cy="324949"/>
            </a:xfrm>
            <a:custGeom>
              <a:rect b="b" l="l" r="r" t="t"/>
              <a:pathLst>
                <a:path extrusionOk="0" h="10847" w="8568">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8"/>
            <p:cNvSpPr/>
            <p:nvPr/>
          </p:nvSpPr>
          <p:spPr>
            <a:xfrm>
              <a:off x="2354134" y="146605"/>
              <a:ext cx="132532" cy="171297"/>
            </a:xfrm>
            <a:custGeom>
              <a:rect b="b" l="l" r="r" t="t"/>
              <a:pathLst>
                <a:path extrusionOk="0" h="5718" w="4424">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8"/>
            <p:cNvSpPr/>
            <p:nvPr/>
          </p:nvSpPr>
          <p:spPr>
            <a:xfrm>
              <a:off x="2447056" y="299348"/>
              <a:ext cx="169589" cy="204310"/>
            </a:xfrm>
            <a:custGeom>
              <a:rect b="b" l="l" r="r" t="t"/>
              <a:pathLst>
                <a:path extrusionOk="0" h="6820" w="5661">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8"/>
            <p:cNvSpPr/>
            <p:nvPr/>
          </p:nvSpPr>
          <p:spPr>
            <a:xfrm>
              <a:off x="2522004" y="425790"/>
              <a:ext cx="120399" cy="140800"/>
            </a:xfrm>
            <a:custGeom>
              <a:rect b="b" l="l" r="r" t="t"/>
              <a:pathLst>
                <a:path extrusionOk="0" h="4700" w="4019">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8"/>
            <p:cNvSpPr/>
            <p:nvPr/>
          </p:nvSpPr>
          <p:spPr>
            <a:xfrm>
              <a:off x="2081331" y="278888"/>
              <a:ext cx="34002" cy="26003"/>
            </a:xfrm>
            <a:custGeom>
              <a:rect b="b" l="l" r="r" t="t"/>
              <a:pathLst>
                <a:path extrusionOk="0" h="868" w="1135">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8"/>
            <p:cNvSpPr/>
            <p:nvPr/>
          </p:nvSpPr>
          <p:spPr>
            <a:xfrm>
              <a:off x="2116319" y="320856"/>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8"/>
            <p:cNvSpPr/>
            <p:nvPr/>
          </p:nvSpPr>
          <p:spPr>
            <a:xfrm>
              <a:off x="2130308" y="260915"/>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8"/>
            <p:cNvSpPr/>
            <p:nvPr/>
          </p:nvSpPr>
          <p:spPr>
            <a:xfrm>
              <a:off x="2604920" y="13094"/>
              <a:ext cx="34032" cy="26003"/>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8"/>
            <p:cNvSpPr/>
            <p:nvPr/>
          </p:nvSpPr>
          <p:spPr>
            <a:xfrm>
              <a:off x="2594945" y="69051"/>
              <a:ext cx="33013" cy="26003"/>
            </a:xfrm>
            <a:custGeom>
              <a:rect b="b" l="l" r="r" t="t"/>
              <a:pathLst>
                <a:path extrusionOk="0" h="868" w="1102">
                  <a:moveTo>
                    <a:pt x="567" y="1"/>
                  </a:moveTo>
                  <a:cubicBezTo>
                    <a:pt x="0" y="1"/>
                    <a:pt x="0" y="868"/>
                    <a:pt x="567" y="868"/>
                  </a:cubicBezTo>
                  <a:cubicBezTo>
                    <a:pt x="1101" y="868"/>
                    <a:pt x="1101"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8"/>
            <p:cNvSpPr/>
            <p:nvPr/>
          </p:nvSpPr>
          <p:spPr>
            <a:xfrm>
              <a:off x="2538988" y="27083"/>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8"/>
            <p:cNvSpPr/>
            <p:nvPr/>
          </p:nvSpPr>
          <p:spPr>
            <a:xfrm>
              <a:off x="2455054" y="585662"/>
              <a:ext cx="34002" cy="27022"/>
            </a:xfrm>
            <a:custGeom>
              <a:rect b="b" l="l" r="r" t="t"/>
              <a:pathLst>
                <a:path extrusionOk="0" h="902"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8"/>
            <p:cNvSpPr/>
            <p:nvPr/>
          </p:nvSpPr>
          <p:spPr>
            <a:xfrm>
              <a:off x="2493007" y="603635"/>
              <a:ext cx="34032" cy="26033"/>
            </a:xfrm>
            <a:custGeom>
              <a:rect b="b" l="l" r="r" t="t"/>
              <a:pathLst>
                <a:path extrusionOk="0" h="869"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8"/>
            <p:cNvSpPr/>
            <p:nvPr/>
          </p:nvSpPr>
          <p:spPr>
            <a:xfrm>
              <a:off x="2639908" y="390802"/>
              <a:ext cx="34002" cy="26003"/>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8"/>
            <p:cNvSpPr/>
            <p:nvPr/>
          </p:nvSpPr>
          <p:spPr>
            <a:xfrm>
              <a:off x="2639908" y="355844"/>
              <a:ext cx="34002" cy="26003"/>
            </a:xfrm>
            <a:custGeom>
              <a:rect b="b" l="l" r="r" t="t"/>
              <a:pathLst>
                <a:path extrusionOk="0" h="868" w="1135">
                  <a:moveTo>
                    <a:pt x="567" y="0"/>
                  </a:moveTo>
                  <a:cubicBezTo>
                    <a:pt x="0" y="0"/>
                    <a:pt x="0" y="867"/>
                    <a:pt x="567" y="867"/>
                  </a:cubicBezTo>
                  <a:cubicBezTo>
                    <a:pt x="1135" y="867"/>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8"/>
            <p:cNvSpPr/>
            <p:nvPr/>
          </p:nvSpPr>
          <p:spPr>
            <a:xfrm>
              <a:off x="2116319" y="-49842"/>
              <a:ext cx="34002" cy="26992"/>
            </a:xfrm>
            <a:custGeom>
              <a:rect b="b" l="l" r="r" t="t"/>
              <a:pathLst>
                <a:path extrusionOk="0" h="901" w="1135">
                  <a:moveTo>
                    <a:pt x="567" y="0"/>
                  </a:moveTo>
                  <a:cubicBezTo>
                    <a:pt x="0" y="0"/>
                    <a:pt x="0" y="901"/>
                    <a:pt x="567" y="901"/>
                  </a:cubicBezTo>
                  <a:cubicBezTo>
                    <a:pt x="1134" y="901"/>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8"/>
            <p:cNvSpPr/>
            <p:nvPr/>
          </p:nvSpPr>
          <p:spPr>
            <a:xfrm>
              <a:off x="2319146" y="-206719"/>
              <a:ext cx="33013" cy="26003"/>
            </a:xfrm>
            <a:custGeom>
              <a:rect b="b" l="l" r="r" t="t"/>
              <a:pathLst>
                <a:path extrusionOk="0" h="868" w="1102">
                  <a:moveTo>
                    <a:pt x="568" y="0"/>
                  </a:moveTo>
                  <a:cubicBezTo>
                    <a:pt x="1" y="0"/>
                    <a:pt x="1" y="867"/>
                    <a:pt x="568" y="867"/>
                  </a:cubicBezTo>
                  <a:cubicBezTo>
                    <a:pt x="1102" y="867"/>
                    <a:pt x="1102"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8"/>
            <p:cNvSpPr/>
            <p:nvPr/>
          </p:nvSpPr>
          <p:spPr>
            <a:xfrm>
              <a:off x="2434055" y="101043"/>
              <a:ext cx="34002" cy="26003"/>
            </a:xfrm>
            <a:custGeom>
              <a:rect b="b" l="l" r="r" t="t"/>
              <a:pathLst>
                <a:path extrusionOk="0" h="868" w="1135">
                  <a:moveTo>
                    <a:pt x="568" y="0"/>
                  </a:moveTo>
                  <a:cubicBezTo>
                    <a:pt x="1" y="0"/>
                    <a:pt x="1" y="867"/>
                    <a:pt x="568" y="867"/>
                  </a:cubicBezTo>
                  <a:cubicBezTo>
                    <a:pt x="1135" y="867"/>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8"/>
            <p:cNvSpPr/>
            <p:nvPr/>
          </p:nvSpPr>
          <p:spPr>
            <a:xfrm>
              <a:off x="2172275" y="125007"/>
              <a:ext cx="34002" cy="26003"/>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6" name="Google Shape;1906;p8"/>
          <p:cNvGrpSpPr/>
          <p:nvPr/>
        </p:nvGrpSpPr>
        <p:grpSpPr>
          <a:xfrm>
            <a:off x="468253" y="629728"/>
            <a:ext cx="123669" cy="112229"/>
            <a:chOff x="737385" y="1492952"/>
            <a:chExt cx="161913" cy="146935"/>
          </a:xfrm>
        </p:grpSpPr>
        <p:sp>
          <p:nvSpPr>
            <p:cNvPr id="1907" name="Google Shape;1907;p8"/>
            <p:cNvSpPr/>
            <p:nvPr/>
          </p:nvSpPr>
          <p:spPr>
            <a:xfrm>
              <a:off x="737385" y="1587881"/>
              <a:ext cx="67974" cy="52006"/>
            </a:xfrm>
            <a:custGeom>
              <a:rect b="b" l="l" r="r" t="t"/>
              <a:pathLst>
                <a:path extrusionOk="0" h="1736" w="2269">
                  <a:moveTo>
                    <a:pt x="1135" y="1"/>
                  </a:moveTo>
                  <a:cubicBezTo>
                    <a:pt x="0" y="1"/>
                    <a:pt x="0" y="1735"/>
                    <a:pt x="1135" y="1735"/>
                  </a:cubicBezTo>
                  <a:cubicBezTo>
                    <a:pt x="2269" y="1735"/>
                    <a:pt x="2269" y="1"/>
                    <a:pt x="113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8"/>
            <p:cNvSpPr/>
            <p:nvPr/>
          </p:nvSpPr>
          <p:spPr>
            <a:xfrm>
              <a:off x="790346" y="1492952"/>
              <a:ext cx="66985" cy="52995"/>
            </a:xfrm>
            <a:custGeom>
              <a:rect b="b" l="l" r="r" t="t"/>
              <a:pathLst>
                <a:path extrusionOk="0" h="1769" w="2236">
                  <a:moveTo>
                    <a:pt x="1101" y="1"/>
                  </a:moveTo>
                  <a:cubicBezTo>
                    <a:pt x="0" y="1"/>
                    <a:pt x="0" y="1769"/>
                    <a:pt x="1101" y="1769"/>
                  </a:cubicBezTo>
                  <a:cubicBezTo>
                    <a:pt x="2235" y="1769"/>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8"/>
            <p:cNvSpPr/>
            <p:nvPr/>
          </p:nvSpPr>
          <p:spPr>
            <a:xfrm>
              <a:off x="832314" y="1587881"/>
              <a:ext cx="66985" cy="52006"/>
            </a:xfrm>
            <a:custGeom>
              <a:rect b="b" l="l" r="r" t="t"/>
              <a:pathLst>
                <a:path extrusionOk="0" h="1736" w="2236">
                  <a:moveTo>
                    <a:pt x="1101" y="1"/>
                  </a:moveTo>
                  <a:cubicBezTo>
                    <a:pt x="0" y="1"/>
                    <a:pt x="0" y="1735"/>
                    <a:pt x="1101" y="1735"/>
                  </a:cubicBezTo>
                  <a:cubicBezTo>
                    <a:pt x="2235" y="1735"/>
                    <a:pt x="2235" y="1"/>
                    <a:pt x="110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0" name="Google Shape;1910;p8"/>
          <p:cNvSpPr/>
          <p:nvPr/>
        </p:nvSpPr>
        <p:spPr>
          <a:xfrm>
            <a:off x="4950649" y="-82750"/>
            <a:ext cx="4288460" cy="669714"/>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11" name="Google Shape;1911;p8"/>
          <p:cNvGrpSpPr/>
          <p:nvPr/>
        </p:nvGrpSpPr>
        <p:grpSpPr>
          <a:xfrm>
            <a:off x="2" y="-201096"/>
            <a:ext cx="334905" cy="906426"/>
            <a:chOff x="904476" y="-243594"/>
            <a:chExt cx="438472" cy="1186732"/>
          </a:xfrm>
        </p:grpSpPr>
        <p:sp>
          <p:nvSpPr>
            <p:cNvPr id="1912" name="Google Shape;1912;p8"/>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8"/>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8"/>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8"/>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8"/>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8"/>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8"/>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8"/>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8"/>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8"/>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8"/>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8"/>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8"/>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8"/>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8"/>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8"/>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8"/>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8"/>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8"/>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8"/>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8"/>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8"/>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8"/>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8"/>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8"/>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8"/>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8"/>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8"/>
          <p:cNvGrpSpPr/>
          <p:nvPr/>
        </p:nvGrpSpPr>
        <p:grpSpPr>
          <a:xfrm>
            <a:off x="5949062" y="113836"/>
            <a:ext cx="395340" cy="515393"/>
            <a:chOff x="3289399" y="3455662"/>
            <a:chExt cx="436502" cy="569243"/>
          </a:xfrm>
        </p:grpSpPr>
        <p:sp>
          <p:nvSpPr>
            <p:cNvPr id="1940" name="Google Shape;1940;p8"/>
            <p:cNvSpPr/>
            <p:nvPr/>
          </p:nvSpPr>
          <p:spPr>
            <a:xfrm>
              <a:off x="3289399" y="3590341"/>
              <a:ext cx="418746" cy="434563"/>
            </a:xfrm>
            <a:custGeom>
              <a:rect b="b" l="l" r="r" t="t"/>
              <a:pathLst>
                <a:path extrusionOk="0" h="14506" w="13978">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8"/>
            <p:cNvSpPr/>
            <p:nvPr/>
          </p:nvSpPr>
          <p:spPr>
            <a:xfrm>
              <a:off x="3404877" y="3455662"/>
              <a:ext cx="321025" cy="474737"/>
            </a:xfrm>
            <a:custGeom>
              <a:rect b="b" l="l" r="r" t="t"/>
              <a:pathLst>
                <a:path extrusionOk="0" h="15847" w="10716">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8"/>
            <p:cNvSpPr/>
            <p:nvPr/>
          </p:nvSpPr>
          <p:spPr>
            <a:xfrm>
              <a:off x="3505857" y="3642074"/>
              <a:ext cx="155300" cy="125672"/>
            </a:xfrm>
            <a:custGeom>
              <a:rect b="b" l="l" r="r" t="t"/>
              <a:pathLst>
                <a:path extrusionOk="0" h="4195" w="5184">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8"/>
            <p:cNvSpPr/>
            <p:nvPr/>
          </p:nvSpPr>
          <p:spPr>
            <a:xfrm>
              <a:off x="3517210" y="3702794"/>
              <a:ext cx="89992" cy="89932"/>
            </a:xfrm>
            <a:custGeom>
              <a:rect b="b" l="l" r="r" t="t"/>
              <a:pathLst>
                <a:path extrusionOk="0" h="3002" w="3004">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8"/>
            <p:cNvSpPr/>
            <p:nvPr/>
          </p:nvSpPr>
          <p:spPr>
            <a:xfrm>
              <a:off x="3432196" y="3767648"/>
              <a:ext cx="125222" cy="117284"/>
            </a:xfrm>
            <a:custGeom>
              <a:rect b="b" l="l" r="r" t="t"/>
              <a:pathLst>
                <a:path extrusionOk="0" h="3915" w="418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8"/>
            <p:cNvSpPr/>
            <p:nvPr/>
          </p:nvSpPr>
          <p:spPr>
            <a:xfrm>
              <a:off x="3444268" y="3829146"/>
              <a:ext cx="62012" cy="58986"/>
            </a:xfrm>
            <a:custGeom>
              <a:rect b="b" l="l" r="r" t="t"/>
              <a:pathLst>
                <a:path extrusionOk="0" h="1969" w="207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8"/>
            <p:cNvSpPr/>
            <p:nvPr/>
          </p:nvSpPr>
          <p:spPr>
            <a:xfrm>
              <a:off x="3402301" y="3870754"/>
              <a:ext cx="60005" cy="61353"/>
            </a:xfrm>
            <a:custGeom>
              <a:rect b="b" l="l" r="r" t="t"/>
              <a:pathLst>
                <a:path extrusionOk="0" h="2048" w="2003">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8"/>
            <p:cNvSpPr/>
            <p:nvPr/>
          </p:nvSpPr>
          <p:spPr>
            <a:xfrm>
              <a:off x="3395321" y="3762196"/>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8"/>
            <p:cNvSpPr/>
            <p:nvPr/>
          </p:nvSpPr>
          <p:spPr>
            <a:xfrm>
              <a:off x="3388312" y="378819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8"/>
            <p:cNvSpPr/>
            <p:nvPr/>
          </p:nvSpPr>
          <p:spPr>
            <a:xfrm>
              <a:off x="3375341" y="3765221"/>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8"/>
            <p:cNvSpPr/>
            <p:nvPr/>
          </p:nvSpPr>
          <p:spPr>
            <a:xfrm>
              <a:off x="3388312" y="3956067"/>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8"/>
            <p:cNvSpPr/>
            <p:nvPr/>
          </p:nvSpPr>
          <p:spPr>
            <a:xfrm>
              <a:off x="3378337" y="3934080"/>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8"/>
            <p:cNvSpPr/>
            <p:nvPr/>
          </p:nvSpPr>
          <p:spPr>
            <a:xfrm>
              <a:off x="3365336" y="3962058"/>
              <a:ext cx="14020" cy="11024"/>
            </a:xfrm>
            <a:custGeom>
              <a:rect b="b" l="l" r="r" t="t"/>
              <a:pathLst>
                <a:path extrusionOk="0" h="368" w="468">
                  <a:moveTo>
                    <a:pt x="234" y="0"/>
                  </a:moveTo>
                  <a:cubicBezTo>
                    <a:pt x="1" y="0"/>
                    <a:pt x="1" y="367"/>
                    <a:pt x="234" y="367"/>
                  </a:cubicBezTo>
                  <a:cubicBezTo>
                    <a:pt x="468" y="367"/>
                    <a:pt x="468"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8"/>
            <p:cNvSpPr/>
            <p:nvPr/>
          </p:nvSpPr>
          <p:spPr>
            <a:xfrm>
              <a:off x="3565198" y="3891124"/>
              <a:ext cx="14020" cy="10994"/>
            </a:xfrm>
            <a:custGeom>
              <a:rect b="b" l="l" r="r" t="t"/>
              <a:pathLst>
                <a:path extrusionOk="0" h="367"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8"/>
            <p:cNvSpPr/>
            <p:nvPr/>
          </p:nvSpPr>
          <p:spPr>
            <a:xfrm>
              <a:off x="3559177" y="3918084"/>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8"/>
            <p:cNvSpPr/>
            <p:nvPr/>
          </p:nvSpPr>
          <p:spPr>
            <a:xfrm>
              <a:off x="3545188" y="3899092"/>
              <a:ext cx="14020" cy="11024"/>
            </a:xfrm>
            <a:custGeom>
              <a:rect b="b" l="l" r="r" t="t"/>
              <a:pathLst>
                <a:path extrusionOk="0" h="368" w="468">
                  <a:moveTo>
                    <a:pt x="234" y="1"/>
                  </a:moveTo>
                  <a:cubicBezTo>
                    <a:pt x="1" y="1"/>
                    <a:pt x="1" y="368"/>
                    <a:pt x="234" y="368"/>
                  </a:cubicBezTo>
                  <a:cubicBezTo>
                    <a:pt x="468" y="368"/>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8"/>
            <p:cNvSpPr/>
            <p:nvPr/>
          </p:nvSpPr>
          <p:spPr>
            <a:xfrm>
              <a:off x="3471258" y="3618320"/>
              <a:ext cx="15009" cy="11024"/>
            </a:xfrm>
            <a:custGeom>
              <a:rect b="b" l="l" r="r" t="t"/>
              <a:pathLst>
                <a:path extrusionOk="0" h="368" w="501">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8"/>
            <p:cNvSpPr/>
            <p:nvPr/>
          </p:nvSpPr>
          <p:spPr>
            <a:xfrm>
              <a:off x="3460265" y="3646298"/>
              <a:ext cx="15009" cy="11024"/>
            </a:xfrm>
            <a:custGeom>
              <a:rect b="b" l="l" r="r" t="t"/>
              <a:pathLst>
                <a:path extrusionOk="0" h="368" w="501">
                  <a:moveTo>
                    <a:pt x="267" y="1"/>
                  </a:moveTo>
                  <a:cubicBezTo>
                    <a:pt x="1" y="1"/>
                    <a:pt x="1" y="367"/>
                    <a:pt x="267" y="367"/>
                  </a:cubicBezTo>
                  <a:cubicBezTo>
                    <a:pt x="501" y="367"/>
                    <a:pt x="501" y="1"/>
                    <a:pt x="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8"/>
            <p:cNvSpPr/>
            <p:nvPr/>
          </p:nvSpPr>
          <p:spPr>
            <a:xfrm>
              <a:off x="3445287" y="3621315"/>
              <a:ext cx="14020" cy="11024"/>
            </a:xfrm>
            <a:custGeom>
              <a:rect b="b" l="l" r="r" t="t"/>
              <a:pathLst>
                <a:path extrusionOk="0" h="368" w="468">
                  <a:moveTo>
                    <a:pt x="234" y="1"/>
                  </a:moveTo>
                  <a:cubicBezTo>
                    <a:pt x="0" y="1"/>
                    <a:pt x="0" y="368"/>
                    <a:pt x="234" y="368"/>
                  </a:cubicBezTo>
                  <a:cubicBezTo>
                    <a:pt x="467" y="368"/>
                    <a:pt x="467"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8"/>
            <p:cNvSpPr/>
            <p:nvPr/>
          </p:nvSpPr>
          <p:spPr>
            <a:xfrm>
              <a:off x="3662104"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8"/>
            <p:cNvSpPr/>
            <p:nvPr/>
          </p:nvSpPr>
          <p:spPr>
            <a:xfrm>
              <a:off x="3649133" y="3808177"/>
              <a:ext cx="14020" cy="11024"/>
            </a:xfrm>
            <a:custGeom>
              <a:rect b="b" l="l" r="r" t="t"/>
              <a:pathLst>
                <a:path extrusionOk="0" h="368" w="468">
                  <a:moveTo>
                    <a:pt x="234" y="0"/>
                  </a:moveTo>
                  <a:cubicBezTo>
                    <a:pt x="0" y="0"/>
                    <a:pt x="0" y="367"/>
                    <a:pt x="234" y="367"/>
                  </a:cubicBezTo>
                  <a:cubicBezTo>
                    <a:pt x="467" y="367"/>
                    <a:pt x="467" y="0"/>
                    <a:pt x="2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8"/>
            <p:cNvSpPr/>
            <p:nvPr/>
          </p:nvSpPr>
          <p:spPr>
            <a:xfrm>
              <a:off x="3640116" y="3786190"/>
              <a:ext cx="14020" cy="11024"/>
            </a:xfrm>
            <a:custGeom>
              <a:rect b="b" l="l" r="r" t="t"/>
              <a:pathLst>
                <a:path extrusionOk="0" h="368" w="468">
                  <a:moveTo>
                    <a:pt x="234" y="1"/>
                  </a:moveTo>
                  <a:cubicBezTo>
                    <a:pt x="1" y="1"/>
                    <a:pt x="1" y="367"/>
                    <a:pt x="234" y="367"/>
                  </a:cubicBezTo>
                  <a:cubicBezTo>
                    <a:pt x="468" y="367"/>
                    <a:pt x="468"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2" name="Google Shape;1962;p8"/>
          <p:cNvGrpSpPr/>
          <p:nvPr/>
        </p:nvGrpSpPr>
        <p:grpSpPr>
          <a:xfrm>
            <a:off x="7973149" y="-201092"/>
            <a:ext cx="1116750" cy="1145263"/>
            <a:chOff x="7973149" y="-201092"/>
            <a:chExt cx="1116750" cy="1145263"/>
          </a:xfrm>
        </p:grpSpPr>
        <p:sp>
          <p:nvSpPr>
            <p:cNvPr id="1963" name="Google Shape;1963;p8"/>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8"/>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8"/>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8"/>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8"/>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8"/>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8"/>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8"/>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8"/>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8"/>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8"/>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8"/>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8"/>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8"/>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8"/>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8"/>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8"/>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8"/>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8"/>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8"/>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8"/>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8"/>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8"/>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8"/>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8"/>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8"/>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8"/>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8"/>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8"/>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8"/>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8"/>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8"/>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8"/>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8"/>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8"/>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8"/>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8"/>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8"/>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8"/>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8"/>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8"/>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8"/>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8"/>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8"/>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8"/>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8"/>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8"/>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8"/>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8"/>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8"/>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8"/>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8"/>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8"/>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8"/>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8"/>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8"/>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8"/>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8"/>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8"/>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8"/>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8"/>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4" name="Google Shape;2024;p8"/>
          <p:cNvGrpSpPr/>
          <p:nvPr/>
        </p:nvGrpSpPr>
        <p:grpSpPr>
          <a:xfrm rot="-5400000">
            <a:off x="6963891" y="93879"/>
            <a:ext cx="161913" cy="145916"/>
            <a:chOff x="7737341" y="1046941"/>
            <a:chExt cx="161913" cy="145916"/>
          </a:xfrm>
        </p:grpSpPr>
        <p:sp>
          <p:nvSpPr>
            <p:cNvPr id="2025" name="Google Shape;2025;p8"/>
            <p:cNvSpPr/>
            <p:nvPr/>
          </p:nvSpPr>
          <p:spPr>
            <a:xfrm>
              <a:off x="7737341" y="1140882"/>
              <a:ext cx="67974" cy="51976"/>
            </a:xfrm>
            <a:custGeom>
              <a:rect b="b" l="l" r="r" t="t"/>
              <a:pathLst>
                <a:path extrusionOk="0" h="1735" w="2269">
                  <a:moveTo>
                    <a:pt x="1135" y="0"/>
                  </a:moveTo>
                  <a:cubicBezTo>
                    <a:pt x="0" y="0"/>
                    <a:pt x="0" y="1735"/>
                    <a:pt x="1135" y="1735"/>
                  </a:cubicBezTo>
                  <a:cubicBezTo>
                    <a:pt x="2269" y="1735"/>
                    <a:pt x="2269" y="0"/>
                    <a:pt x="113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8"/>
            <p:cNvSpPr/>
            <p:nvPr/>
          </p:nvSpPr>
          <p:spPr>
            <a:xfrm>
              <a:off x="7789314" y="1046941"/>
              <a:ext cx="67974" cy="52006"/>
            </a:xfrm>
            <a:custGeom>
              <a:rect b="b" l="l" r="r" t="t"/>
              <a:pathLst>
                <a:path extrusionOk="0" h="1736"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8"/>
            <p:cNvSpPr/>
            <p:nvPr/>
          </p:nvSpPr>
          <p:spPr>
            <a:xfrm>
              <a:off x="7831281" y="1140882"/>
              <a:ext cx="67974" cy="51976"/>
            </a:xfrm>
            <a:custGeom>
              <a:rect b="b" l="l" r="r" t="t"/>
              <a:pathLst>
                <a:path extrusionOk="0" h="1735" w="2269">
                  <a:moveTo>
                    <a:pt x="1134" y="0"/>
                  </a:moveTo>
                  <a:cubicBezTo>
                    <a:pt x="0" y="0"/>
                    <a:pt x="0" y="1735"/>
                    <a:pt x="1134" y="1735"/>
                  </a:cubicBezTo>
                  <a:cubicBezTo>
                    <a:pt x="2268" y="1735"/>
                    <a:pt x="2268" y="0"/>
                    <a:pt x="11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8" name="Google Shape;2028;p8"/>
          <p:cNvGrpSpPr/>
          <p:nvPr/>
        </p:nvGrpSpPr>
        <p:grpSpPr>
          <a:xfrm>
            <a:off x="8319280" y="3604392"/>
            <a:ext cx="1190020" cy="757074"/>
            <a:chOff x="7742212" y="3926048"/>
            <a:chExt cx="1414838" cy="900099"/>
          </a:xfrm>
        </p:grpSpPr>
        <p:sp>
          <p:nvSpPr>
            <p:cNvPr id="2029" name="Google Shape;2029;p8"/>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8"/>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8"/>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8"/>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8"/>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8"/>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8"/>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8"/>
            <p:cNvSpPr/>
            <p:nvPr/>
          </p:nvSpPr>
          <p:spPr>
            <a:xfrm>
              <a:off x="7742212" y="3936832"/>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7" name="Google Shape;2037;p8"/>
          <p:cNvGrpSpPr/>
          <p:nvPr/>
        </p:nvGrpSpPr>
        <p:grpSpPr>
          <a:xfrm>
            <a:off x="8595113" y="3913437"/>
            <a:ext cx="1042259" cy="1047013"/>
            <a:chOff x="8276926" y="3750868"/>
            <a:chExt cx="1239162" cy="1244814"/>
          </a:xfrm>
        </p:grpSpPr>
        <p:sp>
          <p:nvSpPr>
            <p:cNvPr id="2038" name="Google Shape;2038;p8"/>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8"/>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8"/>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8"/>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8"/>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8"/>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8"/>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8"/>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8"/>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8"/>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8"/>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8"/>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8"/>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8"/>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8"/>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8"/>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8"/>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8"/>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8"/>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8"/>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8"/>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8"/>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8"/>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8"/>
            <p:cNvSpPr/>
            <p:nvPr/>
          </p:nvSpPr>
          <p:spPr>
            <a:xfrm>
              <a:off x="8902419" y="4681074"/>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8"/>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8"/>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8"/>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5" name="Google Shape;2065;p8"/>
          <p:cNvGrpSpPr/>
          <p:nvPr/>
        </p:nvGrpSpPr>
        <p:grpSpPr>
          <a:xfrm>
            <a:off x="8533748" y="4427406"/>
            <a:ext cx="368416" cy="997931"/>
            <a:chOff x="7607455" y="4238363"/>
            <a:chExt cx="438017" cy="1186459"/>
          </a:xfrm>
        </p:grpSpPr>
        <p:sp>
          <p:nvSpPr>
            <p:cNvPr id="2066" name="Google Shape;2066;p8"/>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8"/>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8"/>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8"/>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8"/>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8"/>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8"/>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8"/>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8"/>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8"/>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8"/>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8"/>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8"/>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8"/>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8"/>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8"/>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8"/>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8"/>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8"/>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8"/>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8"/>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8"/>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8"/>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8"/>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0" name="Google Shape;2090;p8"/>
          <p:cNvGrpSpPr/>
          <p:nvPr/>
        </p:nvGrpSpPr>
        <p:grpSpPr>
          <a:xfrm flipH="1" rot="-5400000">
            <a:off x="7396853" y="4455225"/>
            <a:ext cx="364302" cy="944474"/>
            <a:chOff x="7916001" y="4222802"/>
            <a:chExt cx="364302" cy="944474"/>
          </a:xfrm>
        </p:grpSpPr>
        <p:sp>
          <p:nvSpPr>
            <p:cNvPr id="2091" name="Google Shape;2091;p8"/>
            <p:cNvSpPr/>
            <p:nvPr/>
          </p:nvSpPr>
          <p:spPr>
            <a:xfrm>
              <a:off x="7954650" y="4270825"/>
              <a:ext cx="325652" cy="896451"/>
            </a:xfrm>
            <a:custGeom>
              <a:rect b="b" l="l" r="r" t="t"/>
              <a:pathLst>
                <a:path extrusionOk="0" h="35577" w="12924">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8"/>
            <p:cNvSpPr/>
            <p:nvPr/>
          </p:nvSpPr>
          <p:spPr>
            <a:xfrm>
              <a:off x="8159489" y="4463672"/>
              <a:ext cx="54905" cy="89149"/>
            </a:xfrm>
            <a:custGeom>
              <a:rect b="b" l="l" r="r" t="t"/>
              <a:pathLst>
                <a:path extrusionOk="0" h="3538" w="2179">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8"/>
            <p:cNvSpPr/>
            <p:nvPr/>
          </p:nvSpPr>
          <p:spPr>
            <a:xfrm>
              <a:off x="8053845" y="4468005"/>
              <a:ext cx="86579" cy="46918"/>
            </a:xfrm>
            <a:custGeom>
              <a:rect b="b" l="l" r="r" t="t"/>
              <a:pathLst>
                <a:path extrusionOk="0" h="1862" w="3436">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8"/>
            <p:cNvSpPr/>
            <p:nvPr/>
          </p:nvSpPr>
          <p:spPr>
            <a:xfrm>
              <a:off x="8092495" y="4353366"/>
              <a:ext cx="52134" cy="86805"/>
            </a:xfrm>
            <a:custGeom>
              <a:rect b="b" l="l" r="r" t="t"/>
              <a:pathLst>
                <a:path extrusionOk="0" h="3445" w="2069">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8"/>
            <p:cNvSpPr/>
            <p:nvPr/>
          </p:nvSpPr>
          <p:spPr>
            <a:xfrm>
              <a:off x="7991637" y="4373446"/>
              <a:ext cx="80733" cy="48404"/>
            </a:xfrm>
            <a:custGeom>
              <a:rect b="b" l="l" r="r" t="t"/>
              <a:pathLst>
                <a:path extrusionOk="0" h="1921" w="3204">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8"/>
            <p:cNvSpPr/>
            <p:nvPr/>
          </p:nvSpPr>
          <p:spPr>
            <a:xfrm>
              <a:off x="8010231" y="4260999"/>
              <a:ext cx="36914" cy="74131"/>
            </a:xfrm>
            <a:custGeom>
              <a:rect b="b" l="l" r="r" t="t"/>
              <a:pathLst>
                <a:path extrusionOk="0" h="2942" w="1465">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8"/>
            <p:cNvSpPr/>
            <p:nvPr/>
          </p:nvSpPr>
          <p:spPr>
            <a:xfrm>
              <a:off x="7937845" y="4303554"/>
              <a:ext cx="68966" cy="47119"/>
            </a:xfrm>
            <a:custGeom>
              <a:rect b="b" l="l" r="r" t="t"/>
              <a:pathLst>
                <a:path extrusionOk="0" h="1870" w="2737">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8"/>
            <p:cNvSpPr/>
            <p:nvPr/>
          </p:nvSpPr>
          <p:spPr>
            <a:xfrm>
              <a:off x="7916001" y="4222802"/>
              <a:ext cx="62238" cy="61910"/>
            </a:xfrm>
            <a:custGeom>
              <a:rect b="b" l="l" r="r" t="t"/>
              <a:pathLst>
                <a:path extrusionOk="0" h="2457" w="247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9" name="Google Shape;2099;p8"/>
          <p:cNvSpPr/>
          <p:nvPr/>
        </p:nvSpPr>
        <p:spPr>
          <a:xfrm>
            <a:off x="8040390" y="4399826"/>
            <a:ext cx="548046" cy="880098"/>
          </a:xfrm>
          <a:custGeom>
            <a:rect b="b" l="l" r="r" t="t"/>
            <a:pathLst>
              <a:path extrusionOk="0" h="34928" w="2175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8"/>
          <p:cNvSpPr/>
          <p:nvPr/>
        </p:nvSpPr>
        <p:spPr>
          <a:xfrm>
            <a:off x="8033285" y="4463142"/>
            <a:ext cx="486035" cy="891563"/>
          </a:xfrm>
          <a:custGeom>
            <a:rect b="b" l="l" r="r" t="t"/>
            <a:pathLst>
              <a:path extrusionOk="0" h="35383" w="19289">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8"/>
          <p:cNvSpPr/>
          <p:nvPr/>
        </p:nvSpPr>
        <p:spPr>
          <a:xfrm>
            <a:off x="8361733" y="4537746"/>
            <a:ext cx="170033" cy="140577"/>
          </a:xfrm>
          <a:custGeom>
            <a:rect b="b" l="l" r="r" t="t"/>
            <a:pathLst>
              <a:path extrusionOk="0" h="5579" w="6748">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8"/>
          <p:cNvSpPr/>
          <p:nvPr/>
        </p:nvSpPr>
        <p:spPr>
          <a:xfrm>
            <a:off x="8296729" y="4616986"/>
            <a:ext cx="236126" cy="182682"/>
          </a:xfrm>
          <a:custGeom>
            <a:rect b="b" l="l" r="r" t="t"/>
            <a:pathLst>
              <a:path extrusionOk="0" h="7250" w="9371">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8"/>
          <p:cNvSpPr/>
          <p:nvPr/>
        </p:nvSpPr>
        <p:spPr>
          <a:xfrm>
            <a:off x="8214365" y="4704389"/>
            <a:ext cx="326207" cy="223502"/>
          </a:xfrm>
          <a:custGeom>
            <a:rect b="b" l="l" r="r" t="t"/>
            <a:pathLst>
              <a:path extrusionOk="0" h="8870" w="12946">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8"/>
          <p:cNvSpPr/>
          <p:nvPr/>
        </p:nvSpPr>
        <p:spPr>
          <a:xfrm>
            <a:off x="8148302" y="4871637"/>
            <a:ext cx="376299" cy="209668"/>
          </a:xfrm>
          <a:custGeom>
            <a:rect b="b" l="l" r="r" t="t"/>
            <a:pathLst>
              <a:path extrusionOk="0" h="8321" w="14934">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8"/>
          <p:cNvSpPr/>
          <p:nvPr/>
        </p:nvSpPr>
        <p:spPr>
          <a:xfrm>
            <a:off x="8131598" y="5055187"/>
            <a:ext cx="235219" cy="149421"/>
          </a:xfrm>
          <a:custGeom>
            <a:rect b="b" l="l" r="r" t="t"/>
            <a:pathLst>
              <a:path extrusionOk="0" h="5930" w="9335">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8"/>
          <p:cNvSpPr/>
          <p:nvPr/>
        </p:nvSpPr>
        <p:spPr>
          <a:xfrm>
            <a:off x="8172339" y="4788971"/>
            <a:ext cx="26911" cy="21040"/>
          </a:xfrm>
          <a:custGeom>
            <a:rect b="b" l="l" r="r" t="t"/>
            <a:pathLst>
              <a:path extrusionOk="0" h="835" w="1068">
                <a:moveTo>
                  <a:pt x="534" y="0"/>
                </a:moveTo>
                <a:cubicBezTo>
                  <a:pt x="1" y="0"/>
                  <a:pt x="1" y="834"/>
                  <a:pt x="534" y="834"/>
                </a:cubicBezTo>
                <a:cubicBezTo>
                  <a:pt x="1068" y="834"/>
                  <a:pt x="1068"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8"/>
          <p:cNvSpPr/>
          <p:nvPr/>
        </p:nvSpPr>
        <p:spPr>
          <a:xfrm>
            <a:off x="8142936" y="4816686"/>
            <a:ext cx="26079" cy="21040"/>
          </a:xfrm>
          <a:custGeom>
            <a:rect b="b" l="l" r="r" t="t"/>
            <a:pathLst>
              <a:path extrusionOk="0" h="835" w="1035">
                <a:moveTo>
                  <a:pt x="500" y="1"/>
                </a:moveTo>
                <a:cubicBezTo>
                  <a:pt x="0" y="1"/>
                  <a:pt x="0" y="835"/>
                  <a:pt x="500" y="835"/>
                </a:cubicBezTo>
                <a:cubicBezTo>
                  <a:pt x="1034" y="835"/>
                  <a:pt x="1034" y="1"/>
                  <a:pt x="500"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8"/>
          <p:cNvSpPr/>
          <p:nvPr/>
        </p:nvSpPr>
        <p:spPr>
          <a:xfrm>
            <a:off x="8131170" y="4767101"/>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8"/>
          <p:cNvSpPr/>
          <p:nvPr/>
        </p:nvSpPr>
        <p:spPr>
          <a:xfrm>
            <a:off x="8452210" y="4915024"/>
            <a:ext cx="26079" cy="21040"/>
          </a:xfrm>
          <a:custGeom>
            <a:rect b="b" l="l" r="r" t="t"/>
            <a:pathLst>
              <a:path extrusionOk="0" h="835" w="1035">
                <a:moveTo>
                  <a:pt x="534" y="1"/>
                </a:moveTo>
                <a:cubicBezTo>
                  <a:pt x="0" y="1"/>
                  <a:pt x="0" y="835"/>
                  <a:pt x="534" y="835"/>
                </a:cubicBezTo>
                <a:cubicBezTo>
                  <a:pt x="1035" y="835"/>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8"/>
          <p:cNvSpPr/>
          <p:nvPr/>
        </p:nvSpPr>
        <p:spPr>
          <a:xfrm>
            <a:off x="8419430" y="4940245"/>
            <a:ext cx="26079" cy="20208"/>
          </a:xfrm>
          <a:custGeom>
            <a:rect b="b" l="l" r="r" t="t"/>
            <a:pathLst>
              <a:path extrusionOk="0" h="802"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8"/>
          <p:cNvSpPr/>
          <p:nvPr/>
        </p:nvSpPr>
        <p:spPr>
          <a:xfrm>
            <a:off x="8326132" y="5156246"/>
            <a:ext cx="26079" cy="21040"/>
          </a:xfrm>
          <a:custGeom>
            <a:rect b="b" l="l" r="r" t="t"/>
            <a:pathLst>
              <a:path extrusionOk="0" h="835"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8"/>
          <p:cNvSpPr/>
          <p:nvPr/>
        </p:nvSpPr>
        <p:spPr>
          <a:xfrm>
            <a:off x="8290833" y="5183986"/>
            <a:ext cx="26079" cy="20183"/>
          </a:xfrm>
          <a:custGeom>
            <a:rect b="b" l="l" r="r" t="t"/>
            <a:pathLst>
              <a:path extrusionOk="0" h="801" w="1035">
                <a:moveTo>
                  <a:pt x="501" y="0"/>
                </a:moveTo>
                <a:cubicBezTo>
                  <a:pt x="1" y="0"/>
                  <a:pt x="1" y="801"/>
                  <a:pt x="501" y="801"/>
                </a:cubicBezTo>
                <a:cubicBezTo>
                  <a:pt x="1035" y="801"/>
                  <a:pt x="1035" y="0"/>
                  <a:pt x="501"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8"/>
          <p:cNvSpPr/>
          <p:nvPr/>
        </p:nvSpPr>
        <p:spPr>
          <a:xfrm>
            <a:off x="8284962" y="4748633"/>
            <a:ext cx="26079" cy="20183"/>
          </a:xfrm>
          <a:custGeom>
            <a:rect b="b" l="l" r="r" t="t"/>
            <a:pathLst>
              <a:path extrusionOk="0" h="801" w="1035">
                <a:moveTo>
                  <a:pt x="534" y="0"/>
                </a:moveTo>
                <a:cubicBezTo>
                  <a:pt x="0" y="0"/>
                  <a:pt x="0" y="801"/>
                  <a:pt x="534" y="801"/>
                </a:cubicBezTo>
                <a:cubicBezTo>
                  <a:pt x="1034" y="801"/>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8"/>
          <p:cNvSpPr/>
          <p:nvPr/>
        </p:nvSpPr>
        <p:spPr>
          <a:xfrm>
            <a:off x="8265638" y="4699023"/>
            <a:ext cx="26911" cy="20208"/>
          </a:xfrm>
          <a:custGeom>
            <a:rect b="b" l="l" r="r" t="t"/>
            <a:pathLst>
              <a:path extrusionOk="0" h="802" w="1068">
                <a:moveTo>
                  <a:pt x="534" y="1"/>
                </a:moveTo>
                <a:cubicBezTo>
                  <a:pt x="0" y="1"/>
                  <a:pt x="0" y="802"/>
                  <a:pt x="534" y="802"/>
                </a:cubicBezTo>
                <a:cubicBezTo>
                  <a:pt x="1068" y="802"/>
                  <a:pt x="1068"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8"/>
          <p:cNvSpPr/>
          <p:nvPr/>
        </p:nvSpPr>
        <p:spPr>
          <a:xfrm>
            <a:off x="8504314" y="4660373"/>
            <a:ext cx="26079" cy="21040"/>
          </a:xfrm>
          <a:custGeom>
            <a:rect b="b" l="l" r="r" t="t"/>
            <a:pathLst>
              <a:path extrusionOk="0" h="835" w="1035">
                <a:moveTo>
                  <a:pt x="534" y="1"/>
                </a:moveTo>
                <a:cubicBezTo>
                  <a:pt x="1" y="1"/>
                  <a:pt x="1" y="834"/>
                  <a:pt x="534" y="834"/>
                </a:cubicBezTo>
                <a:cubicBezTo>
                  <a:pt x="1035" y="834"/>
                  <a:pt x="1035"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8"/>
          <p:cNvSpPr/>
          <p:nvPr/>
        </p:nvSpPr>
        <p:spPr>
          <a:xfrm>
            <a:off x="8463144" y="4690633"/>
            <a:ext cx="26079" cy="21040"/>
          </a:xfrm>
          <a:custGeom>
            <a:rect b="b" l="l" r="r" t="t"/>
            <a:pathLst>
              <a:path extrusionOk="0" h="835" w="1035">
                <a:moveTo>
                  <a:pt x="534" y="0"/>
                </a:moveTo>
                <a:cubicBezTo>
                  <a:pt x="0" y="0"/>
                  <a:pt x="0" y="834"/>
                  <a:pt x="534" y="834"/>
                </a:cubicBezTo>
                <a:cubicBezTo>
                  <a:pt x="1034" y="834"/>
                  <a:pt x="1034" y="0"/>
                  <a:pt x="534"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8"/>
          <p:cNvSpPr/>
          <p:nvPr/>
        </p:nvSpPr>
        <p:spPr>
          <a:xfrm>
            <a:off x="8413560" y="4512450"/>
            <a:ext cx="26911" cy="21040"/>
          </a:xfrm>
          <a:custGeom>
            <a:rect b="b" l="l" r="r" t="t"/>
            <a:pathLst>
              <a:path extrusionOk="0" h="835" w="1068">
                <a:moveTo>
                  <a:pt x="534" y="1"/>
                </a:moveTo>
                <a:cubicBezTo>
                  <a:pt x="0" y="1"/>
                  <a:pt x="0" y="835"/>
                  <a:pt x="534" y="835"/>
                </a:cubicBezTo>
                <a:cubicBezTo>
                  <a:pt x="1067" y="835"/>
                  <a:pt x="1067" y="1"/>
                  <a:pt x="534" y="1"/>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8"/>
          <p:cNvSpPr/>
          <p:nvPr/>
        </p:nvSpPr>
        <p:spPr>
          <a:xfrm>
            <a:off x="8441275" y="4468761"/>
            <a:ext cx="26079" cy="21015"/>
          </a:xfrm>
          <a:custGeom>
            <a:rect b="b" l="l" r="r" t="t"/>
            <a:pathLst>
              <a:path extrusionOk="0" h="834" w="1035">
                <a:moveTo>
                  <a:pt x="535" y="0"/>
                </a:moveTo>
                <a:cubicBezTo>
                  <a:pt x="1" y="0"/>
                  <a:pt x="1" y="834"/>
                  <a:pt x="535" y="834"/>
                </a:cubicBezTo>
                <a:cubicBezTo>
                  <a:pt x="1035" y="834"/>
                  <a:pt x="1035" y="0"/>
                  <a:pt x="535" y="0"/>
                </a:cubicBezTo>
                <a:close/>
              </a:path>
            </a:pathLst>
          </a:custGeom>
          <a:solidFill>
            <a:srgbClr val="915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8"/>
          <p:cNvSpPr/>
          <p:nvPr/>
        </p:nvSpPr>
        <p:spPr>
          <a:xfrm>
            <a:off x="7531922" y="4421091"/>
            <a:ext cx="686128" cy="861024"/>
          </a:xfrm>
          <a:custGeom>
            <a:rect b="b" l="l" r="r" t="t"/>
            <a:pathLst>
              <a:path extrusionOk="0" h="34171" w="2723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8"/>
          <p:cNvSpPr/>
          <p:nvPr/>
        </p:nvSpPr>
        <p:spPr>
          <a:xfrm>
            <a:off x="7594759" y="4498038"/>
            <a:ext cx="483364" cy="881988"/>
          </a:xfrm>
          <a:custGeom>
            <a:rect b="b" l="l" r="r" t="t"/>
            <a:pathLst>
              <a:path extrusionOk="0" h="35003" w="19183">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8"/>
          <p:cNvSpPr/>
          <p:nvPr/>
        </p:nvSpPr>
        <p:spPr>
          <a:xfrm>
            <a:off x="7896449" y="5115051"/>
            <a:ext cx="139771" cy="133370"/>
          </a:xfrm>
          <a:custGeom>
            <a:rect b="b" l="l" r="r" t="t"/>
            <a:pathLst>
              <a:path extrusionOk="0" h="5293" w="5547">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8"/>
          <p:cNvSpPr/>
          <p:nvPr/>
        </p:nvSpPr>
        <p:spPr>
          <a:xfrm>
            <a:off x="7788033" y="4912504"/>
            <a:ext cx="192736" cy="191829"/>
          </a:xfrm>
          <a:custGeom>
            <a:rect b="b" l="l" r="r" t="t"/>
            <a:pathLst>
              <a:path extrusionOk="0" h="7613" w="7649">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8"/>
          <p:cNvSpPr/>
          <p:nvPr/>
        </p:nvSpPr>
        <p:spPr>
          <a:xfrm>
            <a:off x="7708164" y="4730139"/>
            <a:ext cx="216295" cy="274023"/>
          </a:xfrm>
          <a:custGeom>
            <a:rect b="b" l="l" r="r" t="t"/>
            <a:pathLst>
              <a:path extrusionOk="0" h="10875" w="8584">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8"/>
          <p:cNvSpPr/>
          <p:nvPr/>
        </p:nvSpPr>
        <p:spPr>
          <a:xfrm>
            <a:off x="7722248" y="4724244"/>
            <a:ext cx="111423" cy="144533"/>
          </a:xfrm>
          <a:custGeom>
            <a:rect b="b" l="l" r="r" t="t"/>
            <a:pathLst>
              <a:path extrusionOk="0" h="5736" w="4422">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8"/>
          <p:cNvSpPr/>
          <p:nvPr/>
        </p:nvSpPr>
        <p:spPr>
          <a:xfrm>
            <a:off x="7612673" y="4568762"/>
            <a:ext cx="142845" cy="171091"/>
          </a:xfrm>
          <a:custGeom>
            <a:rect b="b" l="l" r="r" t="t"/>
            <a:pathLst>
              <a:path extrusionOk="0" h="6790" w="5669">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8"/>
          <p:cNvSpPr/>
          <p:nvPr/>
        </p:nvSpPr>
        <p:spPr>
          <a:xfrm>
            <a:off x="7590476" y="4515826"/>
            <a:ext cx="101999" cy="118529"/>
          </a:xfrm>
          <a:custGeom>
            <a:rect b="b" l="l" r="r" t="t"/>
            <a:pathLst>
              <a:path extrusionOk="0" h="4704" w="4048">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8"/>
          <p:cNvSpPr/>
          <p:nvPr/>
        </p:nvSpPr>
        <p:spPr>
          <a:xfrm>
            <a:off x="8034495" y="4736010"/>
            <a:ext cx="28624" cy="21871"/>
          </a:xfrm>
          <a:custGeom>
            <a:rect b="b" l="l" r="r" t="t"/>
            <a:pathLst>
              <a:path extrusionOk="0" h="868" w="1136">
                <a:moveTo>
                  <a:pt x="568" y="1"/>
                </a:moveTo>
                <a:cubicBezTo>
                  <a:pt x="1" y="1"/>
                  <a:pt x="1"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8"/>
          <p:cNvSpPr/>
          <p:nvPr/>
        </p:nvSpPr>
        <p:spPr>
          <a:xfrm>
            <a:off x="8005092" y="4700711"/>
            <a:ext cx="28599" cy="21871"/>
          </a:xfrm>
          <a:custGeom>
            <a:rect b="b" l="l" r="r" t="t"/>
            <a:pathLst>
              <a:path extrusionOk="0" h="868"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8"/>
          <p:cNvSpPr/>
          <p:nvPr/>
        </p:nvSpPr>
        <p:spPr>
          <a:xfrm>
            <a:off x="7993325" y="4750296"/>
            <a:ext cx="28599" cy="21897"/>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8"/>
          <p:cNvSpPr/>
          <p:nvPr/>
        </p:nvSpPr>
        <p:spPr>
          <a:xfrm>
            <a:off x="7594104" y="4958738"/>
            <a:ext cx="28599" cy="21871"/>
          </a:xfrm>
          <a:custGeom>
            <a:rect b="b" l="l" r="r" t="t"/>
            <a:pathLst>
              <a:path extrusionOk="0" h="868" w="1135">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8"/>
          <p:cNvSpPr/>
          <p:nvPr/>
        </p:nvSpPr>
        <p:spPr>
          <a:xfrm>
            <a:off x="7602519" y="4911673"/>
            <a:ext cx="28599"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8"/>
          <p:cNvSpPr/>
          <p:nvPr/>
        </p:nvSpPr>
        <p:spPr>
          <a:xfrm>
            <a:off x="7649584" y="4946972"/>
            <a:ext cx="28599" cy="21871"/>
          </a:xfrm>
          <a:custGeom>
            <a:rect b="b" l="l" r="r" t="t"/>
            <a:pathLst>
              <a:path extrusionOk="0" h="868" w="1135">
                <a:moveTo>
                  <a:pt x="567" y="0"/>
                </a:moveTo>
                <a:cubicBezTo>
                  <a:pt x="0" y="0"/>
                  <a:pt x="0" y="868"/>
                  <a:pt x="567" y="868"/>
                </a:cubicBezTo>
                <a:cubicBezTo>
                  <a:pt x="1135" y="868"/>
                  <a:pt x="1135"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8"/>
          <p:cNvSpPr/>
          <p:nvPr/>
        </p:nvSpPr>
        <p:spPr>
          <a:xfrm>
            <a:off x="7720182" y="4477151"/>
            <a:ext cx="28599" cy="21871"/>
          </a:xfrm>
          <a:custGeom>
            <a:rect b="b" l="l" r="r" t="t"/>
            <a:pathLst>
              <a:path extrusionOk="0" h="868" w="1135">
                <a:moveTo>
                  <a:pt x="567" y="1"/>
                </a:moveTo>
                <a:cubicBezTo>
                  <a:pt x="0" y="1"/>
                  <a:pt x="0" y="868"/>
                  <a:pt x="567" y="868"/>
                </a:cubicBezTo>
                <a:cubicBezTo>
                  <a:pt x="1135" y="868"/>
                  <a:pt x="1135"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8"/>
          <p:cNvSpPr/>
          <p:nvPr/>
        </p:nvSpPr>
        <p:spPr>
          <a:xfrm>
            <a:off x="7688234" y="4462865"/>
            <a:ext cx="27768" cy="21871"/>
          </a:xfrm>
          <a:custGeom>
            <a:rect b="b" l="l" r="r" t="t"/>
            <a:pathLst>
              <a:path extrusionOk="0" h="868" w="1102">
                <a:moveTo>
                  <a:pt x="535" y="1"/>
                </a:moveTo>
                <a:cubicBezTo>
                  <a:pt x="1" y="1"/>
                  <a:pt x="1" y="868"/>
                  <a:pt x="535" y="868"/>
                </a:cubicBezTo>
                <a:cubicBezTo>
                  <a:pt x="1102" y="868"/>
                  <a:pt x="1102" y="1"/>
                  <a:pt x="535"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8"/>
          <p:cNvSpPr/>
          <p:nvPr/>
        </p:nvSpPr>
        <p:spPr>
          <a:xfrm>
            <a:off x="7564701" y="4641879"/>
            <a:ext cx="28599" cy="21871"/>
          </a:xfrm>
          <a:custGeom>
            <a:rect b="b" l="l" r="r" t="t"/>
            <a:pathLst>
              <a:path extrusionOk="0" h="868" w="1135">
                <a:moveTo>
                  <a:pt x="567" y="1"/>
                </a:moveTo>
                <a:cubicBezTo>
                  <a:pt x="0" y="1"/>
                  <a:pt x="0" y="868"/>
                  <a:pt x="567" y="868"/>
                </a:cubicBezTo>
                <a:cubicBezTo>
                  <a:pt x="1134" y="868"/>
                  <a:pt x="1134" y="1"/>
                  <a:pt x="567"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8"/>
          <p:cNvSpPr/>
          <p:nvPr/>
        </p:nvSpPr>
        <p:spPr>
          <a:xfrm>
            <a:off x="7564701" y="4671308"/>
            <a:ext cx="28599" cy="21871"/>
          </a:xfrm>
          <a:custGeom>
            <a:rect b="b" l="l" r="r" t="t"/>
            <a:pathLst>
              <a:path extrusionOk="0" h="868" w="1135">
                <a:moveTo>
                  <a:pt x="567" y="0"/>
                </a:moveTo>
                <a:cubicBezTo>
                  <a:pt x="0" y="0"/>
                  <a:pt x="0" y="867"/>
                  <a:pt x="567" y="867"/>
                </a:cubicBezTo>
                <a:cubicBezTo>
                  <a:pt x="1134" y="867"/>
                  <a:pt x="1134" y="0"/>
                  <a:pt x="567"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8"/>
          <p:cNvSpPr/>
          <p:nvPr/>
        </p:nvSpPr>
        <p:spPr>
          <a:xfrm>
            <a:off x="8005092" y="5011674"/>
            <a:ext cx="28599" cy="21897"/>
          </a:xfrm>
          <a:custGeom>
            <a:rect b="b" l="l" r="r" t="t"/>
            <a:pathLst>
              <a:path extrusionOk="0" h="869" w="1135">
                <a:moveTo>
                  <a:pt x="568" y="1"/>
                </a:moveTo>
                <a:cubicBezTo>
                  <a:pt x="0" y="1"/>
                  <a:pt x="0" y="868"/>
                  <a:pt x="568" y="868"/>
                </a:cubicBezTo>
                <a:cubicBezTo>
                  <a:pt x="1135" y="868"/>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8"/>
          <p:cNvSpPr/>
          <p:nvPr/>
        </p:nvSpPr>
        <p:spPr>
          <a:xfrm>
            <a:off x="7834468" y="5143623"/>
            <a:ext cx="28624" cy="22728"/>
          </a:xfrm>
          <a:custGeom>
            <a:rect b="b" l="l" r="r" t="t"/>
            <a:pathLst>
              <a:path extrusionOk="0" h="902" w="1136">
                <a:moveTo>
                  <a:pt x="568" y="1"/>
                </a:moveTo>
                <a:cubicBezTo>
                  <a:pt x="1" y="1"/>
                  <a:pt x="1" y="902"/>
                  <a:pt x="568" y="902"/>
                </a:cubicBezTo>
                <a:cubicBezTo>
                  <a:pt x="1135" y="902"/>
                  <a:pt x="1135" y="1"/>
                  <a:pt x="568"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8"/>
          <p:cNvSpPr/>
          <p:nvPr/>
        </p:nvSpPr>
        <p:spPr>
          <a:xfrm>
            <a:off x="7737819" y="4885621"/>
            <a:ext cx="28624" cy="21871"/>
          </a:xfrm>
          <a:custGeom>
            <a:rect b="b" l="l" r="r" t="t"/>
            <a:pathLst>
              <a:path extrusionOk="0" h="868" w="1136">
                <a:moveTo>
                  <a:pt x="568" y="0"/>
                </a:moveTo>
                <a:cubicBezTo>
                  <a:pt x="1" y="0"/>
                  <a:pt x="1" y="868"/>
                  <a:pt x="568" y="868"/>
                </a:cubicBezTo>
                <a:cubicBezTo>
                  <a:pt x="1135" y="868"/>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8"/>
          <p:cNvSpPr/>
          <p:nvPr/>
        </p:nvSpPr>
        <p:spPr>
          <a:xfrm>
            <a:off x="7958027" y="4864608"/>
            <a:ext cx="28599" cy="22703"/>
          </a:xfrm>
          <a:custGeom>
            <a:rect b="b" l="l" r="r" t="t"/>
            <a:pathLst>
              <a:path extrusionOk="0" h="901" w="1135">
                <a:moveTo>
                  <a:pt x="568" y="0"/>
                </a:moveTo>
                <a:cubicBezTo>
                  <a:pt x="0" y="0"/>
                  <a:pt x="0" y="901"/>
                  <a:pt x="568" y="901"/>
                </a:cubicBezTo>
                <a:cubicBezTo>
                  <a:pt x="1135" y="901"/>
                  <a:pt x="1135" y="0"/>
                  <a:pt x="56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1" name="Google Shape;2141;p8"/>
          <p:cNvGrpSpPr/>
          <p:nvPr/>
        </p:nvGrpSpPr>
        <p:grpSpPr>
          <a:xfrm rot="1693484">
            <a:off x="321857" y="3947644"/>
            <a:ext cx="1642206" cy="1598621"/>
            <a:chOff x="-181020" y="4253777"/>
            <a:chExt cx="1117161" cy="1087511"/>
          </a:xfrm>
        </p:grpSpPr>
        <p:sp>
          <p:nvSpPr>
            <p:cNvPr id="2142" name="Google Shape;2142;p8"/>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8"/>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8"/>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8"/>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8"/>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8"/>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8"/>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8"/>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8"/>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8"/>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8"/>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8"/>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8"/>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8"/>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6" name="Google Shape;2156;p8"/>
          <p:cNvGrpSpPr/>
          <p:nvPr/>
        </p:nvGrpSpPr>
        <p:grpSpPr>
          <a:xfrm>
            <a:off x="-56935" y="3543753"/>
            <a:ext cx="989843" cy="1327868"/>
            <a:chOff x="-168050" y="4195214"/>
            <a:chExt cx="719519" cy="965231"/>
          </a:xfrm>
        </p:grpSpPr>
        <p:sp>
          <p:nvSpPr>
            <p:cNvPr id="2157" name="Google Shape;2157;p8"/>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8"/>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8"/>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8"/>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8"/>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8"/>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8"/>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8"/>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8"/>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8"/>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8"/>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8"/>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8"/>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8"/>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8"/>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8"/>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8"/>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8"/>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8"/>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8"/>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8"/>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8"/>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8"/>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8"/>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8"/>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8"/>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8"/>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8"/>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8"/>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8"/>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8"/>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8"/>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8"/>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8"/>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8"/>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8"/>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8"/>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8"/>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8"/>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8"/>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8"/>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8"/>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8"/>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8"/>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8"/>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8"/>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8"/>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4" name="Google Shape;2204;p8"/>
          <p:cNvGrpSpPr/>
          <p:nvPr/>
        </p:nvGrpSpPr>
        <p:grpSpPr>
          <a:xfrm rot="-2320759">
            <a:off x="-519765" y="2824159"/>
            <a:ext cx="1127241" cy="1109424"/>
            <a:chOff x="-181020" y="4253777"/>
            <a:chExt cx="1117161" cy="1087511"/>
          </a:xfrm>
        </p:grpSpPr>
        <p:sp>
          <p:nvSpPr>
            <p:cNvPr id="2205" name="Google Shape;2205;p8"/>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8"/>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8"/>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8"/>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8"/>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8"/>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8"/>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8"/>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8"/>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8"/>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8"/>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8"/>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8"/>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8"/>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9" name="Google Shape;2219;p8"/>
          <p:cNvGrpSpPr/>
          <p:nvPr/>
        </p:nvGrpSpPr>
        <p:grpSpPr>
          <a:xfrm rot="5595891">
            <a:off x="-83121" y="4373088"/>
            <a:ext cx="1042216" cy="1046970"/>
            <a:chOff x="8276926" y="3750868"/>
            <a:chExt cx="1239162" cy="1244814"/>
          </a:xfrm>
        </p:grpSpPr>
        <p:sp>
          <p:nvSpPr>
            <p:cNvPr id="2220" name="Google Shape;2220;p8"/>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8"/>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8"/>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8"/>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8"/>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8"/>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8"/>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8"/>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8"/>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8"/>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8"/>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8"/>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8"/>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8"/>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8"/>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8"/>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8"/>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8"/>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8"/>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8"/>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8"/>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8"/>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8"/>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8"/>
            <p:cNvSpPr/>
            <p:nvPr/>
          </p:nvSpPr>
          <p:spPr>
            <a:xfrm>
              <a:off x="8902419" y="4681074"/>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8"/>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8"/>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8"/>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47" name="Shape 2247"/>
        <p:cNvGrpSpPr/>
        <p:nvPr/>
      </p:nvGrpSpPr>
      <p:grpSpPr>
        <a:xfrm>
          <a:off x="0" y="0"/>
          <a:ext cx="0" cy="0"/>
          <a:chOff x="0" y="0"/>
          <a:chExt cx="0" cy="0"/>
        </a:xfrm>
      </p:grpSpPr>
      <p:sp>
        <p:nvSpPr>
          <p:cNvPr id="2248" name="Google Shape;2248;p9"/>
          <p:cNvSpPr txBox="1"/>
          <p:nvPr>
            <p:ph type="title"/>
          </p:nvPr>
        </p:nvSpPr>
        <p:spPr>
          <a:xfrm>
            <a:off x="778875" y="1903675"/>
            <a:ext cx="4045200" cy="6003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2249" name="Google Shape;2249;p9"/>
          <p:cNvSpPr txBox="1"/>
          <p:nvPr>
            <p:ph idx="1" type="subTitle"/>
          </p:nvPr>
        </p:nvSpPr>
        <p:spPr>
          <a:xfrm>
            <a:off x="778875" y="2496780"/>
            <a:ext cx="3663000" cy="909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sz="1400">
                <a:latin typeface="Nunito"/>
                <a:ea typeface="Nunito"/>
                <a:cs typeface="Nunito"/>
                <a:sym typeface="Nuni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2250" name="Google Shape;2250;p9"/>
          <p:cNvGrpSpPr/>
          <p:nvPr/>
        </p:nvGrpSpPr>
        <p:grpSpPr>
          <a:xfrm rot="5400000">
            <a:off x="8671068" y="4133682"/>
            <a:ext cx="585438" cy="262694"/>
            <a:chOff x="8502760" y="3542528"/>
            <a:chExt cx="711519" cy="319269"/>
          </a:xfrm>
        </p:grpSpPr>
        <p:sp>
          <p:nvSpPr>
            <p:cNvPr id="2251" name="Google Shape;2251;p9"/>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9"/>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9"/>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9"/>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9"/>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9"/>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9"/>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9"/>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9"/>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0" name="Google Shape;2260;p9"/>
          <p:cNvSpPr/>
          <p:nvPr/>
        </p:nvSpPr>
        <p:spPr>
          <a:xfrm>
            <a:off x="5641740" y="4752388"/>
            <a:ext cx="3517727" cy="476007"/>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9"/>
          <p:cNvSpPr/>
          <p:nvPr/>
        </p:nvSpPr>
        <p:spPr>
          <a:xfrm rot="-5400000">
            <a:off x="-1146619" y="981999"/>
            <a:ext cx="2707986" cy="61220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2" name="Google Shape;2262;p9"/>
          <p:cNvGrpSpPr/>
          <p:nvPr/>
        </p:nvGrpSpPr>
        <p:grpSpPr>
          <a:xfrm rot="-8956076">
            <a:off x="-287897" y="356283"/>
            <a:ext cx="439072" cy="1138273"/>
            <a:chOff x="1823086" y="-208516"/>
            <a:chExt cx="433159" cy="1122944"/>
          </a:xfrm>
        </p:grpSpPr>
        <p:sp>
          <p:nvSpPr>
            <p:cNvPr id="2263" name="Google Shape;2263;p9"/>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9"/>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9"/>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9"/>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9"/>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9"/>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9"/>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9"/>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1" name="Google Shape;2271;p9"/>
          <p:cNvGrpSpPr/>
          <p:nvPr/>
        </p:nvGrpSpPr>
        <p:grpSpPr>
          <a:xfrm rot="-8956076">
            <a:off x="-35410" y="287396"/>
            <a:ext cx="444458" cy="1202932"/>
            <a:chOff x="904476" y="-243594"/>
            <a:chExt cx="438472" cy="1186732"/>
          </a:xfrm>
        </p:grpSpPr>
        <p:sp>
          <p:nvSpPr>
            <p:cNvPr id="2272" name="Google Shape;2272;p9"/>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9"/>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9"/>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9"/>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9"/>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9"/>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9"/>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9"/>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9"/>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9"/>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9"/>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9"/>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9"/>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9"/>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9"/>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9"/>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9"/>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9"/>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9"/>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9"/>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9"/>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9"/>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9"/>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9"/>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9"/>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9"/>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9"/>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9" name="Google Shape;2299;p9"/>
          <p:cNvGrpSpPr/>
          <p:nvPr/>
        </p:nvGrpSpPr>
        <p:grpSpPr>
          <a:xfrm>
            <a:off x="8267204" y="4381245"/>
            <a:ext cx="876802" cy="561032"/>
            <a:chOff x="7750342" y="3926048"/>
            <a:chExt cx="1406709" cy="900099"/>
          </a:xfrm>
        </p:grpSpPr>
        <p:sp>
          <p:nvSpPr>
            <p:cNvPr id="2300" name="Google Shape;2300;p9"/>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9"/>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9"/>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9"/>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9"/>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9"/>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9"/>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9"/>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8" name="Google Shape;2308;p9"/>
          <p:cNvGrpSpPr/>
          <p:nvPr/>
        </p:nvGrpSpPr>
        <p:grpSpPr>
          <a:xfrm>
            <a:off x="8662288" y="4231517"/>
            <a:ext cx="772370" cy="775893"/>
            <a:chOff x="8276926" y="3750868"/>
            <a:chExt cx="1239162" cy="1244814"/>
          </a:xfrm>
        </p:grpSpPr>
        <p:sp>
          <p:nvSpPr>
            <p:cNvPr id="2309" name="Google Shape;2309;p9"/>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9"/>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9"/>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9"/>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9"/>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9"/>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9"/>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9"/>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9"/>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9"/>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9"/>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9"/>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9"/>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9"/>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9"/>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9"/>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9"/>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9"/>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9"/>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9"/>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9"/>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9"/>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9"/>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9"/>
            <p:cNvSpPr/>
            <p:nvPr/>
          </p:nvSpPr>
          <p:spPr>
            <a:xfrm>
              <a:off x="8993368" y="446731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9"/>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9"/>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9"/>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6" name="Google Shape;2336;p9"/>
          <p:cNvGrpSpPr/>
          <p:nvPr/>
        </p:nvGrpSpPr>
        <p:grpSpPr>
          <a:xfrm rot="-5400000">
            <a:off x="8320410" y="4607546"/>
            <a:ext cx="273016" cy="739520"/>
            <a:chOff x="7607455" y="4238363"/>
            <a:chExt cx="438017" cy="1186459"/>
          </a:xfrm>
        </p:grpSpPr>
        <p:sp>
          <p:nvSpPr>
            <p:cNvPr id="2337" name="Google Shape;2337;p9"/>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9"/>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9"/>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9"/>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9"/>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9"/>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9"/>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9"/>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9"/>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9"/>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9"/>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9"/>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9"/>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9"/>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9"/>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9"/>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9"/>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9"/>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9"/>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9"/>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9"/>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9"/>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9"/>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9"/>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1" name="Google Shape;2361;p9"/>
          <p:cNvGrpSpPr/>
          <p:nvPr/>
        </p:nvGrpSpPr>
        <p:grpSpPr>
          <a:xfrm>
            <a:off x="7297766" y="197739"/>
            <a:ext cx="633267" cy="380075"/>
            <a:chOff x="8365864" y="2993835"/>
            <a:chExt cx="933472" cy="547264"/>
          </a:xfrm>
        </p:grpSpPr>
        <p:sp>
          <p:nvSpPr>
            <p:cNvPr id="2362" name="Google Shape;2362;p9"/>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9"/>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9"/>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9"/>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9"/>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9"/>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9"/>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9" name="Google Shape;2369;p9"/>
          <p:cNvGrpSpPr/>
          <p:nvPr/>
        </p:nvGrpSpPr>
        <p:grpSpPr>
          <a:xfrm rot="-1533248">
            <a:off x="7908954" y="39658"/>
            <a:ext cx="800077" cy="592343"/>
            <a:chOff x="8118223" y="2202382"/>
            <a:chExt cx="1151949" cy="873156"/>
          </a:xfrm>
        </p:grpSpPr>
        <p:sp>
          <p:nvSpPr>
            <p:cNvPr id="2370" name="Google Shape;2370;p9"/>
            <p:cNvSpPr/>
            <p:nvPr/>
          </p:nvSpPr>
          <p:spPr>
            <a:xfrm>
              <a:off x="8162018" y="2369923"/>
              <a:ext cx="67974" cy="52995"/>
            </a:xfrm>
            <a:custGeom>
              <a:rect b="b" l="l" r="r" t="t"/>
              <a:pathLst>
                <a:path extrusionOk="0" h="1769" w="2269">
                  <a:moveTo>
                    <a:pt x="1134" y="0"/>
                  </a:moveTo>
                  <a:cubicBezTo>
                    <a:pt x="34" y="0"/>
                    <a:pt x="0" y="1768"/>
                    <a:pt x="1134" y="1768"/>
                  </a:cubicBezTo>
                  <a:cubicBezTo>
                    <a:pt x="2269" y="1768"/>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9"/>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9"/>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9"/>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9"/>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9"/>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9"/>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9"/>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9"/>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9"/>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9"/>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9"/>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9"/>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9"/>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9"/>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9"/>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9"/>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9"/>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9"/>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9"/>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9"/>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9"/>
          <p:cNvGrpSpPr/>
          <p:nvPr/>
        </p:nvGrpSpPr>
        <p:grpSpPr>
          <a:xfrm>
            <a:off x="-212567" y="3972291"/>
            <a:ext cx="1146207" cy="1063803"/>
            <a:chOff x="-181020" y="4253777"/>
            <a:chExt cx="1117161" cy="1087511"/>
          </a:xfrm>
        </p:grpSpPr>
        <p:sp>
          <p:nvSpPr>
            <p:cNvPr id="2392" name="Google Shape;2392;p9"/>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9"/>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9"/>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9"/>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9"/>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9"/>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9"/>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9"/>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9"/>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9"/>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9"/>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9"/>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9"/>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9"/>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6" name="Google Shape;2406;p9"/>
          <p:cNvGrpSpPr/>
          <p:nvPr/>
        </p:nvGrpSpPr>
        <p:grpSpPr>
          <a:xfrm>
            <a:off x="-199238" y="3699426"/>
            <a:ext cx="906954" cy="1160207"/>
            <a:chOff x="-168050" y="4195214"/>
            <a:chExt cx="719519" cy="965231"/>
          </a:xfrm>
        </p:grpSpPr>
        <p:sp>
          <p:nvSpPr>
            <p:cNvPr id="2407" name="Google Shape;2407;p9"/>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9"/>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9"/>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9"/>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9"/>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9"/>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9"/>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9"/>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9"/>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9"/>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9"/>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9"/>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9"/>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9"/>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9"/>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9"/>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9"/>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9"/>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9"/>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9"/>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9"/>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9"/>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9"/>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9"/>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9"/>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9"/>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9"/>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9"/>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9"/>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9"/>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9"/>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9"/>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9"/>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9"/>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9"/>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9"/>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9"/>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9"/>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9"/>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9"/>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9"/>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9"/>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9"/>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9"/>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9"/>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9"/>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9"/>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4" name="Google Shape;2454;p9"/>
          <p:cNvGrpSpPr/>
          <p:nvPr/>
        </p:nvGrpSpPr>
        <p:grpSpPr>
          <a:xfrm rot="5400000">
            <a:off x="8497833" y="-690"/>
            <a:ext cx="775583" cy="776946"/>
            <a:chOff x="7973149" y="-201092"/>
            <a:chExt cx="1116750" cy="1145263"/>
          </a:xfrm>
        </p:grpSpPr>
        <p:sp>
          <p:nvSpPr>
            <p:cNvPr id="2455" name="Google Shape;2455;p9"/>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9"/>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9"/>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9"/>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9"/>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9"/>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9"/>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9"/>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9"/>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9"/>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9"/>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9"/>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9"/>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9"/>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9"/>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9"/>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9"/>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9"/>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9"/>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9"/>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9"/>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9"/>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9"/>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9"/>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9"/>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9"/>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9"/>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9"/>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9"/>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9"/>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9"/>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9"/>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9"/>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9"/>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9"/>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9"/>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9"/>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9"/>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9"/>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9"/>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9"/>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9"/>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9"/>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9"/>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9"/>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9"/>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9"/>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9"/>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9"/>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9"/>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9"/>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9"/>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9"/>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9"/>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9"/>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9"/>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9"/>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9"/>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9"/>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9"/>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9"/>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6" name="Google Shape;2516;p9"/>
          <p:cNvGrpSpPr/>
          <p:nvPr/>
        </p:nvGrpSpPr>
        <p:grpSpPr>
          <a:xfrm rot="5400000">
            <a:off x="295700" y="4213030"/>
            <a:ext cx="428468" cy="1217307"/>
            <a:chOff x="7607455" y="4238363"/>
            <a:chExt cx="438017" cy="1186459"/>
          </a:xfrm>
        </p:grpSpPr>
        <p:sp>
          <p:nvSpPr>
            <p:cNvPr id="2517" name="Google Shape;2517;p9"/>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9"/>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9"/>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9"/>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9"/>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9"/>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9"/>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9"/>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9"/>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9"/>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9"/>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9"/>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9"/>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9"/>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9"/>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9"/>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9"/>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9"/>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9"/>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9"/>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9"/>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9"/>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9"/>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9"/>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1" name="Google Shape;2541;p9"/>
          <p:cNvGrpSpPr/>
          <p:nvPr/>
        </p:nvGrpSpPr>
        <p:grpSpPr>
          <a:xfrm>
            <a:off x="8616189" y="4684966"/>
            <a:ext cx="561571" cy="543421"/>
            <a:chOff x="8202967" y="4478366"/>
            <a:chExt cx="900965" cy="871845"/>
          </a:xfrm>
        </p:grpSpPr>
        <p:sp>
          <p:nvSpPr>
            <p:cNvPr id="2542" name="Google Shape;2542;p9"/>
            <p:cNvSpPr/>
            <p:nvPr/>
          </p:nvSpPr>
          <p:spPr>
            <a:xfrm>
              <a:off x="8202967" y="4478366"/>
              <a:ext cx="890427" cy="838361"/>
            </a:xfrm>
            <a:custGeom>
              <a:rect b="b" l="l" r="r" t="t"/>
              <a:pathLst>
                <a:path extrusionOk="0" h="27985" w="29723">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9"/>
            <p:cNvSpPr/>
            <p:nvPr/>
          </p:nvSpPr>
          <p:spPr>
            <a:xfrm>
              <a:off x="8299123" y="4596001"/>
              <a:ext cx="804808" cy="754210"/>
            </a:xfrm>
            <a:custGeom>
              <a:rect b="b" l="l" r="r" t="t"/>
              <a:pathLst>
                <a:path extrusionOk="0" h="25176" w="26865">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9"/>
            <p:cNvSpPr/>
            <p:nvPr/>
          </p:nvSpPr>
          <p:spPr>
            <a:xfrm>
              <a:off x="8354870" y="4614184"/>
              <a:ext cx="199876" cy="225220"/>
            </a:xfrm>
            <a:custGeom>
              <a:rect b="b" l="l" r="r" t="t"/>
              <a:pathLst>
                <a:path extrusionOk="0" h="7518" w="6672">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9"/>
            <p:cNvSpPr/>
            <p:nvPr/>
          </p:nvSpPr>
          <p:spPr>
            <a:xfrm>
              <a:off x="8471396" y="4733107"/>
              <a:ext cx="219259" cy="244962"/>
            </a:xfrm>
            <a:custGeom>
              <a:rect b="b" l="l" r="r" t="t"/>
              <a:pathLst>
                <a:path extrusionOk="0" h="8177" w="7319">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9"/>
            <p:cNvSpPr/>
            <p:nvPr/>
          </p:nvSpPr>
          <p:spPr>
            <a:xfrm>
              <a:off x="8557698" y="4783072"/>
              <a:ext cx="304818" cy="334775"/>
            </a:xfrm>
            <a:custGeom>
              <a:rect b="b" l="l" r="r" t="t"/>
              <a:pathLst>
                <a:path extrusionOk="0" h="11175" w="10175">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9"/>
            <p:cNvSpPr/>
            <p:nvPr/>
          </p:nvSpPr>
          <p:spPr>
            <a:xfrm>
              <a:off x="8711578" y="4898970"/>
              <a:ext cx="283847" cy="332708"/>
            </a:xfrm>
            <a:custGeom>
              <a:rect b="b" l="l" r="r" t="t"/>
              <a:pathLst>
                <a:path extrusionOk="0" h="11106" w="9475">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9"/>
            <p:cNvSpPr/>
            <p:nvPr/>
          </p:nvSpPr>
          <p:spPr>
            <a:xfrm>
              <a:off x="8446803" y="509383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9"/>
            <p:cNvSpPr/>
            <p:nvPr/>
          </p:nvSpPr>
          <p:spPr>
            <a:xfrm>
              <a:off x="8435809" y="5038862"/>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9"/>
            <p:cNvSpPr/>
            <p:nvPr/>
          </p:nvSpPr>
          <p:spPr>
            <a:xfrm>
              <a:off x="8394831" y="5079841"/>
              <a:ext cx="28010" cy="21000"/>
            </a:xfrm>
            <a:custGeom>
              <a:rect b="b" l="l" r="r" t="t"/>
              <a:pathLst>
                <a:path extrusionOk="0" h="701" w="935">
                  <a:moveTo>
                    <a:pt x="467" y="0"/>
                  </a:moveTo>
                  <a:cubicBezTo>
                    <a:pt x="0" y="0"/>
                    <a:pt x="0" y="701"/>
                    <a:pt x="467" y="701"/>
                  </a:cubicBezTo>
                  <a:cubicBezTo>
                    <a:pt x="934" y="701"/>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9"/>
            <p:cNvSpPr/>
            <p:nvPr/>
          </p:nvSpPr>
          <p:spPr>
            <a:xfrm>
              <a:off x="8818489" y="464716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9"/>
            <p:cNvSpPr/>
            <p:nvPr/>
          </p:nvSpPr>
          <p:spPr>
            <a:xfrm>
              <a:off x="8792517" y="470812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9"/>
            <p:cNvSpPr/>
            <p:nvPr/>
          </p:nvSpPr>
          <p:spPr>
            <a:xfrm>
              <a:off x="8760555" y="4656151"/>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9"/>
            <p:cNvSpPr/>
            <p:nvPr/>
          </p:nvSpPr>
          <p:spPr>
            <a:xfrm>
              <a:off x="8913417" y="4954927"/>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9"/>
            <p:cNvSpPr/>
            <p:nvPr/>
          </p:nvSpPr>
          <p:spPr>
            <a:xfrm>
              <a:off x="8908445" y="501289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9"/>
            <p:cNvSpPr/>
            <p:nvPr/>
          </p:nvSpPr>
          <p:spPr>
            <a:xfrm>
              <a:off x="8475770" y="4873987"/>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9"/>
            <p:cNvSpPr/>
            <p:nvPr/>
          </p:nvSpPr>
          <p:spPr>
            <a:xfrm>
              <a:off x="8443778" y="489097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9"/>
            <p:cNvSpPr/>
            <p:nvPr/>
          </p:nvSpPr>
          <p:spPr>
            <a:xfrm>
              <a:off x="8687614" y="5154759"/>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9"/>
            <p:cNvSpPr/>
            <p:nvPr/>
          </p:nvSpPr>
          <p:spPr>
            <a:xfrm>
              <a:off x="8327880" y="469413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9"/>
            <p:cNvSpPr/>
            <p:nvPr/>
          </p:nvSpPr>
          <p:spPr>
            <a:xfrm>
              <a:off x="8411815" y="4636171"/>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61" name="Shape 2561"/>
        <p:cNvGrpSpPr/>
        <p:nvPr/>
      </p:nvGrpSpPr>
      <p:grpSpPr>
        <a:xfrm>
          <a:off x="0" y="0"/>
          <a:ext cx="0" cy="0"/>
          <a:chOff x="0" y="0"/>
          <a:chExt cx="0" cy="0"/>
        </a:xfrm>
      </p:grpSpPr>
      <p:sp>
        <p:nvSpPr>
          <p:cNvPr id="2562" name="Google Shape;2562;p10"/>
          <p:cNvSpPr txBox="1"/>
          <p:nvPr>
            <p:ph type="title"/>
          </p:nvPr>
        </p:nvSpPr>
        <p:spPr>
          <a:xfrm>
            <a:off x="5332850" y="689450"/>
            <a:ext cx="3048000" cy="7674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000"/>
              <a:buNone/>
              <a:defRPr sz="2100"/>
            </a:lvl1pPr>
            <a:lvl2pPr lvl="1" rtl="0">
              <a:spcBef>
                <a:spcPts val="0"/>
              </a:spcBef>
              <a:spcAft>
                <a:spcPts val="0"/>
              </a:spcAft>
              <a:buSzPts val="1400"/>
              <a:buFont typeface="Montserrat"/>
              <a:buNone/>
              <a:defRPr b="0">
                <a:latin typeface="Montserrat"/>
                <a:ea typeface="Montserrat"/>
                <a:cs typeface="Montserrat"/>
                <a:sym typeface="Montserrat"/>
              </a:defRPr>
            </a:lvl2pPr>
            <a:lvl3pPr lvl="2" rtl="0">
              <a:spcBef>
                <a:spcPts val="0"/>
              </a:spcBef>
              <a:spcAft>
                <a:spcPts val="0"/>
              </a:spcAft>
              <a:buSzPts val="1400"/>
              <a:buFont typeface="Montserrat"/>
              <a:buNone/>
              <a:defRPr b="0">
                <a:latin typeface="Montserrat"/>
                <a:ea typeface="Montserrat"/>
                <a:cs typeface="Montserrat"/>
                <a:sym typeface="Montserrat"/>
              </a:defRPr>
            </a:lvl3pPr>
            <a:lvl4pPr lvl="3" rtl="0">
              <a:spcBef>
                <a:spcPts val="0"/>
              </a:spcBef>
              <a:spcAft>
                <a:spcPts val="0"/>
              </a:spcAft>
              <a:buSzPts val="1400"/>
              <a:buFont typeface="Montserrat"/>
              <a:buNone/>
              <a:defRPr b="0">
                <a:latin typeface="Montserrat"/>
                <a:ea typeface="Montserrat"/>
                <a:cs typeface="Montserrat"/>
                <a:sym typeface="Montserrat"/>
              </a:defRPr>
            </a:lvl4pPr>
            <a:lvl5pPr lvl="4" rtl="0">
              <a:spcBef>
                <a:spcPts val="0"/>
              </a:spcBef>
              <a:spcAft>
                <a:spcPts val="0"/>
              </a:spcAft>
              <a:buSzPts val="1400"/>
              <a:buFont typeface="Montserrat"/>
              <a:buNone/>
              <a:defRPr b="0">
                <a:latin typeface="Montserrat"/>
                <a:ea typeface="Montserrat"/>
                <a:cs typeface="Montserrat"/>
                <a:sym typeface="Montserrat"/>
              </a:defRPr>
            </a:lvl5pPr>
            <a:lvl6pPr lvl="5" rtl="0">
              <a:spcBef>
                <a:spcPts val="0"/>
              </a:spcBef>
              <a:spcAft>
                <a:spcPts val="0"/>
              </a:spcAft>
              <a:buSzPts val="1400"/>
              <a:buFont typeface="Montserrat"/>
              <a:buNone/>
              <a:defRPr b="0">
                <a:latin typeface="Montserrat"/>
                <a:ea typeface="Montserrat"/>
                <a:cs typeface="Montserrat"/>
                <a:sym typeface="Montserrat"/>
              </a:defRPr>
            </a:lvl6pPr>
            <a:lvl7pPr lvl="6" rtl="0">
              <a:spcBef>
                <a:spcPts val="0"/>
              </a:spcBef>
              <a:spcAft>
                <a:spcPts val="0"/>
              </a:spcAft>
              <a:buSzPts val="1400"/>
              <a:buFont typeface="Montserrat"/>
              <a:buNone/>
              <a:defRPr b="0">
                <a:latin typeface="Montserrat"/>
                <a:ea typeface="Montserrat"/>
                <a:cs typeface="Montserrat"/>
                <a:sym typeface="Montserrat"/>
              </a:defRPr>
            </a:lvl7pPr>
            <a:lvl8pPr lvl="7" rtl="0">
              <a:spcBef>
                <a:spcPts val="0"/>
              </a:spcBef>
              <a:spcAft>
                <a:spcPts val="0"/>
              </a:spcAft>
              <a:buSzPts val="1400"/>
              <a:buFont typeface="Montserrat"/>
              <a:buNone/>
              <a:defRPr b="0">
                <a:latin typeface="Montserrat"/>
                <a:ea typeface="Montserrat"/>
                <a:cs typeface="Montserrat"/>
                <a:sym typeface="Montserrat"/>
              </a:defRPr>
            </a:lvl8pPr>
            <a:lvl9pPr lvl="8" rtl="0">
              <a:spcBef>
                <a:spcPts val="0"/>
              </a:spcBef>
              <a:spcAft>
                <a:spcPts val="0"/>
              </a:spcAft>
              <a:buSzPts val="1400"/>
              <a:buFont typeface="Montserrat"/>
              <a:buNone/>
              <a:defRPr b="0">
                <a:latin typeface="Montserrat"/>
                <a:ea typeface="Montserrat"/>
                <a:cs typeface="Montserrat"/>
                <a:sym typeface="Montserrat"/>
              </a:defRPr>
            </a:lvl9pPr>
          </a:lstStyle>
          <a:p/>
        </p:txBody>
      </p:sp>
      <p:grpSp>
        <p:nvGrpSpPr>
          <p:cNvPr id="2563" name="Google Shape;2563;p10"/>
          <p:cNvGrpSpPr/>
          <p:nvPr/>
        </p:nvGrpSpPr>
        <p:grpSpPr>
          <a:xfrm rot="5400000">
            <a:off x="8724366" y="4177020"/>
            <a:ext cx="516634" cy="231821"/>
            <a:chOff x="8502760" y="3542528"/>
            <a:chExt cx="711519" cy="319269"/>
          </a:xfrm>
        </p:grpSpPr>
        <p:sp>
          <p:nvSpPr>
            <p:cNvPr id="2564" name="Google Shape;2564;p10"/>
            <p:cNvSpPr/>
            <p:nvPr/>
          </p:nvSpPr>
          <p:spPr>
            <a:xfrm>
              <a:off x="8526724" y="3663878"/>
              <a:ext cx="687555" cy="166504"/>
            </a:xfrm>
            <a:custGeom>
              <a:rect b="b" l="l" r="r" t="t"/>
              <a:pathLst>
                <a:path extrusionOk="0" h="5558" w="22951">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0"/>
            <p:cNvSpPr/>
            <p:nvPr/>
          </p:nvSpPr>
          <p:spPr>
            <a:xfrm>
              <a:off x="8656460" y="3580482"/>
              <a:ext cx="187055" cy="259702"/>
            </a:xfrm>
            <a:custGeom>
              <a:rect b="b" l="l" r="r" t="t"/>
              <a:pathLst>
                <a:path extrusionOk="0" h="8669" w="6244">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0"/>
            <p:cNvSpPr/>
            <p:nvPr/>
          </p:nvSpPr>
          <p:spPr>
            <a:xfrm>
              <a:off x="8576689" y="3749640"/>
              <a:ext cx="258833" cy="29239"/>
            </a:xfrm>
            <a:custGeom>
              <a:rect b="b" l="l" r="r" t="t"/>
              <a:pathLst>
                <a:path extrusionOk="0" h="976" w="864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0"/>
            <p:cNvSpPr/>
            <p:nvPr/>
          </p:nvSpPr>
          <p:spPr>
            <a:xfrm>
              <a:off x="8619286" y="3621790"/>
              <a:ext cx="206347" cy="133131"/>
            </a:xfrm>
            <a:custGeom>
              <a:rect b="b" l="l" r="r" t="t"/>
              <a:pathLst>
                <a:path extrusionOk="0" h="4444" w="6888">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0"/>
            <p:cNvSpPr/>
            <p:nvPr/>
          </p:nvSpPr>
          <p:spPr>
            <a:xfrm>
              <a:off x="8663620" y="3542528"/>
              <a:ext cx="60993" cy="55991"/>
            </a:xfrm>
            <a:custGeom>
              <a:rect b="b" l="l" r="r" t="t"/>
              <a:pathLst>
                <a:path extrusionOk="0" h="1869" w="2036">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0"/>
            <p:cNvSpPr/>
            <p:nvPr/>
          </p:nvSpPr>
          <p:spPr>
            <a:xfrm>
              <a:off x="8595681" y="3598335"/>
              <a:ext cx="60993" cy="54253"/>
            </a:xfrm>
            <a:custGeom>
              <a:rect b="b" l="l" r="r" t="t"/>
              <a:pathLst>
                <a:path extrusionOk="0" h="1811" w="2036">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0"/>
            <p:cNvSpPr/>
            <p:nvPr/>
          </p:nvSpPr>
          <p:spPr>
            <a:xfrm>
              <a:off x="8502760" y="3644946"/>
              <a:ext cx="67974" cy="52995"/>
            </a:xfrm>
            <a:custGeom>
              <a:rect b="b" l="l" r="r" t="t"/>
              <a:pathLst>
                <a:path extrusionOk="0" h="1769" w="2269">
                  <a:moveTo>
                    <a:pt x="1134" y="0"/>
                  </a:moveTo>
                  <a:cubicBezTo>
                    <a:pt x="0" y="0"/>
                    <a:pt x="0" y="1768"/>
                    <a:pt x="1134" y="1768"/>
                  </a:cubicBezTo>
                  <a:cubicBezTo>
                    <a:pt x="2268" y="1768"/>
                    <a:pt x="2268" y="0"/>
                    <a:pt x="1134"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0"/>
            <p:cNvSpPr/>
            <p:nvPr/>
          </p:nvSpPr>
          <p:spPr>
            <a:xfrm>
              <a:off x="8548711" y="3744847"/>
              <a:ext cx="66985" cy="52995"/>
            </a:xfrm>
            <a:custGeom>
              <a:rect b="b" l="l" r="r" t="t"/>
              <a:pathLst>
                <a:path extrusionOk="0" h="1769" w="2236">
                  <a:moveTo>
                    <a:pt x="1135" y="1"/>
                  </a:moveTo>
                  <a:cubicBezTo>
                    <a:pt x="0" y="1"/>
                    <a:pt x="0" y="1769"/>
                    <a:pt x="1135" y="1769"/>
                  </a:cubicBezTo>
                  <a:cubicBezTo>
                    <a:pt x="2235" y="1769"/>
                    <a:pt x="2235" y="1"/>
                    <a:pt x="1135" y="1"/>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0"/>
            <p:cNvSpPr/>
            <p:nvPr/>
          </p:nvSpPr>
          <p:spPr>
            <a:xfrm>
              <a:off x="8630639" y="3809820"/>
              <a:ext cx="66985" cy="51976"/>
            </a:xfrm>
            <a:custGeom>
              <a:rect b="b" l="l" r="r" t="t"/>
              <a:pathLst>
                <a:path extrusionOk="0" h="1735" w="2236">
                  <a:moveTo>
                    <a:pt x="1135" y="0"/>
                  </a:moveTo>
                  <a:cubicBezTo>
                    <a:pt x="1" y="0"/>
                    <a:pt x="1" y="1735"/>
                    <a:pt x="1135" y="1735"/>
                  </a:cubicBezTo>
                  <a:cubicBezTo>
                    <a:pt x="2236" y="1735"/>
                    <a:pt x="2236" y="0"/>
                    <a:pt x="1135" y="0"/>
                  </a:cubicBezTo>
                  <a:close/>
                </a:path>
              </a:pathLst>
            </a:custGeom>
            <a:solidFill>
              <a:srgbClr val="E243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3" name="Google Shape;2573;p10"/>
          <p:cNvSpPr/>
          <p:nvPr/>
        </p:nvSpPr>
        <p:spPr>
          <a:xfrm>
            <a:off x="6092292" y="4774896"/>
            <a:ext cx="3104323" cy="420073"/>
          </a:xfrm>
          <a:custGeom>
            <a:rect b="b" l="l" r="r" t="t"/>
            <a:pathLst>
              <a:path extrusionOk="0" h="30032" w="97905">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0"/>
          <p:cNvSpPr/>
          <p:nvPr/>
        </p:nvSpPr>
        <p:spPr>
          <a:xfrm rot="-5400000">
            <a:off x="-937311" y="830529"/>
            <a:ext cx="2146311" cy="485242"/>
          </a:xfrm>
          <a:custGeom>
            <a:rect b="b" l="l" r="r" t="t"/>
            <a:pathLst>
              <a:path extrusionOk="0" h="30032" w="97938">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5" name="Google Shape;2575;p10"/>
          <p:cNvGrpSpPr/>
          <p:nvPr/>
        </p:nvGrpSpPr>
        <p:grpSpPr>
          <a:xfrm rot="-8955970">
            <a:off x="-256706" y="334482"/>
            <a:ext cx="348019" cy="902222"/>
            <a:chOff x="1823086" y="-208516"/>
            <a:chExt cx="433159" cy="1122944"/>
          </a:xfrm>
        </p:grpSpPr>
        <p:sp>
          <p:nvSpPr>
            <p:cNvPr id="2576" name="Google Shape;2576;p10"/>
            <p:cNvSpPr/>
            <p:nvPr/>
          </p:nvSpPr>
          <p:spPr>
            <a:xfrm>
              <a:off x="1823086" y="-208516"/>
              <a:ext cx="386212" cy="1066577"/>
            </a:xfrm>
            <a:custGeom>
              <a:rect b="b" l="l" r="r" t="t"/>
              <a:pathLst>
                <a:path extrusionOk="0" h="35603" w="12892">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0"/>
            <p:cNvSpPr/>
            <p:nvPr/>
          </p:nvSpPr>
          <p:spPr>
            <a:xfrm>
              <a:off x="1901479" y="522606"/>
              <a:ext cx="65247" cy="106080"/>
            </a:xfrm>
            <a:custGeom>
              <a:rect b="b" l="l" r="r" t="t"/>
              <a:pathLst>
                <a:path extrusionOk="0" h="3541" w="2178">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0"/>
            <p:cNvSpPr/>
            <p:nvPr/>
          </p:nvSpPr>
          <p:spPr>
            <a:xfrm>
              <a:off x="1989398" y="567180"/>
              <a:ext cx="101975" cy="56080"/>
            </a:xfrm>
            <a:custGeom>
              <a:rect b="b" l="l" r="r" t="t"/>
              <a:pathLst>
                <a:path extrusionOk="0" h="1872" w="3404">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0"/>
            <p:cNvSpPr/>
            <p:nvPr/>
          </p:nvSpPr>
          <p:spPr>
            <a:xfrm>
              <a:off x="1983407" y="656626"/>
              <a:ext cx="63001" cy="103084"/>
            </a:xfrm>
            <a:custGeom>
              <a:rect b="b" l="l" r="r" t="t"/>
              <a:pathLst>
                <a:path extrusionOk="0" h="3441" w="2103">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0"/>
            <p:cNvSpPr/>
            <p:nvPr/>
          </p:nvSpPr>
          <p:spPr>
            <a:xfrm>
              <a:off x="2070337" y="678254"/>
              <a:ext cx="94965" cy="57249"/>
            </a:xfrm>
            <a:custGeom>
              <a:rect b="b" l="l" r="r" t="t"/>
              <a:pathLst>
                <a:path extrusionOk="0" h="1911" w="317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0"/>
            <p:cNvSpPr/>
            <p:nvPr/>
          </p:nvSpPr>
          <p:spPr>
            <a:xfrm>
              <a:off x="2099334" y="780941"/>
              <a:ext cx="43888" cy="88704"/>
            </a:xfrm>
            <a:custGeom>
              <a:rect b="b" l="l" r="r" t="t"/>
              <a:pathLst>
                <a:path extrusionOk="0" h="2961" w="1465">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0"/>
            <p:cNvSpPr/>
            <p:nvPr/>
          </p:nvSpPr>
          <p:spPr>
            <a:xfrm>
              <a:off x="2147293" y="762369"/>
              <a:ext cx="82952" cy="56680"/>
            </a:xfrm>
            <a:custGeom>
              <a:rect b="b" l="l" r="r" t="t"/>
              <a:pathLst>
                <a:path extrusionOk="0" h="1892" w="2769">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0"/>
            <p:cNvSpPr/>
            <p:nvPr/>
          </p:nvSpPr>
          <p:spPr>
            <a:xfrm>
              <a:off x="2182251" y="841122"/>
              <a:ext cx="73995" cy="73306"/>
            </a:xfrm>
            <a:custGeom>
              <a:rect b="b" l="l" r="r" t="t"/>
              <a:pathLst>
                <a:path extrusionOk="0" h="2447" w="247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4" name="Google Shape;2584;p10"/>
          <p:cNvGrpSpPr/>
          <p:nvPr/>
        </p:nvGrpSpPr>
        <p:grpSpPr>
          <a:xfrm rot="-8955970">
            <a:off x="-56584" y="279901"/>
            <a:ext cx="352287" cy="953472"/>
            <a:chOff x="904476" y="-243594"/>
            <a:chExt cx="438472" cy="1186732"/>
          </a:xfrm>
        </p:grpSpPr>
        <p:sp>
          <p:nvSpPr>
            <p:cNvPr id="2585" name="Google Shape;2585;p10"/>
            <p:cNvSpPr/>
            <p:nvPr/>
          </p:nvSpPr>
          <p:spPr>
            <a:xfrm>
              <a:off x="904476" y="362824"/>
              <a:ext cx="134719" cy="198648"/>
            </a:xfrm>
            <a:custGeom>
              <a:rect b="b" l="l" r="r" t="t"/>
              <a:pathLst>
                <a:path extrusionOk="0" h="6631" w="4497">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0"/>
            <p:cNvSpPr/>
            <p:nvPr/>
          </p:nvSpPr>
          <p:spPr>
            <a:xfrm>
              <a:off x="1121083" y="147893"/>
              <a:ext cx="221865" cy="139272"/>
            </a:xfrm>
            <a:custGeom>
              <a:rect b="b" l="l" r="r" t="t"/>
              <a:pathLst>
                <a:path extrusionOk="0" h="4649" w="7406">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0"/>
            <p:cNvSpPr/>
            <p:nvPr/>
          </p:nvSpPr>
          <p:spPr>
            <a:xfrm>
              <a:off x="926523" y="45086"/>
              <a:ext cx="117673" cy="243525"/>
            </a:xfrm>
            <a:custGeom>
              <a:rect b="b" l="l" r="r" t="t"/>
              <a:pathLst>
                <a:path extrusionOk="0" h="8129" w="3928">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0"/>
            <p:cNvSpPr/>
            <p:nvPr/>
          </p:nvSpPr>
          <p:spPr>
            <a:xfrm>
              <a:off x="1114103" y="299887"/>
              <a:ext cx="171147" cy="210272"/>
            </a:xfrm>
            <a:custGeom>
              <a:rect b="b" l="l" r="r" t="t"/>
              <a:pathLst>
                <a:path extrusionOk="0" h="7019" w="5713">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0"/>
            <p:cNvSpPr/>
            <p:nvPr/>
          </p:nvSpPr>
          <p:spPr>
            <a:xfrm>
              <a:off x="962380" y="553670"/>
              <a:ext cx="142747" cy="313715"/>
            </a:xfrm>
            <a:custGeom>
              <a:rect b="b" l="l" r="r" t="t"/>
              <a:pathLst>
                <a:path extrusionOk="0" h="10472" w="4765">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0"/>
            <p:cNvSpPr/>
            <p:nvPr/>
          </p:nvSpPr>
          <p:spPr>
            <a:xfrm>
              <a:off x="1109101" y="685593"/>
              <a:ext cx="152124" cy="257545"/>
            </a:xfrm>
            <a:custGeom>
              <a:rect b="b" l="l" r="r" t="t"/>
              <a:pathLst>
                <a:path extrusionOk="0" h="8597" w="5078">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0"/>
            <p:cNvSpPr/>
            <p:nvPr/>
          </p:nvSpPr>
          <p:spPr>
            <a:xfrm>
              <a:off x="1073125" y="-243594"/>
              <a:ext cx="112161" cy="1077032"/>
            </a:xfrm>
            <a:custGeom>
              <a:rect b="b" l="l" r="r" t="t"/>
              <a:pathLst>
                <a:path extrusionOk="0" h="35952" w="3744">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0"/>
            <p:cNvSpPr/>
            <p:nvPr/>
          </p:nvSpPr>
          <p:spPr>
            <a:xfrm>
              <a:off x="949020" y="-33577"/>
              <a:ext cx="148379" cy="280432"/>
            </a:xfrm>
            <a:custGeom>
              <a:rect b="b" l="l" r="r" t="t"/>
              <a:pathLst>
                <a:path extrusionOk="0" h="9361" w="4953">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0"/>
            <p:cNvSpPr/>
            <p:nvPr/>
          </p:nvSpPr>
          <p:spPr>
            <a:xfrm>
              <a:off x="1072016" y="255883"/>
              <a:ext cx="139422" cy="185886"/>
            </a:xfrm>
            <a:custGeom>
              <a:rect b="b" l="l" r="r" t="t"/>
              <a:pathLst>
                <a:path extrusionOk="0" h="6205" w="4654">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0"/>
            <p:cNvSpPr/>
            <p:nvPr/>
          </p:nvSpPr>
          <p:spPr>
            <a:xfrm>
              <a:off x="1005186" y="527189"/>
              <a:ext cx="112730" cy="285225"/>
            </a:xfrm>
            <a:custGeom>
              <a:rect b="b" l="l" r="r" t="t"/>
              <a:pathLst>
                <a:path extrusionOk="0" h="9521" w="3763">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0"/>
            <p:cNvSpPr/>
            <p:nvPr/>
          </p:nvSpPr>
          <p:spPr>
            <a:xfrm>
              <a:off x="931735" y="330292"/>
              <a:ext cx="160333" cy="197450"/>
            </a:xfrm>
            <a:custGeom>
              <a:rect b="b" l="l" r="r" t="t"/>
              <a:pathLst>
                <a:path extrusionOk="0" h="6591" w="5352">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0"/>
            <p:cNvSpPr/>
            <p:nvPr/>
          </p:nvSpPr>
          <p:spPr>
            <a:xfrm>
              <a:off x="1075821" y="128692"/>
              <a:ext cx="182142" cy="123395"/>
            </a:xfrm>
            <a:custGeom>
              <a:rect b="b" l="l" r="r" t="t"/>
              <a:pathLst>
                <a:path extrusionOk="0" h="4119" w="608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0"/>
            <p:cNvSpPr/>
            <p:nvPr/>
          </p:nvSpPr>
          <p:spPr>
            <a:xfrm>
              <a:off x="994192" y="204958"/>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0"/>
            <p:cNvSpPr/>
            <p:nvPr/>
          </p:nvSpPr>
          <p:spPr>
            <a:xfrm>
              <a:off x="1001172" y="17497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0"/>
            <p:cNvSpPr/>
            <p:nvPr/>
          </p:nvSpPr>
          <p:spPr>
            <a:xfrm>
              <a:off x="1257979" y="207954"/>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0"/>
            <p:cNvSpPr/>
            <p:nvPr/>
          </p:nvSpPr>
          <p:spPr>
            <a:xfrm>
              <a:off x="1264959" y="244919"/>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0"/>
            <p:cNvSpPr/>
            <p:nvPr/>
          </p:nvSpPr>
          <p:spPr>
            <a:xfrm>
              <a:off x="1283950" y="223950"/>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0"/>
            <p:cNvSpPr/>
            <p:nvPr/>
          </p:nvSpPr>
          <p:spPr>
            <a:xfrm>
              <a:off x="973194" y="477733"/>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0"/>
            <p:cNvSpPr/>
            <p:nvPr/>
          </p:nvSpPr>
          <p:spPr>
            <a:xfrm>
              <a:off x="980203" y="45077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10"/>
            <p:cNvSpPr/>
            <p:nvPr/>
          </p:nvSpPr>
          <p:spPr>
            <a:xfrm>
              <a:off x="1211009" y="461766"/>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10"/>
            <p:cNvSpPr/>
            <p:nvPr/>
          </p:nvSpPr>
          <p:spPr>
            <a:xfrm>
              <a:off x="1222991" y="431781"/>
              <a:ext cx="20042" cy="16027"/>
            </a:xfrm>
            <a:custGeom>
              <a:rect b="b" l="l" r="r" t="t"/>
              <a:pathLst>
                <a:path extrusionOk="0" h="535" w="669">
                  <a:moveTo>
                    <a:pt x="335" y="0"/>
                  </a:moveTo>
                  <a:cubicBezTo>
                    <a:pt x="1" y="0"/>
                    <a:pt x="1" y="534"/>
                    <a:pt x="335" y="534"/>
                  </a:cubicBezTo>
                  <a:cubicBezTo>
                    <a:pt x="668" y="534"/>
                    <a:pt x="668" y="0"/>
                    <a:pt x="335"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10"/>
            <p:cNvSpPr/>
            <p:nvPr/>
          </p:nvSpPr>
          <p:spPr>
            <a:xfrm>
              <a:off x="1240006" y="457752"/>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10"/>
            <p:cNvSpPr/>
            <p:nvPr/>
          </p:nvSpPr>
          <p:spPr>
            <a:xfrm>
              <a:off x="1022171" y="830458"/>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0"/>
            <p:cNvSpPr/>
            <p:nvPr/>
          </p:nvSpPr>
          <p:spPr>
            <a:xfrm>
              <a:off x="1047153" y="816469"/>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10"/>
            <p:cNvSpPr/>
            <p:nvPr/>
          </p:nvSpPr>
          <p:spPr>
            <a:xfrm>
              <a:off x="1174044" y="866434"/>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0"/>
            <p:cNvSpPr/>
            <p:nvPr/>
          </p:nvSpPr>
          <p:spPr>
            <a:xfrm>
              <a:off x="1191029" y="837467"/>
              <a:ext cx="21030" cy="15009"/>
            </a:xfrm>
            <a:custGeom>
              <a:rect b="b" l="l" r="r" t="t"/>
              <a:pathLst>
                <a:path extrusionOk="0" h="501" w="702">
                  <a:moveTo>
                    <a:pt x="367" y="0"/>
                  </a:moveTo>
                  <a:cubicBezTo>
                    <a:pt x="1" y="0"/>
                    <a:pt x="1" y="501"/>
                    <a:pt x="367" y="501"/>
                  </a:cubicBezTo>
                  <a:cubicBezTo>
                    <a:pt x="701" y="501"/>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10"/>
            <p:cNvSpPr/>
            <p:nvPr/>
          </p:nvSpPr>
          <p:spPr>
            <a:xfrm>
              <a:off x="1207025" y="86643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10"/>
          <p:cNvGrpSpPr/>
          <p:nvPr/>
        </p:nvGrpSpPr>
        <p:grpSpPr>
          <a:xfrm>
            <a:off x="8380853" y="4358524"/>
            <a:ext cx="773830" cy="495145"/>
            <a:chOff x="7750342" y="3926048"/>
            <a:chExt cx="1406709" cy="900099"/>
          </a:xfrm>
        </p:grpSpPr>
        <p:sp>
          <p:nvSpPr>
            <p:cNvPr id="2613" name="Google Shape;2613;p10"/>
            <p:cNvSpPr/>
            <p:nvPr/>
          </p:nvSpPr>
          <p:spPr>
            <a:xfrm>
              <a:off x="7827357" y="3979099"/>
              <a:ext cx="1329694" cy="847048"/>
            </a:xfrm>
            <a:custGeom>
              <a:rect b="b" l="l" r="r" t="t"/>
              <a:pathLst>
                <a:path extrusionOk="0" h="28275" w="44386">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10"/>
            <p:cNvSpPr/>
            <p:nvPr/>
          </p:nvSpPr>
          <p:spPr>
            <a:xfrm>
              <a:off x="8282917" y="4136724"/>
              <a:ext cx="69981" cy="159254"/>
            </a:xfrm>
            <a:custGeom>
              <a:rect b="b" l="l" r="r" t="t"/>
              <a:pathLst>
                <a:path extrusionOk="0" h="5316" w="2336">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10"/>
            <p:cNvSpPr/>
            <p:nvPr/>
          </p:nvSpPr>
          <p:spPr>
            <a:xfrm>
              <a:off x="8109057" y="4195107"/>
              <a:ext cx="139123" cy="70969"/>
            </a:xfrm>
            <a:custGeom>
              <a:rect b="b" l="l" r="r" t="t"/>
              <a:pathLst>
                <a:path extrusionOk="0" h="2369" w="4644">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10"/>
            <p:cNvSpPr/>
            <p:nvPr/>
          </p:nvSpPr>
          <p:spPr>
            <a:xfrm>
              <a:off x="8135028" y="4026788"/>
              <a:ext cx="63001" cy="125941"/>
            </a:xfrm>
            <a:custGeom>
              <a:rect b="b" l="l" r="r" t="t"/>
              <a:pathLst>
                <a:path extrusionOk="0" h="4204" w="2103">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10"/>
            <p:cNvSpPr/>
            <p:nvPr/>
          </p:nvSpPr>
          <p:spPr>
            <a:xfrm>
              <a:off x="7979140" y="4081576"/>
              <a:ext cx="117793" cy="84570"/>
            </a:xfrm>
            <a:custGeom>
              <a:rect b="b" l="l" r="r" t="t"/>
              <a:pathLst>
                <a:path extrusionOk="0" h="2823" w="3932">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10"/>
            <p:cNvSpPr/>
            <p:nvPr/>
          </p:nvSpPr>
          <p:spPr>
            <a:xfrm>
              <a:off x="7966170" y="3926048"/>
              <a:ext cx="62971" cy="115756"/>
            </a:xfrm>
            <a:custGeom>
              <a:rect b="b" l="l" r="r" t="t"/>
              <a:pathLst>
                <a:path extrusionOk="0" h="3864" w="2102">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10"/>
            <p:cNvSpPr/>
            <p:nvPr/>
          </p:nvSpPr>
          <p:spPr>
            <a:xfrm>
              <a:off x="7862255" y="4013278"/>
              <a:ext cx="88944" cy="73636"/>
            </a:xfrm>
            <a:custGeom>
              <a:rect b="b" l="l" r="r" t="t"/>
              <a:pathLst>
                <a:path extrusionOk="0" h="2458" w="2969">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0"/>
            <p:cNvSpPr/>
            <p:nvPr/>
          </p:nvSpPr>
          <p:spPr>
            <a:xfrm>
              <a:off x="7750342" y="3929223"/>
              <a:ext cx="138374" cy="76422"/>
            </a:xfrm>
            <a:custGeom>
              <a:rect b="b" l="l" r="r" t="t"/>
              <a:pathLst>
                <a:path extrusionOk="0" h="2551" w="4619">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10"/>
          <p:cNvGrpSpPr/>
          <p:nvPr/>
        </p:nvGrpSpPr>
        <p:grpSpPr>
          <a:xfrm>
            <a:off x="8716936" y="4263706"/>
            <a:ext cx="681663" cy="684772"/>
            <a:chOff x="8276926" y="3750868"/>
            <a:chExt cx="1239162" cy="1244814"/>
          </a:xfrm>
        </p:grpSpPr>
        <p:sp>
          <p:nvSpPr>
            <p:cNvPr id="2622" name="Google Shape;2622;p10"/>
            <p:cNvSpPr/>
            <p:nvPr/>
          </p:nvSpPr>
          <p:spPr>
            <a:xfrm>
              <a:off x="8276926" y="3750868"/>
              <a:ext cx="1239162" cy="1227089"/>
            </a:xfrm>
            <a:custGeom>
              <a:rect b="b" l="l" r="r" t="t"/>
              <a:pathLst>
                <a:path extrusionOk="0" h="40961" w="41364">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10"/>
            <p:cNvSpPr/>
            <p:nvPr/>
          </p:nvSpPr>
          <p:spPr>
            <a:xfrm>
              <a:off x="8392314" y="3892198"/>
              <a:ext cx="958460" cy="1103485"/>
            </a:xfrm>
            <a:custGeom>
              <a:rect b="b" l="l" r="r" t="t"/>
              <a:pathLst>
                <a:path extrusionOk="0" h="36835" w="31994">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10"/>
            <p:cNvSpPr/>
            <p:nvPr/>
          </p:nvSpPr>
          <p:spPr>
            <a:xfrm>
              <a:off x="8441201" y="3944710"/>
              <a:ext cx="148529" cy="162939"/>
            </a:xfrm>
            <a:custGeom>
              <a:rect b="b" l="l" r="r" t="t"/>
              <a:pathLst>
                <a:path extrusionOk="0" h="5439" w="4958">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0"/>
            <p:cNvSpPr/>
            <p:nvPr/>
          </p:nvSpPr>
          <p:spPr>
            <a:xfrm>
              <a:off x="8509679" y="4032569"/>
              <a:ext cx="204370" cy="189331"/>
            </a:xfrm>
            <a:custGeom>
              <a:rect b="b" l="l" r="r" t="t"/>
              <a:pathLst>
                <a:path extrusionOk="0" h="6320" w="6822">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0"/>
            <p:cNvSpPr/>
            <p:nvPr/>
          </p:nvSpPr>
          <p:spPr>
            <a:xfrm>
              <a:off x="8605656" y="4119560"/>
              <a:ext cx="241877" cy="254848"/>
            </a:xfrm>
            <a:custGeom>
              <a:rect b="b" l="l" r="r" t="t"/>
              <a:pathLst>
                <a:path extrusionOk="0" h="8507" w="8074">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0"/>
            <p:cNvSpPr/>
            <p:nvPr/>
          </p:nvSpPr>
          <p:spPr>
            <a:xfrm>
              <a:off x="8710590" y="4263465"/>
              <a:ext cx="283817" cy="296819"/>
            </a:xfrm>
            <a:custGeom>
              <a:rect b="b" l="l" r="r" t="t"/>
              <a:pathLst>
                <a:path extrusionOk="0" h="9908" w="9474">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0"/>
            <p:cNvSpPr/>
            <p:nvPr/>
          </p:nvSpPr>
          <p:spPr>
            <a:xfrm>
              <a:off x="8857491" y="4402339"/>
              <a:ext cx="286813" cy="364463"/>
            </a:xfrm>
            <a:custGeom>
              <a:rect b="b" l="l" r="r" t="t"/>
              <a:pathLst>
                <a:path extrusionOk="0" h="12166" w="9574">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0"/>
            <p:cNvSpPr/>
            <p:nvPr/>
          </p:nvSpPr>
          <p:spPr>
            <a:xfrm>
              <a:off x="8748543" y="4442329"/>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0"/>
            <p:cNvSpPr/>
            <p:nvPr/>
          </p:nvSpPr>
          <p:spPr>
            <a:xfrm>
              <a:off x="8716581" y="4491277"/>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0"/>
            <p:cNvSpPr/>
            <p:nvPr/>
          </p:nvSpPr>
          <p:spPr>
            <a:xfrm>
              <a:off x="8689591" y="4449309"/>
              <a:ext cx="27022" cy="21030"/>
            </a:xfrm>
            <a:custGeom>
              <a:rect b="b" l="l" r="r" t="t"/>
              <a:pathLst>
                <a:path extrusionOk="0" h="702" w="902">
                  <a:moveTo>
                    <a:pt x="434" y="1"/>
                  </a:moveTo>
                  <a:cubicBezTo>
                    <a:pt x="1" y="1"/>
                    <a:pt x="1"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0"/>
            <p:cNvSpPr/>
            <p:nvPr/>
          </p:nvSpPr>
          <p:spPr>
            <a:xfrm>
              <a:off x="8779517" y="4072619"/>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0"/>
            <p:cNvSpPr/>
            <p:nvPr/>
          </p:nvSpPr>
          <p:spPr>
            <a:xfrm>
              <a:off x="8755553" y="413157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0"/>
            <p:cNvSpPr/>
            <p:nvPr/>
          </p:nvSpPr>
          <p:spPr>
            <a:xfrm>
              <a:off x="8727574" y="4072619"/>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0"/>
            <p:cNvSpPr/>
            <p:nvPr/>
          </p:nvSpPr>
          <p:spPr>
            <a:xfrm>
              <a:off x="8357866" y="393272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0"/>
            <p:cNvSpPr/>
            <p:nvPr/>
          </p:nvSpPr>
          <p:spPr>
            <a:xfrm>
              <a:off x="8339862" y="3876771"/>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10"/>
            <p:cNvSpPr/>
            <p:nvPr/>
          </p:nvSpPr>
          <p:spPr>
            <a:xfrm>
              <a:off x="8902424" y="4610200"/>
              <a:ext cx="27022" cy="21000"/>
            </a:xfrm>
            <a:custGeom>
              <a:rect b="b" l="l" r="r" t="t"/>
              <a:pathLst>
                <a:path extrusionOk="0" h="701" w="902">
                  <a:moveTo>
                    <a:pt x="435" y="0"/>
                  </a:moveTo>
                  <a:cubicBezTo>
                    <a:pt x="1" y="0"/>
                    <a:pt x="1" y="701"/>
                    <a:pt x="435" y="701"/>
                  </a:cubicBezTo>
                  <a:cubicBezTo>
                    <a:pt x="902" y="701"/>
                    <a:pt x="902" y="0"/>
                    <a:pt x="435"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10"/>
            <p:cNvSpPr/>
            <p:nvPr/>
          </p:nvSpPr>
          <p:spPr>
            <a:xfrm>
              <a:off x="8884450" y="465615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10"/>
            <p:cNvSpPr/>
            <p:nvPr/>
          </p:nvSpPr>
          <p:spPr>
            <a:xfrm>
              <a:off x="8849462" y="4621193"/>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0"/>
            <p:cNvSpPr/>
            <p:nvPr/>
          </p:nvSpPr>
          <p:spPr>
            <a:xfrm>
              <a:off x="9237174" y="4624189"/>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10"/>
            <p:cNvSpPr/>
            <p:nvPr/>
          </p:nvSpPr>
          <p:spPr>
            <a:xfrm>
              <a:off x="9213210" y="4690121"/>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10"/>
            <p:cNvSpPr/>
            <p:nvPr/>
          </p:nvSpPr>
          <p:spPr>
            <a:xfrm>
              <a:off x="9171243" y="4638178"/>
              <a:ext cx="26992" cy="21000"/>
            </a:xfrm>
            <a:custGeom>
              <a:rect b="b" l="l" r="r" t="t"/>
              <a:pathLst>
                <a:path extrusionOk="0" h="701" w="901">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10"/>
            <p:cNvSpPr/>
            <p:nvPr/>
          </p:nvSpPr>
          <p:spPr>
            <a:xfrm>
              <a:off x="8979379" y="4820037"/>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0"/>
            <p:cNvSpPr/>
            <p:nvPr/>
          </p:nvSpPr>
          <p:spPr>
            <a:xfrm>
              <a:off x="8933427" y="4830013"/>
              <a:ext cx="26992" cy="21030"/>
            </a:xfrm>
            <a:custGeom>
              <a:rect b="b" l="l" r="r" t="t"/>
              <a:pathLst>
                <a:path extrusionOk="0" h="702" w="901">
                  <a:moveTo>
                    <a:pt x="467" y="1"/>
                  </a:moveTo>
                  <a:cubicBezTo>
                    <a:pt x="0" y="1"/>
                    <a:pt x="0" y="701"/>
                    <a:pt x="467" y="701"/>
                  </a:cubicBezTo>
                  <a:cubicBezTo>
                    <a:pt x="901" y="701"/>
                    <a:pt x="901" y="1"/>
                    <a:pt x="467"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0"/>
            <p:cNvSpPr/>
            <p:nvPr/>
          </p:nvSpPr>
          <p:spPr>
            <a:xfrm>
              <a:off x="8993368" y="4467312"/>
              <a:ext cx="27022" cy="21000"/>
            </a:xfrm>
            <a:custGeom>
              <a:rect b="b" l="l" r="r" t="t"/>
              <a:pathLst>
                <a:path extrusionOk="0" h="701" w="902">
                  <a:moveTo>
                    <a:pt x="434" y="0"/>
                  </a:moveTo>
                  <a:cubicBezTo>
                    <a:pt x="0" y="0"/>
                    <a:pt x="0" y="701"/>
                    <a:pt x="434" y="701"/>
                  </a:cubicBezTo>
                  <a:cubicBezTo>
                    <a:pt x="901" y="701"/>
                    <a:pt x="901" y="0"/>
                    <a:pt x="434"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0"/>
            <p:cNvSpPr/>
            <p:nvPr/>
          </p:nvSpPr>
          <p:spPr>
            <a:xfrm>
              <a:off x="8664608" y="4296446"/>
              <a:ext cx="27022" cy="21000"/>
            </a:xfrm>
            <a:custGeom>
              <a:rect b="b" l="l" r="r" t="t"/>
              <a:pathLst>
                <a:path extrusionOk="0" h="701" w="902">
                  <a:moveTo>
                    <a:pt x="468" y="0"/>
                  </a:moveTo>
                  <a:cubicBezTo>
                    <a:pt x="1" y="0"/>
                    <a:pt x="1" y="701"/>
                    <a:pt x="468" y="701"/>
                  </a:cubicBezTo>
                  <a:cubicBezTo>
                    <a:pt x="902" y="701"/>
                    <a:pt x="902" y="0"/>
                    <a:pt x="468"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0"/>
            <p:cNvSpPr/>
            <p:nvPr/>
          </p:nvSpPr>
          <p:spPr>
            <a:xfrm>
              <a:off x="8884450" y="4264454"/>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0"/>
            <p:cNvSpPr/>
            <p:nvPr/>
          </p:nvSpPr>
          <p:spPr>
            <a:xfrm>
              <a:off x="8461781" y="4145561"/>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D387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9" name="Google Shape;2649;p10"/>
          <p:cNvGrpSpPr/>
          <p:nvPr/>
        </p:nvGrpSpPr>
        <p:grpSpPr>
          <a:xfrm>
            <a:off x="8676251" y="4663902"/>
            <a:ext cx="495621" cy="479602"/>
            <a:chOff x="8202967" y="4478366"/>
            <a:chExt cx="900965" cy="871845"/>
          </a:xfrm>
        </p:grpSpPr>
        <p:sp>
          <p:nvSpPr>
            <p:cNvPr id="2650" name="Google Shape;2650;p10"/>
            <p:cNvSpPr/>
            <p:nvPr/>
          </p:nvSpPr>
          <p:spPr>
            <a:xfrm>
              <a:off x="8202967" y="4478366"/>
              <a:ext cx="890427" cy="838361"/>
            </a:xfrm>
            <a:custGeom>
              <a:rect b="b" l="l" r="r" t="t"/>
              <a:pathLst>
                <a:path extrusionOk="0" h="27985" w="29723">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0"/>
            <p:cNvSpPr/>
            <p:nvPr/>
          </p:nvSpPr>
          <p:spPr>
            <a:xfrm>
              <a:off x="8299123" y="4596001"/>
              <a:ext cx="804808" cy="754210"/>
            </a:xfrm>
            <a:custGeom>
              <a:rect b="b" l="l" r="r" t="t"/>
              <a:pathLst>
                <a:path extrusionOk="0" h="25176" w="26865">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0"/>
            <p:cNvSpPr/>
            <p:nvPr/>
          </p:nvSpPr>
          <p:spPr>
            <a:xfrm>
              <a:off x="8354870" y="4614184"/>
              <a:ext cx="199876" cy="225220"/>
            </a:xfrm>
            <a:custGeom>
              <a:rect b="b" l="l" r="r" t="t"/>
              <a:pathLst>
                <a:path extrusionOk="0" h="7518" w="6672">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0"/>
            <p:cNvSpPr/>
            <p:nvPr/>
          </p:nvSpPr>
          <p:spPr>
            <a:xfrm>
              <a:off x="8471396" y="4733107"/>
              <a:ext cx="219259" cy="244962"/>
            </a:xfrm>
            <a:custGeom>
              <a:rect b="b" l="l" r="r" t="t"/>
              <a:pathLst>
                <a:path extrusionOk="0" h="8177" w="7319">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0"/>
            <p:cNvSpPr/>
            <p:nvPr/>
          </p:nvSpPr>
          <p:spPr>
            <a:xfrm>
              <a:off x="8557698" y="4783072"/>
              <a:ext cx="304818" cy="334775"/>
            </a:xfrm>
            <a:custGeom>
              <a:rect b="b" l="l" r="r" t="t"/>
              <a:pathLst>
                <a:path extrusionOk="0" h="11175" w="10175">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0"/>
            <p:cNvSpPr/>
            <p:nvPr/>
          </p:nvSpPr>
          <p:spPr>
            <a:xfrm>
              <a:off x="8711578" y="4898970"/>
              <a:ext cx="283847" cy="332708"/>
            </a:xfrm>
            <a:custGeom>
              <a:rect b="b" l="l" r="r" t="t"/>
              <a:pathLst>
                <a:path extrusionOk="0" h="11106" w="9475">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0"/>
            <p:cNvSpPr/>
            <p:nvPr/>
          </p:nvSpPr>
          <p:spPr>
            <a:xfrm>
              <a:off x="8446803" y="509383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0"/>
            <p:cNvSpPr/>
            <p:nvPr/>
          </p:nvSpPr>
          <p:spPr>
            <a:xfrm>
              <a:off x="8435809" y="5038862"/>
              <a:ext cx="28010" cy="22019"/>
            </a:xfrm>
            <a:custGeom>
              <a:rect b="b" l="l" r="r" t="t"/>
              <a:pathLst>
                <a:path extrusionOk="0" h="735" w="935">
                  <a:moveTo>
                    <a:pt x="467" y="1"/>
                  </a:moveTo>
                  <a:cubicBezTo>
                    <a:pt x="0" y="1"/>
                    <a:pt x="0" y="734"/>
                    <a:pt x="467" y="734"/>
                  </a:cubicBezTo>
                  <a:cubicBezTo>
                    <a:pt x="934" y="734"/>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0"/>
            <p:cNvSpPr/>
            <p:nvPr/>
          </p:nvSpPr>
          <p:spPr>
            <a:xfrm>
              <a:off x="8394831" y="5079841"/>
              <a:ext cx="28010" cy="21000"/>
            </a:xfrm>
            <a:custGeom>
              <a:rect b="b" l="l" r="r" t="t"/>
              <a:pathLst>
                <a:path extrusionOk="0" h="701" w="935">
                  <a:moveTo>
                    <a:pt x="467" y="0"/>
                  </a:moveTo>
                  <a:cubicBezTo>
                    <a:pt x="0" y="0"/>
                    <a:pt x="0" y="701"/>
                    <a:pt x="467" y="701"/>
                  </a:cubicBezTo>
                  <a:cubicBezTo>
                    <a:pt x="934" y="701"/>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0"/>
            <p:cNvSpPr/>
            <p:nvPr/>
          </p:nvSpPr>
          <p:spPr>
            <a:xfrm>
              <a:off x="8818489" y="464716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0"/>
            <p:cNvSpPr/>
            <p:nvPr/>
          </p:nvSpPr>
          <p:spPr>
            <a:xfrm>
              <a:off x="8792517" y="4708124"/>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0"/>
            <p:cNvSpPr/>
            <p:nvPr/>
          </p:nvSpPr>
          <p:spPr>
            <a:xfrm>
              <a:off x="8760555" y="4656151"/>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0"/>
            <p:cNvSpPr/>
            <p:nvPr/>
          </p:nvSpPr>
          <p:spPr>
            <a:xfrm>
              <a:off x="8913417" y="4954927"/>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0"/>
            <p:cNvSpPr/>
            <p:nvPr/>
          </p:nvSpPr>
          <p:spPr>
            <a:xfrm>
              <a:off x="8908445" y="5012890"/>
              <a:ext cx="28010" cy="22019"/>
            </a:xfrm>
            <a:custGeom>
              <a:rect b="b" l="l" r="r" t="t"/>
              <a:pathLst>
                <a:path extrusionOk="0" h="735" w="935">
                  <a:moveTo>
                    <a:pt x="467" y="0"/>
                  </a:moveTo>
                  <a:cubicBezTo>
                    <a:pt x="0" y="0"/>
                    <a:pt x="0" y="734"/>
                    <a:pt x="467" y="734"/>
                  </a:cubicBezTo>
                  <a:cubicBezTo>
                    <a:pt x="934" y="734"/>
                    <a:pt x="934" y="0"/>
                    <a:pt x="467"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0"/>
            <p:cNvSpPr/>
            <p:nvPr/>
          </p:nvSpPr>
          <p:spPr>
            <a:xfrm>
              <a:off x="8475770" y="4873987"/>
              <a:ext cx="28010" cy="21030"/>
            </a:xfrm>
            <a:custGeom>
              <a:rect b="b" l="l" r="r" t="t"/>
              <a:pathLst>
                <a:path extrusionOk="0" h="702" w="935">
                  <a:moveTo>
                    <a:pt x="467" y="1"/>
                  </a:moveTo>
                  <a:cubicBezTo>
                    <a:pt x="0" y="1"/>
                    <a:pt x="0" y="701"/>
                    <a:pt x="467" y="701"/>
                  </a:cubicBezTo>
                  <a:cubicBezTo>
                    <a:pt x="934" y="701"/>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0"/>
            <p:cNvSpPr/>
            <p:nvPr/>
          </p:nvSpPr>
          <p:spPr>
            <a:xfrm>
              <a:off x="8443778" y="4890972"/>
              <a:ext cx="28010" cy="22019"/>
            </a:xfrm>
            <a:custGeom>
              <a:rect b="b" l="l" r="r" t="t"/>
              <a:pathLst>
                <a:path extrusionOk="0" h="735" w="935">
                  <a:moveTo>
                    <a:pt x="468" y="1"/>
                  </a:moveTo>
                  <a:cubicBezTo>
                    <a:pt x="1" y="1"/>
                    <a:pt x="1" y="735"/>
                    <a:pt x="468" y="735"/>
                  </a:cubicBezTo>
                  <a:cubicBezTo>
                    <a:pt x="935" y="735"/>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0"/>
            <p:cNvSpPr/>
            <p:nvPr/>
          </p:nvSpPr>
          <p:spPr>
            <a:xfrm>
              <a:off x="8687614" y="5154759"/>
              <a:ext cx="28010" cy="22019"/>
            </a:xfrm>
            <a:custGeom>
              <a:rect b="b" l="l" r="r" t="t"/>
              <a:pathLst>
                <a:path extrusionOk="0" h="735" w="935">
                  <a:moveTo>
                    <a:pt x="467" y="1"/>
                  </a:moveTo>
                  <a:cubicBezTo>
                    <a:pt x="0" y="1"/>
                    <a:pt x="0" y="735"/>
                    <a:pt x="467" y="735"/>
                  </a:cubicBezTo>
                  <a:cubicBezTo>
                    <a:pt x="934" y="735"/>
                    <a:pt x="934" y="1"/>
                    <a:pt x="467"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0"/>
            <p:cNvSpPr/>
            <p:nvPr/>
          </p:nvSpPr>
          <p:spPr>
            <a:xfrm>
              <a:off x="8327880" y="4694135"/>
              <a:ext cx="28010" cy="22019"/>
            </a:xfrm>
            <a:custGeom>
              <a:rect b="b" l="l" r="r" t="t"/>
              <a:pathLst>
                <a:path extrusionOk="0" h="735" w="935">
                  <a:moveTo>
                    <a:pt x="468" y="0"/>
                  </a:moveTo>
                  <a:cubicBezTo>
                    <a:pt x="1" y="0"/>
                    <a:pt x="1" y="734"/>
                    <a:pt x="468" y="734"/>
                  </a:cubicBezTo>
                  <a:cubicBezTo>
                    <a:pt x="935" y="734"/>
                    <a:pt x="935" y="0"/>
                    <a:pt x="468" y="0"/>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0"/>
            <p:cNvSpPr/>
            <p:nvPr/>
          </p:nvSpPr>
          <p:spPr>
            <a:xfrm>
              <a:off x="8411815" y="4636171"/>
              <a:ext cx="28010" cy="22019"/>
            </a:xfrm>
            <a:custGeom>
              <a:rect b="b" l="l" r="r" t="t"/>
              <a:pathLst>
                <a:path extrusionOk="0" h="735" w="935">
                  <a:moveTo>
                    <a:pt x="468" y="1"/>
                  </a:moveTo>
                  <a:cubicBezTo>
                    <a:pt x="1" y="1"/>
                    <a:pt x="1" y="734"/>
                    <a:pt x="468" y="734"/>
                  </a:cubicBezTo>
                  <a:cubicBezTo>
                    <a:pt x="935" y="734"/>
                    <a:pt x="935" y="1"/>
                    <a:pt x="468" y="1"/>
                  </a:cubicBez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9" name="Google Shape;2669;p10"/>
          <p:cNvGrpSpPr/>
          <p:nvPr/>
        </p:nvGrpSpPr>
        <p:grpSpPr>
          <a:xfrm rot="-5400000">
            <a:off x="8415070" y="4595129"/>
            <a:ext cx="240953" cy="652671"/>
            <a:chOff x="7607455" y="4238363"/>
            <a:chExt cx="438017" cy="1186459"/>
          </a:xfrm>
        </p:grpSpPr>
        <p:sp>
          <p:nvSpPr>
            <p:cNvPr id="2670" name="Google Shape;2670;p10"/>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0"/>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0"/>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0"/>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0"/>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0"/>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0"/>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0"/>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0"/>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0"/>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10"/>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10"/>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10"/>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0"/>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0"/>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10"/>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0"/>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0"/>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0"/>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0"/>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0"/>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0"/>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0"/>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10"/>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4" name="Google Shape;2694;p10"/>
          <p:cNvGrpSpPr/>
          <p:nvPr/>
        </p:nvGrpSpPr>
        <p:grpSpPr>
          <a:xfrm>
            <a:off x="7297766" y="197739"/>
            <a:ext cx="633267" cy="380075"/>
            <a:chOff x="8365864" y="2993835"/>
            <a:chExt cx="933472" cy="547264"/>
          </a:xfrm>
        </p:grpSpPr>
        <p:sp>
          <p:nvSpPr>
            <p:cNvPr id="2695" name="Google Shape;2695;p10"/>
            <p:cNvSpPr/>
            <p:nvPr/>
          </p:nvSpPr>
          <p:spPr>
            <a:xfrm>
              <a:off x="8365864" y="2993835"/>
              <a:ext cx="721496" cy="547264"/>
            </a:xfrm>
            <a:custGeom>
              <a:rect b="b" l="l" r="r" t="t"/>
              <a:pathLst>
                <a:path extrusionOk="0" h="18268" w="24084">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0"/>
            <p:cNvSpPr/>
            <p:nvPr/>
          </p:nvSpPr>
          <p:spPr>
            <a:xfrm>
              <a:off x="8415260" y="3054554"/>
              <a:ext cx="884076" cy="395139"/>
            </a:xfrm>
            <a:custGeom>
              <a:rect b="b" l="l" r="r" t="t"/>
              <a:pathLst>
                <a:path extrusionOk="0" h="13190" w="29511">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0"/>
            <p:cNvSpPr/>
            <p:nvPr/>
          </p:nvSpPr>
          <p:spPr>
            <a:xfrm>
              <a:off x="8854106" y="3057220"/>
              <a:ext cx="149278" cy="223004"/>
            </a:xfrm>
            <a:custGeom>
              <a:rect b="b" l="l" r="r" t="t"/>
              <a:pathLst>
                <a:path extrusionOk="0" h="7444" w="4983">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0"/>
            <p:cNvSpPr/>
            <p:nvPr/>
          </p:nvSpPr>
          <p:spPr>
            <a:xfrm>
              <a:off x="8712926" y="3114285"/>
              <a:ext cx="159584" cy="218001"/>
            </a:xfrm>
            <a:custGeom>
              <a:rect b="b" l="l" r="r" t="t"/>
              <a:pathLst>
                <a:path extrusionOk="0" h="7277" w="5327">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0"/>
            <p:cNvSpPr/>
            <p:nvPr/>
          </p:nvSpPr>
          <p:spPr>
            <a:xfrm>
              <a:off x="8610569" y="3209873"/>
              <a:ext cx="124024" cy="171327"/>
            </a:xfrm>
            <a:custGeom>
              <a:rect b="b" l="l" r="r" t="t"/>
              <a:pathLst>
                <a:path extrusionOk="0" h="5719" w="414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0"/>
            <p:cNvSpPr/>
            <p:nvPr/>
          </p:nvSpPr>
          <p:spPr>
            <a:xfrm>
              <a:off x="8502760" y="3299170"/>
              <a:ext cx="98950" cy="129476"/>
            </a:xfrm>
            <a:custGeom>
              <a:rect b="b" l="l" r="r" t="t"/>
              <a:pathLst>
                <a:path extrusionOk="0" h="4322" w="3303">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0"/>
            <p:cNvSpPr/>
            <p:nvPr/>
          </p:nvSpPr>
          <p:spPr>
            <a:xfrm>
              <a:off x="8446593" y="3356775"/>
              <a:ext cx="72168" cy="99609"/>
            </a:xfrm>
            <a:custGeom>
              <a:rect b="b" l="l" r="r" t="t"/>
              <a:pathLst>
                <a:path extrusionOk="0" h="3325" w="2409">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10"/>
          <p:cNvGrpSpPr/>
          <p:nvPr/>
        </p:nvGrpSpPr>
        <p:grpSpPr>
          <a:xfrm rot="-1533248">
            <a:off x="7908954" y="39658"/>
            <a:ext cx="800077" cy="592343"/>
            <a:chOff x="8118223" y="2202382"/>
            <a:chExt cx="1151949" cy="873156"/>
          </a:xfrm>
        </p:grpSpPr>
        <p:sp>
          <p:nvSpPr>
            <p:cNvPr id="2703" name="Google Shape;2703;p10"/>
            <p:cNvSpPr/>
            <p:nvPr/>
          </p:nvSpPr>
          <p:spPr>
            <a:xfrm>
              <a:off x="8162018" y="2369923"/>
              <a:ext cx="67974" cy="52995"/>
            </a:xfrm>
            <a:custGeom>
              <a:rect b="b" l="l" r="r" t="t"/>
              <a:pathLst>
                <a:path extrusionOk="0" h="1769" w="2269">
                  <a:moveTo>
                    <a:pt x="1134" y="0"/>
                  </a:moveTo>
                  <a:cubicBezTo>
                    <a:pt x="34" y="0"/>
                    <a:pt x="0" y="1768"/>
                    <a:pt x="1134" y="1768"/>
                  </a:cubicBezTo>
                  <a:cubicBezTo>
                    <a:pt x="2269" y="1768"/>
                    <a:pt x="2269" y="0"/>
                    <a:pt x="1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0"/>
            <p:cNvSpPr/>
            <p:nvPr/>
          </p:nvSpPr>
          <p:spPr>
            <a:xfrm>
              <a:off x="8118223" y="2846064"/>
              <a:ext cx="285645" cy="150896"/>
            </a:xfrm>
            <a:custGeom>
              <a:rect b="b" l="l" r="r" t="t"/>
              <a:pathLst>
                <a:path extrusionOk="0" h="5037" w="9535">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0"/>
            <p:cNvSpPr/>
            <p:nvPr/>
          </p:nvSpPr>
          <p:spPr>
            <a:xfrm>
              <a:off x="8374850" y="2850558"/>
              <a:ext cx="174802" cy="224981"/>
            </a:xfrm>
            <a:custGeom>
              <a:rect b="b" l="l" r="r" t="t"/>
              <a:pathLst>
                <a:path extrusionOk="0" h="7510" w="5835">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0"/>
            <p:cNvSpPr/>
            <p:nvPr/>
          </p:nvSpPr>
          <p:spPr>
            <a:xfrm>
              <a:off x="8194999" y="2514098"/>
              <a:ext cx="345769" cy="163688"/>
            </a:xfrm>
            <a:custGeom>
              <a:rect b="b" l="l" r="r" t="t"/>
              <a:pathLst>
                <a:path extrusionOk="0" h="5464" w="11542">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10"/>
            <p:cNvSpPr/>
            <p:nvPr/>
          </p:nvSpPr>
          <p:spPr>
            <a:xfrm>
              <a:off x="8752557" y="2506819"/>
              <a:ext cx="153263" cy="296459"/>
            </a:xfrm>
            <a:custGeom>
              <a:rect b="b" l="l" r="r" t="t"/>
              <a:pathLst>
                <a:path extrusionOk="0" h="9896" w="5116">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10"/>
            <p:cNvSpPr/>
            <p:nvPr/>
          </p:nvSpPr>
          <p:spPr>
            <a:xfrm>
              <a:off x="8204974" y="2202382"/>
              <a:ext cx="1065199" cy="727218"/>
            </a:xfrm>
            <a:custGeom>
              <a:rect b="b" l="l" r="r" t="t"/>
              <a:pathLst>
                <a:path extrusionOk="0" h="24275" w="35557">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10"/>
            <p:cNvSpPr/>
            <p:nvPr/>
          </p:nvSpPr>
          <p:spPr>
            <a:xfrm>
              <a:off x="8766187" y="2402874"/>
              <a:ext cx="78339" cy="353978"/>
            </a:xfrm>
            <a:custGeom>
              <a:rect b="b" l="l" r="r" t="t"/>
              <a:pathLst>
                <a:path extrusionOk="0" h="11816" w="2615">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10"/>
            <p:cNvSpPr/>
            <p:nvPr/>
          </p:nvSpPr>
          <p:spPr>
            <a:xfrm>
              <a:off x="8266921" y="2538182"/>
              <a:ext cx="406493" cy="75103"/>
            </a:xfrm>
            <a:custGeom>
              <a:rect b="b" l="l" r="r" t="t"/>
              <a:pathLst>
                <a:path extrusionOk="0" h="2507" w="13569">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10"/>
            <p:cNvSpPr/>
            <p:nvPr/>
          </p:nvSpPr>
          <p:spPr>
            <a:xfrm>
              <a:off x="8430657" y="2788610"/>
              <a:ext cx="64139" cy="225220"/>
            </a:xfrm>
            <a:custGeom>
              <a:rect b="b" l="l" r="r" t="t"/>
              <a:pathLst>
                <a:path extrusionOk="0" h="7518" w="2141">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10"/>
            <p:cNvSpPr/>
            <p:nvPr/>
          </p:nvSpPr>
          <p:spPr>
            <a:xfrm>
              <a:off x="8193980" y="2952466"/>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10"/>
            <p:cNvSpPr/>
            <p:nvPr/>
          </p:nvSpPr>
          <p:spPr>
            <a:xfrm>
              <a:off x="8171004" y="2910499"/>
              <a:ext cx="27022" cy="21030"/>
            </a:xfrm>
            <a:custGeom>
              <a:rect b="b" l="l" r="r" t="t"/>
              <a:pathLst>
                <a:path extrusionOk="0" h="702" w="902">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10"/>
            <p:cNvSpPr/>
            <p:nvPr/>
          </p:nvSpPr>
          <p:spPr>
            <a:xfrm>
              <a:off x="8152013" y="2949471"/>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10"/>
            <p:cNvSpPr/>
            <p:nvPr/>
          </p:nvSpPr>
          <p:spPr>
            <a:xfrm>
              <a:off x="8311884" y="2614719"/>
              <a:ext cx="27022" cy="21030"/>
            </a:xfrm>
            <a:custGeom>
              <a:rect b="b" l="l" r="r" t="t"/>
              <a:pathLst>
                <a:path extrusionOk="0" h="702" w="902">
                  <a:moveTo>
                    <a:pt x="468" y="1"/>
                  </a:moveTo>
                  <a:cubicBezTo>
                    <a:pt x="1" y="1"/>
                    <a:pt x="1" y="701"/>
                    <a:pt x="468" y="701"/>
                  </a:cubicBezTo>
                  <a:cubicBezTo>
                    <a:pt x="901" y="701"/>
                    <a:pt x="901" y="1"/>
                    <a:pt x="46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0"/>
            <p:cNvSpPr/>
            <p:nvPr/>
          </p:nvSpPr>
          <p:spPr>
            <a:xfrm>
              <a:off x="8274919" y="2635717"/>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0"/>
            <p:cNvSpPr/>
            <p:nvPr/>
          </p:nvSpPr>
          <p:spPr>
            <a:xfrm>
              <a:off x="8235947" y="2567778"/>
              <a:ext cx="27022" cy="21000"/>
            </a:xfrm>
            <a:custGeom>
              <a:rect b="b" l="l" r="r" t="t"/>
              <a:pathLst>
                <a:path extrusionOk="0" h="701" w="902">
                  <a:moveTo>
                    <a:pt x="468" y="0"/>
                  </a:moveTo>
                  <a:cubicBezTo>
                    <a:pt x="1" y="0"/>
                    <a:pt x="1" y="701"/>
                    <a:pt x="468" y="701"/>
                  </a:cubicBezTo>
                  <a:cubicBezTo>
                    <a:pt x="901" y="701"/>
                    <a:pt x="901" y="0"/>
                    <a:pt x="4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10"/>
            <p:cNvSpPr/>
            <p:nvPr/>
          </p:nvSpPr>
          <p:spPr>
            <a:xfrm>
              <a:off x="8474781" y="300243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10"/>
            <p:cNvSpPr/>
            <p:nvPr/>
          </p:nvSpPr>
          <p:spPr>
            <a:xfrm>
              <a:off x="8447792" y="3038408"/>
              <a:ext cx="27022" cy="21000"/>
            </a:xfrm>
            <a:custGeom>
              <a:rect b="b" l="l" r="r" t="t"/>
              <a:pathLst>
                <a:path extrusionOk="0" h="701" w="902">
                  <a:moveTo>
                    <a:pt x="467" y="0"/>
                  </a:moveTo>
                  <a:cubicBezTo>
                    <a:pt x="0" y="0"/>
                    <a:pt x="0" y="701"/>
                    <a:pt x="467" y="701"/>
                  </a:cubicBezTo>
                  <a:cubicBezTo>
                    <a:pt x="901" y="701"/>
                    <a:pt x="901" y="0"/>
                    <a:pt x="4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10"/>
            <p:cNvSpPr/>
            <p:nvPr/>
          </p:nvSpPr>
          <p:spPr>
            <a:xfrm>
              <a:off x="8416818" y="2955462"/>
              <a:ext cx="26992" cy="21030"/>
            </a:xfrm>
            <a:custGeom>
              <a:rect b="b" l="l" r="r" t="t"/>
              <a:pathLst>
                <a:path extrusionOk="0" h="702" w="901">
                  <a:moveTo>
                    <a:pt x="434" y="1"/>
                  </a:moveTo>
                  <a:cubicBezTo>
                    <a:pt x="0" y="1"/>
                    <a:pt x="0" y="701"/>
                    <a:pt x="434" y="701"/>
                  </a:cubicBezTo>
                  <a:cubicBezTo>
                    <a:pt x="901" y="701"/>
                    <a:pt x="901" y="1"/>
                    <a:pt x="4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0"/>
            <p:cNvSpPr/>
            <p:nvPr/>
          </p:nvSpPr>
          <p:spPr>
            <a:xfrm>
              <a:off x="8772537" y="2661689"/>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10"/>
            <p:cNvSpPr/>
            <p:nvPr/>
          </p:nvSpPr>
          <p:spPr>
            <a:xfrm>
              <a:off x="8772537" y="2700661"/>
              <a:ext cx="27022" cy="21030"/>
            </a:xfrm>
            <a:custGeom>
              <a:rect b="b" l="l" r="r" t="t"/>
              <a:pathLst>
                <a:path extrusionOk="0" h="702" w="902">
                  <a:moveTo>
                    <a:pt x="467" y="1"/>
                  </a:moveTo>
                  <a:cubicBezTo>
                    <a:pt x="0" y="1"/>
                    <a:pt x="0" y="701"/>
                    <a:pt x="467" y="701"/>
                  </a:cubicBezTo>
                  <a:cubicBezTo>
                    <a:pt x="901" y="701"/>
                    <a:pt x="901" y="1"/>
                    <a:pt x="4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10"/>
            <p:cNvSpPr/>
            <p:nvPr/>
          </p:nvSpPr>
          <p:spPr>
            <a:xfrm>
              <a:off x="8854465" y="2682687"/>
              <a:ext cx="27022" cy="21000"/>
            </a:xfrm>
            <a:custGeom>
              <a:rect b="b" l="l" r="r" t="t"/>
              <a:pathLst>
                <a:path extrusionOk="0" h="701" w="902">
                  <a:moveTo>
                    <a:pt x="434" y="0"/>
                  </a:moveTo>
                  <a:cubicBezTo>
                    <a:pt x="1" y="0"/>
                    <a:pt x="1" y="701"/>
                    <a:pt x="434" y="701"/>
                  </a:cubicBezTo>
                  <a:cubicBezTo>
                    <a:pt x="901" y="701"/>
                    <a:pt x="901" y="0"/>
                    <a:pt x="4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4" name="Google Shape;2724;p10"/>
          <p:cNvGrpSpPr/>
          <p:nvPr/>
        </p:nvGrpSpPr>
        <p:grpSpPr>
          <a:xfrm rot="-943149">
            <a:off x="-122473" y="4391270"/>
            <a:ext cx="952127" cy="883611"/>
            <a:chOff x="-181020" y="4253777"/>
            <a:chExt cx="1117161" cy="1087511"/>
          </a:xfrm>
        </p:grpSpPr>
        <p:sp>
          <p:nvSpPr>
            <p:cNvPr id="2725" name="Google Shape;2725;p10"/>
            <p:cNvSpPr/>
            <p:nvPr/>
          </p:nvSpPr>
          <p:spPr>
            <a:xfrm>
              <a:off x="-181020" y="4348975"/>
              <a:ext cx="1040274" cy="992312"/>
            </a:xfrm>
            <a:custGeom>
              <a:rect b="b" l="l" r="r" t="t"/>
              <a:pathLst>
                <a:path extrusionOk="0" h="33124" w="34725">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0"/>
            <p:cNvSpPr/>
            <p:nvPr/>
          </p:nvSpPr>
          <p:spPr>
            <a:xfrm>
              <a:off x="75757" y="4879546"/>
              <a:ext cx="68004" cy="129596"/>
            </a:xfrm>
            <a:custGeom>
              <a:rect b="b" l="l" r="r" t="t"/>
              <a:pathLst>
                <a:path extrusionOk="0" h="4326" w="227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0"/>
            <p:cNvSpPr/>
            <p:nvPr/>
          </p:nvSpPr>
          <p:spPr>
            <a:xfrm>
              <a:off x="165473" y="4973486"/>
              <a:ext cx="105181" cy="98380"/>
            </a:xfrm>
            <a:custGeom>
              <a:rect b="b" l="l" r="r" t="t"/>
              <a:pathLst>
                <a:path extrusionOk="0" h="3284" w="3511">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0"/>
            <p:cNvSpPr/>
            <p:nvPr/>
          </p:nvSpPr>
          <p:spPr>
            <a:xfrm>
              <a:off x="262618" y="4842671"/>
              <a:ext cx="69981" cy="100807"/>
            </a:xfrm>
            <a:custGeom>
              <a:rect b="b" l="l" r="r" t="t"/>
              <a:pathLst>
                <a:path extrusionOk="0" h="3365" w="2336">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10"/>
            <p:cNvSpPr/>
            <p:nvPr/>
          </p:nvSpPr>
          <p:spPr>
            <a:xfrm>
              <a:off x="393523" y="4912197"/>
              <a:ext cx="106948" cy="91910"/>
            </a:xfrm>
            <a:custGeom>
              <a:rect b="b" l="l" r="r" t="t"/>
              <a:pathLst>
                <a:path extrusionOk="0" h="3068" w="357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10"/>
            <p:cNvSpPr/>
            <p:nvPr/>
          </p:nvSpPr>
          <p:spPr>
            <a:xfrm>
              <a:off x="452415" y="4773294"/>
              <a:ext cx="62042" cy="109315"/>
            </a:xfrm>
            <a:custGeom>
              <a:rect b="b" l="l" r="r" t="t"/>
              <a:pathLst>
                <a:path extrusionOk="0" h="3649" w="2071">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0"/>
            <p:cNvSpPr/>
            <p:nvPr/>
          </p:nvSpPr>
          <p:spPr>
            <a:xfrm>
              <a:off x="559386" y="4847733"/>
              <a:ext cx="101975" cy="74145"/>
            </a:xfrm>
            <a:custGeom>
              <a:rect b="b" l="l" r="r" t="t"/>
              <a:pathLst>
                <a:path extrusionOk="0" h="2475" w="3404">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0"/>
            <p:cNvSpPr/>
            <p:nvPr/>
          </p:nvSpPr>
          <p:spPr>
            <a:xfrm>
              <a:off x="616361" y="4692145"/>
              <a:ext cx="58986" cy="117134"/>
            </a:xfrm>
            <a:custGeom>
              <a:rect b="b" l="l" r="r" t="t"/>
              <a:pathLst>
                <a:path extrusionOk="0" h="3910" w="1969">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0"/>
            <p:cNvSpPr/>
            <p:nvPr/>
          </p:nvSpPr>
          <p:spPr>
            <a:xfrm>
              <a:off x="711289" y="4724497"/>
              <a:ext cx="130195" cy="74085"/>
            </a:xfrm>
            <a:custGeom>
              <a:rect b="b" l="l" r="r" t="t"/>
              <a:pathLst>
                <a:path extrusionOk="0" h="2473" w="4346">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10"/>
            <p:cNvSpPr/>
            <p:nvPr/>
          </p:nvSpPr>
          <p:spPr>
            <a:xfrm>
              <a:off x="719257" y="4548688"/>
              <a:ext cx="76991" cy="108266"/>
            </a:xfrm>
            <a:custGeom>
              <a:rect b="b" l="l" r="r" t="t"/>
              <a:pathLst>
                <a:path extrusionOk="0" h="3614" w="257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10"/>
            <p:cNvSpPr/>
            <p:nvPr/>
          </p:nvSpPr>
          <p:spPr>
            <a:xfrm>
              <a:off x="810681" y="4525563"/>
              <a:ext cx="103473" cy="71808"/>
            </a:xfrm>
            <a:custGeom>
              <a:rect b="b" l="l" r="r" t="t"/>
              <a:pathLst>
                <a:path extrusionOk="0" h="2397" w="3454">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10"/>
            <p:cNvSpPr/>
            <p:nvPr/>
          </p:nvSpPr>
          <p:spPr>
            <a:xfrm>
              <a:off x="723691" y="4397893"/>
              <a:ext cx="124533" cy="86038"/>
            </a:xfrm>
            <a:custGeom>
              <a:rect b="b" l="l" r="r" t="t"/>
              <a:pathLst>
                <a:path extrusionOk="0" h="2872" w="4157">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10"/>
            <p:cNvSpPr/>
            <p:nvPr/>
          </p:nvSpPr>
          <p:spPr>
            <a:xfrm>
              <a:off x="842164" y="4366529"/>
              <a:ext cx="93977" cy="72947"/>
            </a:xfrm>
            <a:custGeom>
              <a:rect b="b" l="l" r="r" t="t"/>
              <a:pathLst>
                <a:path extrusionOk="0" h="2435" w="3137">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10"/>
            <p:cNvSpPr/>
            <p:nvPr/>
          </p:nvSpPr>
          <p:spPr>
            <a:xfrm>
              <a:off x="781235" y="4253777"/>
              <a:ext cx="91400" cy="115396"/>
            </a:xfrm>
            <a:custGeom>
              <a:rect b="b" l="l" r="r" t="t"/>
              <a:pathLst>
                <a:path extrusionOk="0" h="3852" w="3051">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9" name="Google Shape;2739;p10"/>
          <p:cNvGrpSpPr/>
          <p:nvPr/>
        </p:nvGrpSpPr>
        <p:grpSpPr>
          <a:xfrm rot="-943328">
            <a:off x="-159031" y="4195769"/>
            <a:ext cx="753315" cy="963725"/>
            <a:chOff x="-168050" y="4195214"/>
            <a:chExt cx="719519" cy="965231"/>
          </a:xfrm>
        </p:grpSpPr>
        <p:sp>
          <p:nvSpPr>
            <p:cNvPr id="2740" name="Google Shape;2740;p10"/>
            <p:cNvSpPr/>
            <p:nvPr/>
          </p:nvSpPr>
          <p:spPr>
            <a:xfrm>
              <a:off x="-168050" y="4195214"/>
              <a:ext cx="719519" cy="965231"/>
            </a:xfrm>
            <a:custGeom>
              <a:rect b="b" l="l" r="r" t="t"/>
              <a:pathLst>
                <a:path extrusionOk="0" h="32220" w="24018">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0"/>
            <p:cNvSpPr/>
            <p:nvPr/>
          </p:nvSpPr>
          <p:spPr>
            <a:xfrm>
              <a:off x="-69107" y="4860584"/>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0"/>
            <p:cNvSpPr/>
            <p:nvPr/>
          </p:nvSpPr>
          <p:spPr>
            <a:xfrm>
              <a:off x="-32142" y="4784647"/>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0"/>
            <p:cNvSpPr/>
            <p:nvPr/>
          </p:nvSpPr>
          <p:spPr>
            <a:xfrm>
              <a:off x="16805" y="4768651"/>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0"/>
            <p:cNvSpPr/>
            <p:nvPr/>
          </p:nvSpPr>
          <p:spPr>
            <a:xfrm>
              <a:off x="58772" y="4690707"/>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0"/>
            <p:cNvSpPr/>
            <p:nvPr/>
          </p:nvSpPr>
          <p:spPr>
            <a:xfrm>
              <a:off x="100740" y="4671715"/>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0"/>
            <p:cNvSpPr/>
            <p:nvPr/>
          </p:nvSpPr>
          <p:spPr>
            <a:xfrm>
              <a:off x="111733" y="459877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0"/>
            <p:cNvSpPr/>
            <p:nvPr/>
          </p:nvSpPr>
          <p:spPr>
            <a:xfrm>
              <a:off x="158703" y="4582777"/>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0"/>
            <p:cNvSpPr/>
            <p:nvPr/>
          </p:nvSpPr>
          <p:spPr>
            <a:xfrm>
              <a:off x="166701" y="4509836"/>
              <a:ext cx="20012" cy="16027"/>
            </a:xfrm>
            <a:custGeom>
              <a:rect b="b" l="l" r="r" t="t"/>
              <a:pathLst>
                <a:path extrusionOk="0" h="535" w="668">
                  <a:moveTo>
                    <a:pt x="334" y="1"/>
                  </a:moveTo>
                  <a:cubicBezTo>
                    <a:pt x="0" y="1"/>
                    <a:pt x="0"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0"/>
            <p:cNvSpPr/>
            <p:nvPr/>
          </p:nvSpPr>
          <p:spPr>
            <a:xfrm>
              <a:off x="210676" y="4501838"/>
              <a:ext cx="21000" cy="16027"/>
            </a:xfrm>
            <a:custGeom>
              <a:rect b="b" l="l" r="r" t="t"/>
              <a:pathLst>
                <a:path extrusionOk="0" h="535" w="701">
                  <a:moveTo>
                    <a:pt x="334" y="1"/>
                  </a:moveTo>
                  <a:cubicBezTo>
                    <a:pt x="0" y="1"/>
                    <a:pt x="0" y="535"/>
                    <a:pt x="334" y="535"/>
                  </a:cubicBezTo>
                  <a:cubicBezTo>
                    <a:pt x="701"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0"/>
            <p:cNvSpPr/>
            <p:nvPr/>
          </p:nvSpPr>
          <p:spPr>
            <a:xfrm>
              <a:off x="208669" y="4443904"/>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0"/>
            <p:cNvSpPr/>
            <p:nvPr/>
          </p:nvSpPr>
          <p:spPr>
            <a:xfrm>
              <a:off x="260641" y="4433899"/>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0"/>
            <p:cNvSpPr/>
            <p:nvPr/>
          </p:nvSpPr>
          <p:spPr>
            <a:xfrm>
              <a:off x="260641" y="437593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10"/>
            <p:cNvSpPr/>
            <p:nvPr/>
          </p:nvSpPr>
          <p:spPr>
            <a:xfrm>
              <a:off x="305604" y="437096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0"/>
            <p:cNvSpPr/>
            <p:nvPr/>
          </p:nvSpPr>
          <p:spPr>
            <a:xfrm>
              <a:off x="318700" y="430079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10"/>
            <p:cNvSpPr/>
            <p:nvPr/>
          </p:nvSpPr>
          <p:spPr>
            <a:xfrm>
              <a:off x="357672" y="4284798"/>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0"/>
            <p:cNvSpPr/>
            <p:nvPr/>
          </p:nvSpPr>
          <p:spPr>
            <a:xfrm>
              <a:off x="-1168" y="4870559"/>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0"/>
            <p:cNvSpPr/>
            <p:nvPr/>
          </p:nvSpPr>
          <p:spPr>
            <a:xfrm>
              <a:off x="58772" y="4818617"/>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10"/>
            <p:cNvSpPr/>
            <p:nvPr/>
          </p:nvSpPr>
          <p:spPr>
            <a:xfrm>
              <a:off x="116736" y="4813614"/>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0"/>
            <p:cNvSpPr/>
            <p:nvPr/>
          </p:nvSpPr>
          <p:spPr>
            <a:xfrm>
              <a:off x="137734" y="476364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0"/>
            <p:cNvSpPr/>
            <p:nvPr/>
          </p:nvSpPr>
          <p:spPr>
            <a:xfrm>
              <a:off x="205673" y="4755650"/>
              <a:ext cx="20012" cy="16027"/>
            </a:xfrm>
            <a:custGeom>
              <a:rect b="b" l="l" r="r" t="t"/>
              <a:pathLst>
                <a:path extrusionOk="0" h="535" w="668">
                  <a:moveTo>
                    <a:pt x="334" y="1"/>
                  </a:moveTo>
                  <a:cubicBezTo>
                    <a:pt x="0" y="1"/>
                    <a:pt x="0"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0"/>
            <p:cNvSpPr/>
            <p:nvPr/>
          </p:nvSpPr>
          <p:spPr>
            <a:xfrm>
              <a:off x="213671" y="470568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10"/>
            <p:cNvSpPr/>
            <p:nvPr/>
          </p:nvSpPr>
          <p:spPr>
            <a:xfrm>
              <a:off x="268609" y="4700712"/>
              <a:ext cx="20042" cy="15997"/>
            </a:xfrm>
            <a:custGeom>
              <a:rect b="b" l="l" r="r" t="t"/>
              <a:pathLst>
                <a:path extrusionOk="0" h="534" w="669">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10"/>
            <p:cNvSpPr/>
            <p:nvPr/>
          </p:nvSpPr>
          <p:spPr>
            <a:xfrm>
              <a:off x="271605" y="4640741"/>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0"/>
            <p:cNvSpPr/>
            <p:nvPr/>
          </p:nvSpPr>
          <p:spPr>
            <a:xfrm>
              <a:off x="328580" y="4650746"/>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0"/>
            <p:cNvSpPr/>
            <p:nvPr/>
          </p:nvSpPr>
          <p:spPr>
            <a:xfrm>
              <a:off x="334571" y="4593771"/>
              <a:ext cx="20012" cy="15039"/>
            </a:xfrm>
            <a:custGeom>
              <a:rect b="b" l="l" r="r" t="t"/>
              <a:pathLst>
                <a:path extrusionOk="0" h="502" w="668">
                  <a:moveTo>
                    <a:pt x="334" y="1"/>
                  </a:moveTo>
                  <a:cubicBezTo>
                    <a:pt x="0" y="1"/>
                    <a:pt x="0"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0"/>
            <p:cNvSpPr/>
            <p:nvPr/>
          </p:nvSpPr>
          <p:spPr>
            <a:xfrm>
              <a:off x="394511" y="4595778"/>
              <a:ext cx="20042" cy="16027"/>
            </a:xfrm>
            <a:custGeom>
              <a:rect b="b" l="l" r="r" t="t"/>
              <a:pathLst>
                <a:path extrusionOk="0" h="535" w="669">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0"/>
            <p:cNvSpPr/>
            <p:nvPr/>
          </p:nvSpPr>
          <p:spPr>
            <a:xfrm>
              <a:off x="386543" y="4538833"/>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0"/>
            <p:cNvSpPr/>
            <p:nvPr/>
          </p:nvSpPr>
          <p:spPr>
            <a:xfrm>
              <a:off x="441481" y="4553811"/>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0"/>
            <p:cNvSpPr/>
            <p:nvPr/>
          </p:nvSpPr>
          <p:spPr>
            <a:xfrm>
              <a:off x="465476" y="4493870"/>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0"/>
            <p:cNvSpPr/>
            <p:nvPr/>
          </p:nvSpPr>
          <p:spPr>
            <a:xfrm>
              <a:off x="-59132" y="4711676"/>
              <a:ext cx="21030" cy="15039"/>
            </a:xfrm>
            <a:custGeom>
              <a:rect b="b" l="l" r="r" t="t"/>
              <a:pathLst>
                <a:path extrusionOk="0" h="502" w="702">
                  <a:moveTo>
                    <a:pt x="368" y="1"/>
                  </a:moveTo>
                  <a:cubicBezTo>
                    <a:pt x="1" y="1"/>
                    <a:pt x="1" y="501"/>
                    <a:pt x="368" y="501"/>
                  </a:cubicBezTo>
                  <a:cubicBezTo>
                    <a:pt x="701" y="501"/>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0"/>
            <p:cNvSpPr/>
            <p:nvPr/>
          </p:nvSpPr>
          <p:spPr>
            <a:xfrm>
              <a:off x="-64135" y="4637746"/>
              <a:ext cx="20042" cy="16027"/>
            </a:xfrm>
            <a:custGeom>
              <a:rect b="b" l="l" r="r" t="t"/>
              <a:pathLst>
                <a:path extrusionOk="0" h="535" w="669">
                  <a:moveTo>
                    <a:pt x="335" y="1"/>
                  </a:moveTo>
                  <a:cubicBezTo>
                    <a:pt x="1" y="1"/>
                    <a:pt x="1" y="534"/>
                    <a:pt x="335" y="534"/>
                  </a:cubicBezTo>
                  <a:cubicBezTo>
                    <a:pt x="668" y="534"/>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0"/>
            <p:cNvSpPr/>
            <p:nvPr/>
          </p:nvSpPr>
          <p:spPr>
            <a:xfrm>
              <a:off x="-14169" y="4616777"/>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0"/>
            <p:cNvSpPr/>
            <p:nvPr/>
          </p:nvSpPr>
          <p:spPr>
            <a:xfrm>
              <a:off x="-25163" y="4543805"/>
              <a:ext cx="21030" cy="16027"/>
            </a:xfrm>
            <a:custGeom>
              <a:rect b="b" l="l" r="r" t="t"/>
              <a:pathLst>
                <a:path extrusionOk="0" h="535" w="702">
                  <a:moveTo>
                    <a:pt x="368" y="1"/>
                  </a:moveTo>
                  <a:cubicBezTo>
                    <a:pt x="1" y="1"/>
                    <a:pt x="1" y="535"/>
                    <a:pt x="368" y="535"/>
                  </a:cubicBezTo>
                  <a:cubicBezTo>
                    <a:pt x="701" y="535"/>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0"/>
            <p:cNvSpPr/>
            <p:nvPr/>
          </p:nvSpPr>
          <p:spPr>
            <a:xfrm>
              <a:off x="24803" y="4522837"/>
              <a:ext cx="21030" cy="16027"/>
            </a:xfrm>
            <a:custGeom>
              <a:rect b="b" l="l" r="r" t="t"/>
              <a:pathLst>
                <a:path extrusionOk="0" h="535" w="702">
                  <a:moveTo>
                    <a:pt x="334" y="0"/>
                  </a:moveTo>
                  <a:cubicBezTo>
                    <a:pt x="1" y="0"/>
                    <a:pt x="1"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0"/>
            <p:cNvSpPr/>
            <p:nvPr/>
          </p:nvSpPr>
          <p:spPr>
            <a:xfrm>
              <a:off x="11832" y="4462866"/>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0"/>
            <p:cNvSpPr/>
            <p:nvPr/>
          </p:nvSpPr>
          <p:spPr>
            <a:xfrm>
              <a:off x="66770" y="444390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0"/>
            <p:cNvSpPr/>
            <p:nvPr/>
          </p:nvSpPr>
          <p:spPr>
            <a:xfrm>
              <a:off x="56795" y="4380938"/>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0"/>
            <p:cNvSpPr/>
            <p:nvPr/>
          </p:nvSpPr>
          <p:spPr>
            <a:xfrm>
              <a:off x="106761" y="437893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0"/>
            <p:cNvSpPr/>
            <p:nvPr/>
          </p:nvSpPr>
          <p:spPr>
            <a:xfrm>
              <a:off x="103860" y="4287794"/>
              <a:ext cx="20042" cy="15039"/>
            </a:xfrm>
            <a:custGeom>
              <a:rect b="b" l="l" r="r" t="t"/>
              <a:pathLst>
                <a:path extrusionOk="0" h="502" w="669">
                  <a:moveTo>
                    <a:pt x="335" y="1"/>
                  </a:moveTo>
                  <a:cubicBezTo>
                    <a:pt x="1" y="1"/>
                    <a:pt x="1" y="501"/>
                    <a:pt x="335" y="501"/>
                  </a:cubicBezTo>
                  <a:cubicBezTo>
                    <a:pt x="668" y="501"/>
                    <a:pt x="668" y="1"/>
                    <a:pt x="3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0"/>
            <p:cNvSpPr/>
            <p:nvPr/>
          </p:nvSpPr>
          <p:spPr>
            <a:xfrm>
              <a:off x="155833" y="4281803"/>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0"/>
            <p:cNvSpPr/>
            <p:nvPr/>
          </p:nvSpPr>
          <p:spPr>
            <a:xfrm>
              <a:off x="168833" y="4208861"/>
              <a:ext cx="21000" cy="16027"/>
            </a:xfrm>
            <a:custGeom>
              <a:rect b="b" l="l" r="r" t="t"/>
              <a:pathLst>
                <a:path extrusionOk="0" h="535" w="701">
                  <a:moveTo>
                    <a:pt x="367" y="1"/>
                  </a:moveTo>
                  <a:cubicBezTo>
                    <a:pt x="0" y="1"/>
                    <a:pt x="0"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10"/>
            <p:cNvSpPr/>
            <p:nvPr/>
          </p:nvSpPr>
          <p:spPr>
            <a:xfrm>
              <a:off x="-80101" y="4766644"/>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10"/>
            <p:cNvSpPr/>
            <p:nvPr/>
          </p:nvSpPr>
          <p:spPr>
            <a:xfrm>
              <a:off x="-59132" y="4928523"/>
              <a:ext cx="21030" cy="16027"/>
            </a:xfrm>
            <a:custGeom>
              <a:rect b="b" l="l" r="r" t="t"/>
              <a:pathLst>
                <a:path extrusionOk="0" h="535" w="702">
                  <a:moveTo>
                    <a:pt x="368" y="0"/>
                  </a:moveTo>
                  <a:cubicBezTo>
                    <a:pt x="1" y="0"/>
                    <a:pt x="1" y="534"/>
                    <a:pt x="368" y="534"/>
                  </a:cubicBezTo>
                  <a:cubicBezTo>
                    <a:pt x="701" y="534"/>
                    <a:pt x="701" y="0"/>
                    <a:pt x="3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0"/>
            <p:cNvSpPr/>
            <p:nvPr/>
          </p:nvSpPr>
          <p:spPr>
            <a:xfrm>
              <a:off x="-129078" y="4897549"/>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10"/>
            <p:cNvSpPr/>
            <p:nvPr/>
          </p:nvSpPr>
          <p:spPr>
            <a:xfrm>
              <a:off x="-108079" y="4975493"/>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10"/>
            <p:cNvSpPr/>
            <p:nvPr/>
          </p:nvSpPr>
          <p:spPr>
            <a:xfrm>
              <a:off x="-135069" y="5004460"/>
              <a:ext cx="21030" cy="16027"/>
            </a:xfrm>
            <a:custGeom>
              <a:rect b="b" l="l" r="r" t="t"/>
              <a:pathLst>
                <a:path extrusionOk="0" h="535" w="702">
                  <a:moveTo>
                    <a:pt x="334" y="1"/>
                  </a:moveTo>
                  <a:cubicBezTo>
                    <a:pt x="1" y="1"/>
                    <a:pt x="1"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7" name="Google Shape;2787;p10"/>
          <p:cNvGrpSpPr/>
          <p:nvPr/>
        </p:nvGrpSpPr>
        <p:grpSpPr>
          <a:xfrm rot="5400000">
            <a:off x="8497833" y="-690"/>
            <a:ext cx="775583" cy="776946"/>
            <a:chOff x="7973149" y="-201092"/>
            <a:chExt cx="1116750" cy="1145263"/>
          </a:xfrm>
        </p:grpSpPr>
        <p:sp>
          <p:nvSpPr>
            <p:cNvPr id="2788" name="Google Shape;2788;p10"/>
            <p:cNvSpPr/>
            <p:nvPr/>
          </p:nvSpPr>
          <p:spPr>
            <a:xfrm>
              <a:off x="8049086" y="-201092"/>
              <a:ext cx="1040813" cy="992342"/>
            </a:xfrm>
            <a:custGeom>
              <a:rect b="b" l="l" r="r" t="t"/>
              <a:pathLst>
                <a:path extrusionOk="0" h="33125" w="34743">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0"/>
            <p:cNvSpPr/>
            <p:nvPr/>
          </p:nvSpPr>
          <p:spPr>
            <a:xfrm>
              <a:off x="8764539" y="130006"/>
              <a:ext cx="67974" cy="130585"/>
            </a:xfrm>
            <a:custGeom>
              <a:rect b="b" l="l" r="r" t="t"/>
              <a:pathLst>
                <a:path extrusionOk="0" h="4359" w="2269">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0"/>
            <p:cNvSpPr/>
            <p:nvPr/>
          </p:nvSpPr>
          <p:spPr>
            <a:xfrm>
              <a:off x="8637648" y="67938"/>
              <a:ext cx="105151" cy="98500"/>
            </a:xfrm>
            <a:custGeom>
              <a:rect b="b" l="l" r="r" t="t"/>
              <a:pathLst>
                <a:path extrusionOk="0" h="3288" w="351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0"/>
            <p:cNvSpPr/>
            <p:nvPr/>
          </p:nvSpPr>
          <p:spPr>
            <a:xfrm>
              <a:off x="8575701" y="196387"/>
              <a:ext cx="70969" cy="100657"/>
            </a:xfrm>
            <a:custGeom>
              <a:rect b="b" l="l" r="r" t="t"/>
              <a:pathLst>
                <a:path extrusionOk="0" h="3360" w="2369">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0"/>
            <p:cNvSpPr/>
            <p:nvPr/>
          </p:nvSpPr>
          <p:spPr>
            <a:xfrm>
              <a:off x="8407831" y="135937"/>
              <a:ext cx="107937" cy="91221"/>
            </a:xfrm>
            <a:custGeom>
              <a:rect b="b" l="l" r="r" t="t"/>
              <a:pathLst>
                <a:path extrusionOk="0" h="3045" w="3603">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0"/>
            <p:cNvSpPr/>
            <p:nvPr/>
          </p:nvSpPr>
          <p:spPr>
            <a:xfrm>
              <a:off x="8393842" y="257556"/>
              <a:ext cx="62042" cy="109285"/>
            </a:xfrm>
            <a:custGeom>
              <a:rect b="b" l="l" r="r" t="t"/>
              <a:pathLst>
                <a:path extrusionOk="0" h="3648" w="2071">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10"/>
            <p:cNvSpPr/>
            <p:nvPr/>
          </p:nvSpPr>
          <p:spPr>
            <a:xfrm>
              <a:off x="8247930" y="217326"/>
              <a:ext cx="101316" cy="74115"/>
            </a:xfrm>
            <a:custGeom>
              <a:rect b="b" l="l" r="r" t="t"/>
              <a:pathLst>
                <a:path extrusionOk="0" h="2474" w="3382">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0"/>
            <p:cNvSpPr/>
            <p:nvPr/>
          </p:nvSpPr>
          <p:spPr>
            <a:xfrm>
              <a:off x="8232952" y="330437"/>
              <a:ext cx="58986" cy="116984"/>
            </a:xfrm>
            <a:custGeom>
              <a:rect b="b" l="l" r="r" t="t"/>
              <a:pathLst>
                <a:path extrusionOk="0" h="3905" w="1969">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0"/>
            <p:cNvSpPr/>
            <p:nvPr/>
          </p:nvSpPr>
          <p:spPr>
            <a:xfrm>
              <a:off x="8067179" y="341311"/>
              <a:ext cx="129836" cy="73815"/>
            </a:xfrm>
            <a:custGeom>
              <a:rect b="b" l="l" r="r" t="t"/>
              <a:pathLst>
                <a:path extrusionOk="0" h="2464" w="4334">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10"/>
            <p:cNvSpPr/>
            <p:nvPr/>
          </p:nvSpPr>
          <p:spPr>
            <a:xfrm>
              <a:off x="8112052" y="482671"/>
              <a:ext cx="76961" cy="108776"/>
            </a:xfrm>
            <a:custGeom>
              <a:rect b="b" l="l" r="r" t="t"/>
              <a:pathLst>
                <a:path extrusionOk="0" h="3631" w="2569">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10"/>
            <p:cNvSpPr/>
            <p:nvPr/>
          </p:nvSpPr>
          <p:spPr>
            <a:xfrm>
              <a:off x="7994148" y="541833"/>
              <a:ext cx="103593" cy="72228"/>
            </a:xfrm>
            <a:custGeom>
              <a:rect b="b" l="l" r="r" t="t"/>
              <a:pathLst>
                <a:path extrusionOk="0" h="2411" w="3458">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10"/>
            <p:cNvSpPr/>
            <p:nvPr/>
          </p:nvSpPr>
          <p:spPr>
            <a:xfrm>
              <a:off x="8060080" y="655214"/>
              <a:ext cx="124533" cy="86367"/>
            </a:xfrm>
            <a:custGeom>
              <a:rect b="b" l="l" r="r" t="t"/>
              <a:pathLst>
                <a:path extrusionOk="0" h="2883" w="4157">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0"/>
            <p:cNvSpPr/>
            <p:nvPr/>
          </p:nvSpPr>
          <p:spPr>
            <a:xfrm>
              <a:off x="7973149" y="700567"/>
              <a:ext cx="92958" cy="72767"/>
            </a:xfrm>
            <a:custGeom>
              <a:rect b="b" l="l" r="r" t="t"/>
              <a:pathLst>
                <a:path extrusionOk="0" h="2429" w="3103">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0"/>
            <p:cNvSpPr/>
            <p:nvPr/>
          </p:nvSpPr>
          <p:spPr>
            <a:xfrm>
              <a:off x="8035666" y="770962"/>
              <a:ext cx="91400" cy="114438"/>
            </a:xfrm>
            <a:custGeom>
              <a:rect b="b" l="l" r="r" t="t"/>
              <a:pathLst>
                <a:path extrusionOk="0" h="3820" w="3051">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0"/>
            <p:cNvSpPr/>
            <p:nvPr/>
          </p:nvSpPr>
          <p:spPr>
            <a:xfrm>
              <a:off x="8357866" y="-21239"/>
              <a:ext cx="718531" cy="965410"/>
            </a:xfrm>
            <a:custGeom>
              <a:rect b="b" l="l" r="r" t="t"/>
              <a:pathLst>
                <a:path extrusionOk="0" h="32226" w="23985">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0"/>
            <p:cNvSpPr/>
            <p:nvPr/>
          </p:nvSpPr>
          <p:spPr>
            <a:xfrm>
              <a:off x="8957392" y="263547"/>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0"/>
            <p:cNvSpPr/>
            <p:nvPr/>
          </p:nvSpPr>
          <p:spPr>
            <a:xfrm>
              <a:off x="8920427" y="339484"/>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0"/>
            <p:cNvSpPr/>
            <p:nvPr/>
          </p:nvSpPr>
          <p:spPr>
            <a:xfrm>
              <a:off x="8871450" y="355480"/>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0"/>
            <p:cNvSpPr/>
            <p:nvPr/>
          </p:nvSpPr>
          <p:spPr>
            <a:xfrm>
              <a:off x="8829482" y="433424"/>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0"/>
            <p:cNvSpPr/>
            <p:nvPr/>
          </p:nvSpPr>
          <p:spPr>
            <a:xfrm>
              <a:off x="8787515" y="451397"/>
              <a:ext cx="20012" cy="16027"/>
            </a:xfrm>
            <a:custGeom>
              <a:rect b="b" l="l" r="r" t="t"/>
              <a:pathLst>
                <a:path extrusionOk="0" h="535" w="668">
                  <a:moveTo>
                    <a:pt x="334" y="1"/>
                  </a:moveTo>
                  <a:cubicBezTo>
                    <a:pt x="1" y="34"/>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0"/>
            <p:cNvSpPr/>
            <p:nvPr/>
          </p:nvSpPr>
          <p:spPr>
            <a:xfrm>
              <a:off x="8776521" y="525327"/>
              <a:ext cx="20042" cy="16027"/>
            </a:xfrm>
            <a:custGeom>
              <a:rect b="b" l="l" r="r" t="t"/>
              <a:pathLst>
                <a:path extrusionOk="0" h="535" w="669">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0"/>
            <p:cNvSpPr/>
            <p:nvPr/>
          </p:nvSpPr>
          <p:spPr>
            <a:xfrm>
              <a:off x="8729581" y="541324"/>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0"/>
            <p:cNvSpPr/>
            <p:nvPr/>
          </p:nvSpPr>
          <p:spPr>
            <a:xfrm>
              <a:off x="8721583" y="61426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0"/>
            <p:cNvSpPr/>
            <p:nvPr/>
          </p:nvSpPr>
          <p:spPr>
            <a:xfrm>
              <a:off x="8677609" y="622263"/>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0"/>
            <p:cNvSpPr/>
            <p:nvPr/>
          </p:nvSpPr>
          <p:spPr>
            <a:xfrm>
              <a:off x="8679616" y="680227"/>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10"/>
            <p:cNvSpPr/>
            <p:nvPr/>
          </p:nvSpPr>
          <p:spPr>
            <a:xfrm>
              <a:off x="8627643" y="690202"/>
              <a:ext cx="20012" cy="16027"/>
            </a:xfrm>
            <a:custGeom>
              <a:rect b="b" l="l" r="r" t="t"/>
              <a:pathLst>
                <a:path extrusionOk="0" h="535" w="668">
                  <a:moveTo>
                    <a:pt x="334" y="1"/>
                  </a:moveTo>
                  <a:cubicBezTo>
                    <a:pt x="1" y="1"/>
                    <a:pt x="1" y="535"/>
                    <a:pt x="334" y="535"/>
                  </a:cubicBezTo>
                  <a:cubicBezTo>
                    <a:pt x="668" y="535"/>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10"/>
            <p:cNvSpPr/>
            <p:nvPr/>
          </p:nvSpPr>
          <p:spPr>
            <a:xfrm>
              <a:off x="8627643" y="748166"/>
              <a:ext cx="20012" cy="15039"/>
            </a:xfrm>
            <a:custGeom>
              <a:rect b="b" l="l" r="r" t="t"/>
              <a:pathLst>
                <a:path extrusionOk="0" h="502"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10"/>
            <p:cNvSpPr/>
            <p:nvPr/>
          </p:nvSpPr>
          <p:spPr>
            <a:xfrm>
              <a:off x="8582680" y="75316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10"/>
            <p:cNvSpPr/>
            <p:nvPr/>
          </p:nvSpPr>
          <p:spPr>
            <a:xfrm>
              <a:off x="8569680" y="808137"/>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10"/>
            <p:cNvSpPr/>
            <p:nvPr/>
          </p:nvSpPr>
          <p:spPr>
            <a:xfrm>
              <a:off x="8530738" y="824103"/>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10"/>
            <p:cNvSpPr/>
            <p:nvPr/>
          </p:nvSpPr>
          <p:spPr>
            <a:xfrm>
              <a:off x="8889453" y="252553"/>
              <a:ext cx="20012" cy="16027"/>
            </a:xfrm>
            <a:custGeom>
              <a:rect b="b" l="l" r="r" t="t"/>
              <a:pathLst>
                <a:path extrusionOk="0" h="535"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10"/>
            <p:cNvSpPr/>
            <p:nvPr/>
          </p:nvSpPr>
          <p:spPr>
            <a:xfrm>
              <a:off x="8829482" y="305514"/>
              <a:ext cx="20012" cy="15009"/>
            </a:xfrm>
            <a:custGeom>
              <a:rect b="b" l="l" r="r" t="t"/>
              <a:pathLst>
                <a:path extrusionOk="0" h="501" w="668">
                  <a:moveTo>
                    <a:pt x="334" y="0"/>
                  </a:moveTo>
                  <a:cubicBezTo>
                    <a:pt x="1" y="0"/>
                    <a:pt x="1" y="501"/>
                    <a:pt x="334" y="501"/>
                  </a:cubicBezTo>
                  <a:cubicBezTo>
                    <a:pt x="668" y="501"/>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0"/>
            <p:cNvSpPr/>
            <p:nvPr/>
          </p:nvSpPr>
          <p:spPr>
            <a:xfrm>
              <a:off x="8771549" y="310517"/>
              <a:ext cx="20012" cy="15997"/>
            </a:xfrm>
            <a:custGeom>
              <a:rect b="b" l="l" r="r" t="t"/>
              <a:pathLst>
                <a:path extrusionOk="0" h="534" w="668">
                  <a:moveTo>
                    <a:pt x="334" y="0"/>
                  </a:moveTo>
                  <a:cubicBezTo>
                    <a:pt x="0" y="0"/>
                    <a:pt x="0" y="534"/>
                    <a:pt x="334" y="534"/>
                  </a:cubicBezTo>
                  <a:cubicBezTo>
                    <a:pt x="667" y="534"/>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10"/>
            <p:cNvSpPr/>
            <p:nvPr/>
          </p:nvSpPr>
          <p:spPr>
            <a:xfrm>
              <a:off x="8750550" y="360483"/>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10"/>
            <p:cNvSpPr/>
            <p:nvPr/>
          </p:nvSpPr>
          <p:spPr>
            <a:xfrm>
              <a:off x="8682611" y="36845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10"/>
            <p:cNvSpPr/>
            <p:nvPr/>
          </p:nvSpPr>
          <p:spPr>
            <a:xfrm>
              <a:off x="8674613" y="417428"/>
              <a:ext cx="20012" cy="16027"/>
            </a:xfrm>
            <a:custGeom>
              <a:rect b="b" l="l" r="r" t="t"/>
              <a:pathLst>
                <a:path extrusionOk="0" h="535"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10"/>
            <p:cNvSpPr/>
            <p:nvPr/>
          </p:nvSpPr>
          <p:spPr>
            <a:xfrm>
              <a:off x="8619645" y="423419"/>
              <a:ext cx="20012" cy="15009"/>
            </a:xfrm>
            <a:custGeom>
              <a:rect b="b" l="l" r="r" t="t"/>
              <a:pathLst>
                <a:path extrusionOk="0" h="501" w="668">
                  <a:moveTo>
                    <a:pt x="334" y="1"/>
                  </a:moveTo>
                  <a:cubicBezTo>
                    <a:pt x="1" y="1"/>
                    <a:pt x="1" y="501"/>
                    <a:pt x="334" y="501"/>
                  </a:cubicBezTo>
                  <a:cubicBezTo>
                    <a:pt x="668" y="501"/>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10"/>
            <p:cNvSpPr/>
            <p:nvPr/>
          </p:nvSpPr>
          <p:spPr>
            <a:xfrm>
              <a:off x="8616650" y="483360"/>
              <a:ext cx="21030" cy="16027"/>
            </a:xfrm>
            <a:custGeom>
              <a:rect b="b" l="l" r="r" t="t"/>
              <a:pathLst>
                <a:path extrusionOk="0" h="535" w="702">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10"/>
            <p:cNvSpPr/>
            <p:nvPr/>
          </p:nvSpPr>
          <p:spPr>
            <a:xfrm>
              <a:off x="8559705" y="472396"/>
              <a:ext cx="20012" cy="15997"/>
            </a:xfrm>
            <a:custGeom>
              <a:rect b="b" l="l" r="r" t="t"/>
              <a:pathLst>
                <a:path extrusionOk="0" h="534" w="668">
                  <a:moveTo>
                    <a:pt x="334" y="0"/>
                  </a:moveTo>
                  <a:cubicBezTo>
                    <a:pt x="0" y="0"/>
                    <a:pt x="0"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10"/>
            <p:cNvSpPr/>
            <p:nvPr/>
          </p:nvSpPr>
          <p:spPr>
            <a:xfrm>
              <a:off x="8553714" y="530330"/>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10"/>
            <p:cNvSpPr/>
            <p:nvPr/>
          </p:nvSpPr>
          <p:spPr>
            <a:xfrm>
              <a:off x="8493743" y="527334"/>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10"/>
            <p:cNvSpPr/>
            <p:nvPr/>
          </p:nvSpPr>
          <p:spPr>
            <a:xfrm>
              <a:off x="8501741" y="585298"/>
              <a:ext cx="20012" cy="16027"/>
            </a:xfrm>
            <a:custGeom>
              <a:rect b="b" l="l" r="r" t="t"/>
              <a:pathLst>
                <a:path extrusionOk="0" h="535" w="668">
                  <a:moveTo>
                    <a:pt x="334" y="0"/>
                  </a:moveTo>
                  <a:cubicBezTo>
                    <a:pt x="1" y="0"/>
                    <a:pt x="1" y="534"/>
                    <a:pt x="334" y="534"/>
                  </a:cubicBezTo>
                  <a:cubicBezTo>
                    <a:pt x="668" y="534"/>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10"/>
            <p:cNvSpPr/>
            <p:nvPr/>
          </p:nvSpPr>
          <p:spPr>
            <a:xfrm>
              <a:off x="8446803" y="569302"/>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10"/>
            <p:cNvSpPr/>
            <p:nvPr/>
          </p:nvSpPr>
          <p:spPr>
            <a:xfrm>
              <a:off x="8422809" y="630261"/>
              <a:ext cx="21000" cy="15009"/>
            </a:xfrm>
            <a:custGeom>
              <a:rect b="b" l="l" r="r" t="t"/>
              <a:pathLst>
                <a:path extrusionOk="0" h="501" w="701">
                  <a:moveTo>
                    <a:pt x="334" y="1"/>
                  </a:moveTo>
                  <a:cubicBezTo>
                    <a:pt x="0" y="1"/>
                    <a:pt x="0" y="501"/>
                    <a:pt x="334" y="501"/>
                  </a:cubicBezTo>
                  <a:cubicBezTo>
                    <a:pt x="701" y="501"/>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10"/>
            <p:cNvSpPr/>
            <p:nvPr/>
          </p:nvSpPr>
          <p:spPr>
            <a:xfrm>
              <a:off x="8947416" y="412425"/>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10"/>
            <p:cNvSpPr/>
            <p:nvPr/>
          </p:nvSpPr>
          <p:spPr>
            <a:xfrm>
              <a:off x="8952389" y="486385"/>
              <a:ext cx="20012" cy="15009"/>
            </a:xfrm>
            <a:custGeom>
              <a:rect b="b" l="l" r="r" t="t"/>
              <a:pathLst>
                <a:path extrusionOk="0" h="501" w="668">
                  <a:moveTo>
                    <a:pt x="334" y="0"/>
                  </a:moveTo>
                  <a:cubicBezTo>
                    <a:pt x="1" y="0"/>
                    <a:pt x="1" y="500"/>
                    <a:pt x="334" y="500"/>
                  </a:cubicBezTo>
                  <a:cubicBezTo>
                    <a:pt x="668" y="500"/>
                    <a:pt x="668"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10"/>
            <p:cNvSpPr/>
            <p:nvPr/>
          </p:nvSpPr>
          <p:spPr>
            <a:xfrm>
              <a:off x="8902424" y="506366"/>
              <a:ext cx="20042" cy="15997"/>
            </a:xfrm>
            <a:custGeom>
              <a:rect b="b" l="l" r="r" t="t"/>
              <a:pathLst>
                <a:path extrusionOk="0" h="534" w="669">
                  <a:moveTo>
                    <a:pt x="335" y="0"/>
                  </a:moveTo>
                  <a:cubicBezTo>
                    <a:pt x="1" y="34"/>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10"/>
            <p:cNvSpPr/>
            <p:nvPr/>
          </p:nvSpPr>
          <p:spPr>
            <a:xfrm>
              <a:off x="8912429" y="580296"/>
              <a:ext cx="21000" cy="16027"/>
            </a:xfrm>
            <a:custGeom>
              <a:rect b="b" l="l" r="r" t="t"/>
              <a:pathLst>
                <a:path extrusionOk="0" h="535" w="701">
                  <a:moveTo>
                    <a:pt x="367" y="1"/>
                  </a:moveTo>
                  <a:cubicBezTo>
                    <a:pt x="1" y="1"/>
                    <a:pt x="1" y="534"/>
                    <a:pt x="367" y="534"/>
                  </a:cubicBezTo>
                  <a:cubicBezTo>
                    <a:pt x="701" y="534"/>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10"/>
            <p:cNvSpPr/>
            <p:nvPr/>
          </p:nvSpPr>
          <p:spPr>
            <a:xfrm>
              <a:off x="8863452" y="601294"/>
              <a:ext cx="20042" cy="15997"/>
            </a:xfrm>
            <a:custGeom>
              <a:rect b="b" l="l" r="r" t="t"/>
              <a:pathLst>
                <a:path extrusionOk="0" h="534" w="669">
                  <a:moveTo>
                    <a:pt x="335" y="0"/>
                  </a:moveTo>
                  <a:cubicBezTo>
                    <a:pt x="1" y="0"/>
                    <a:pt x="1" y="534"/>
                    <a:pt x="335" y="534"/>
                  </a:cubicBezTo>
                  <a:cubicBezTo>
                    <a:pt x="668" y="534"/>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10"/>
            <p:cNvSpPr/>
            <p:nvPr/>
          </p:nvSpPr>
          <p:spPr>
            <a:xfrm>
              <a:off x="8876452" y="66123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10"/>
            <p:cNvSpPr/>
            <p:nvPr/>
          </p:nvSpPr>
          <p:spPr>
            <a:xfrm>
              <a:off x="8821484" y="680227"/>
              <a:ext cx="20042" cy="15009"/>
            </a:xfrm>
            <a:custGeom>
              <a:rect b="b" l="l" r="r" t="t"/>
              <a:pathLst>
                <a:path extrusionOk="0" h="501" w="669">
                  <a:moveTo>
                    <a:pt x="335" y="0"/>
                  </a:moveTo>
                  <a:cubicBezTo>
                    <a:pt x="1" y="0"/>
                    <a:pt x="1" y="501"/>
                    <a:pt x="335" y="501"/>
                  </a:cubicBezTo>
                  <a:cubicBezTo>
                    <a:pt x="668" y="501"/>
                    <a:pt x="668" y="0"/>
                    <a:pt x="3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10"/>
            <p:cNvSpPr/>
            <p:nvPr/>
          </p:nvSpPr>
          <p:spPr>
            <a:xfrm>
              <a:off x="8831489" y="742175"/>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10"/>
            <p:cNvSpPr/>
            <p:nvPr/>
          </p:nvSpPr>
          <p:spPr>
            <a:xfrm>
              <a:off x="8781524" y="745170"/>
              <a:ext cx="21030" cy="16027"/>
            </a:xfrm>
            <a:custGeom>
              <a:rect b="b" l="l" r="r" t="t"/>
              <a:pathLst>
                <a:path extrusionOk="0" h="535" w="702">
                  <a:moveTo>
                    <a:pt x="368" y="1"/>
                  </a:moveTo>
                  <a:cubicBezTo>
                    <a:pt x="1" y="1"/>
                    <a:pt x="1" y="534"/>
                    <a:pt x="368" y="534"/>
                  </a:cubicBezTo>
                  <a:cubicBezTo>
                    <a:pt x="701" y="534"/>
                    <a:pt x="701" y="1"/>
                    <a:pt x="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0"/>
            <p:cNvSpPr/>
            <p:nvPr/>
          </p:nvSpPr>
          <p:spPr>
            <a:xfrm>
              <a:off x="8784519" y="821107"/>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0"/>
            <p:cNvSpPr/>
            <p:nvPr/>
          </p:nvSpPr>
          <p:spPr>
            <a:xfrm>
              <a:off x="8732577" y="826110"/>
              <a:ext cx="20012" cy="16027"/>
            </a:xfrm>
            <a:custGeom>
              <a:rect b="b" l="l" r="r" t="t"/>
              <a:pathLst>
                <a:path extrusionOk="0" h="535" w="668">
                  <a:moveTo>
                    <a:pt x="334" y="1"/>
                  </a:moveTo>
                  <a:cubicBezTo>
                    <a:pt x="0" y="1"/>
                    <a:pt x="0" y="534"/>
                    <a:pt x="334" y="534"/>
                  </a:cubicBezTo>
                  <a:cubicBezTo>
                    <a:pt x="667" y="534"/>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10"/>
            <p:cNvSpPr/>
            <p:nvPr/>
          </p:nvSpPr>
          <p:spPr>
            <a:xfrm>
              <a:off x="8718588" y="900040"/>
              <a:ext cx="21000" cy="15039"/>
            </a:xfrm>
            <a:custGeom>
              <a:rect b="b" l="l" r="r" t="t"/>
              <a:pathLst>
                <a:path extrusionOk="0" h="502" w="701">
                  <a:moveTo>
                    <a:pt x="367" y="1"/>
                  </a:moveTo>
                  <a:cubicBezTo>
                    <a:pt x="0" y="1"/>
                    <a:pt x="0" y="501"/>
                    <a:pt x="367" y="501"/>
                  </a:cubicBezTo>
                  <a:cubicBezTo>
                    <a:pt x="701" y="501"/>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10"/>
            <p:cNvSpPr/>
            <p:nvPr/>
          </p:nvSpPr>
          <p:spPr>
            <a:xfrm>
              <a:off x="8967397" y="357457"/>
              <a:ext cx="21000" cy="16027"/>
            </a:xfrm>
            <a:custGeom>
              <a:rect b="b" l="l" r="r" t="t"/>
              <a:pathLst>
                <a:path extrusionOk="0" h="535" w="701">
                  <a:moveTo>
                    <a:pt x="367" y="1"/>
                  </a:moveTo>
                  <a:cubicBezTo>
                    <a:pt x="0" y="1"/>
                    <a:pt x="0" y="535"/>
                    <a:pt x="367" y="535"/>
                  </a:cubicBezTo>
                  <a:cubicBezTo>
                    <a:pt x="701" y="535"/>
                    <a:pt x="701" y="1"/>
                    <a:pt x="3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10"/>
            <p:cNvSpPr/>
            <p:nvPr/>
          </p:nvSpPr>
          <p:spPr>
            <a:xfrm>
              <a:off x="8947416" y="195608"/>
              <a:ext cx="20012" cy="15009"/>
            </a:xfrm>
            <a:custGeom>
              <a:rect b="b" l="l" r="r" t="t"/>
              <a:pathLst>
                <a:path extrusionOk="0" h="501" w="668">
                  <a:moveTo>
                    <a:pt x="334" y="0"/>
                  </a:moveTo>
                  <a:cubicBezTo>
                    <a:pt x="0" y="0"/>
                    <a:pt x="0" y="500"/>
                    <a:pt x="334" y="500"/>
                  </a:cubicBezTo>
                  <a:cubicBezTo>
                    <a:pt x="667" y="500"/>
                    <a:pt x="667"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10"/>
            <p:cNvSpPr/>
            <p:nvPr/>
          </p:nvSpPr>
          <p:spPr>
            <a:xfrm>
              <a:off x="9017362" y="226582"/>
              <a:ext cx="21000" cy="15997"/>
            </a:xfrm>
            <a:custGeom>
              <a:rect b="b" l="l" r="r" t="t"/>
              <a:pathLst>
                <a:path extrusionOk="0" h="534" w="701">
                  <a:moveTo>
                    <a:pt x="334" y="0"/>
                  </a:moveTo>
                  <a:cubicBezTo>
                    <a:pt x="0" y="0"/>
                    <a:pt x="0" y="534"/>
                    <a:pt x="334" y="534"/>
                  </a:cubicBezTo>
                  <a:cubicBezTo>
                    <a:pt x="701" y="534"/>
                    <a:pt x="701" y="0"/>
                    <a:pt x="3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10"/>
            <p:cNvSpPr/>
            <p:nvPr/>
          </p:nvSpPr>
          <p:spPr>
            <a:xfrm>
              <a:off x="8996363" y="147619"/>
              <a:ext cx="21000" cy="16027"/>
            </a:xfrm>
            <a:custGeom>
              <a:rect b="b" l="l" r="r" t="t"/>
              <a:pathLst>
                <a:path extrusionOk="0" h="535" w="701">
                  <a:moveTo>
                    <a:pt x="334" y="1"/>
                  </a:moveTo>
                  <a:cubicBezTo>
                    <a:pt x="1" y="1"/>
                    <a:pt x="1" y="535"/>
                    <a:pt x="334" y="535"/>
                  </a:cubicBezTo>
                  <a:cubicBezTo>
                    <a:pt x="701" y="535"/>
                    <a:pt x="701"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10"/>
            <p:cNvSpPr/>
            <p:nvPr/>
          </p:nvSpPr>
          <p:spPr>
            <a:xfrm>
              <a:off x="9023353" y="119641"/>
              <a:ext cx="20012" cy="15039"/>
            </a:xfrm>
            <a:custGeom>
              <a:rect b="b" l="l" r="r" t="t"/>
              <a:pathLst>
                <a:path extrusionOk="0" h="502" w="668">
                  <a:moveTo>
                    <a:pt x="334" y="1"/>
                  </a:moveTo>
                  <a:cubicBezTo>
                    <a:pt x="0" y="1"/>
                    <a:pt x="0" y="501"/>
                    <a:pt x="334" y="501"/>
                  </a:cubicBezTo>
                  <a:cubicBezTo>
                    <a:pt x="667" y="501"/>
                    <a:pt x="667" y="1"/>
                    <a:pt x="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9" name="Google Shape;2849;p10"/>
          <p:cNvGrpSpPr/>
          <p:nvPr/>
        </p:nvGrpSpPr>
        <p:grpSpPr>
          <a:xfrm rot="4456527">
            <a:off x="366386" y="4547299"/>
            <a:ext cx="355892" cy="1011188"/>
            <a:chOff x="7607455" y="4238363"/>
            <a:chExt cx="438017" cy="1186459"/>
          </a:xfrm>
        </p:grpSpPr>
        <p:sp>
          <p:nvSpPr>
            <p:cNvPr id="2850" name="Google Shape;2850;p10"/>
            <p:cNvSpPr/>
            <p:nvPr/>
          </p:nvSpPr>
          <p:spPr>
            <a:xfrm>
              <a:off x="7911202" y="4620055"/>
              <a:ext cx="134270" cy="198019"/>
            </a:xfrm>
            <a:custGeom>
              <a:rect b="b" l="l" r="r" t="t"/>
              <a:pathLst>
                <a:path extrusionOk="0" h="6610" w="4482">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10"/>
            <p:cNvSpPr/>
            <p:nvPr/>
          </p:nvSpPr>
          <p:spPr>
            <a:xfrm>
              <a:off x="7607455" y="4894537"/>
              <a:ext cx="220847" cy="138703"/>
            </a:xfrm>
            <a:custGeom>
              <a:rect b="b" l="l" r="r" t="t"/>
              <a:pathLst>
                <a:path extrusionOk="0" h="4630" w="7372">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10"/>
            <p:cNvSpPr/>
            <p:nvPr/>
          </p:nvSpPr>
          <p:spPr>
            <a:xfrm>
              <a:off x="7905211" y="4892829"/>
              <a:ext cx="118362" cy="243015"/>
            </a:xfrm>
            <a:custGeom>
              <a:rect b="b" l="l" r="r" t="t"/>
              <a:pathLst>
                <a:path extrusionOk="0" h="8112" w="3951">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10"/>
            <p:cNvSpPr/>
            <p:nvPr/>
          </p:nvSpPr>
          <p:spPr>
            <a:xfrm>
              <a:off x="7664130" y="4671009"/>
              <a:ext cx="171177" cy="210032"/>
            </a:xfrm>
            <a:custGeom>
              <a:rect b="b" l="l" r="r" t="t"/>
              <a:pathLst>
                <a:path extrusionOk="0" h="7011" w="5714">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10"/>
            <p:cNvSpPr/>
            <p:nvPr/>
          </p:nvSpPr>
          <p:spPr>
            <a:xfrm>
              <a:off x="7844252" y="4313910"/>
              <a:ext cx="142777" cy="314314"/>
            </a:xfrm>
            <a:custGeom>
              <a:rect b="b" l="l" r="r" t="t"/>
              <a:pathLst>
                <a:path extrusionOk="0" h="10492" w="4766">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10"/>
            <p:cNvSpPr/>
            <p:nvPr/>
          </p:nvSpPr>
          <p:spPr>
            <a:xfrm>
              <a:off x="7689173" y="4238363"/>
              <a:ext cx="152124" cy="256975"/>
            </a:xfrm>
            <a:custGeom>
              <a:rect b="b" l="l" r="r" t="t"/>
              <a:pathLst>
                <a:path extrusionOk="0" h="8578" w="5078">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10"/>
            <p:cNvSpPr/>
            <p:nvPr/>
          </p:nvSpPr>
          <p:spPr>
            <a:xfrm>
              <a:off x="7764720" y="4348509"/>
              <a:ext cx="112550" cy="1076313"/>
            </a:xfrm>
            <a:custGeom>
              <a:rect b="b" l="l" r="r" t="t"/>
              <a:pathLst>
                <a:path extrusionOk="0" h="35928" w="3757">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10"/>
            <p:cNvSpPr/>
            <p:nvPr/>
          </p:nvSpPr>
          <p:spPr>
            <a:xfrm>
              <a:off x="7852399" y="4935066"/>
              <a:ext cx="148979" cy="280073"/>
            </a:xfrm>
            <a:custGeom>
              <a:rect b="b" l="l" r="r" t="t"/>
              <a:pathLst>
                <a:path extrusionOk="0" h="9349" w="4973">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10"/>
            <p:cNvSpPr/>
            <p:nvPr/>
          </p:nvSpPr>
          <p:spPr>
            <a:xfrm>
              <a:off x="7738300" y="4739937"/>
              <a:ext cx="140081" cy="186096"/>
            </a:xfrm>
            <a:custGeom>
              <a:rect b="b" l="l" r="r" t="t"/>
              <a:pathLst>
                <a:path extrusionOk="0" h="6212" w="4676">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10"/>
            <p:cNvSpPr/>
            <p:nvPr/>
          </p:nvSpPr>
          <p:spPr>
            <a:xfrm>
              <a:off x="7832240" y="4369508"/>
              <a:ext cx="111981" cy="285195"/>
            </a:xfrm>
            <a:custGeom>
              <a:rect b="b" l="l" r="r" t="t"/>
              <a:pathLst>
                <a:path extrusionOk="0" h="9520" w="3738">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10"/>
            <p:cNvSpPr/>
            <p:nvPr/>
          </p:nvSpPr>
          <p:spPr>
            <a:xfrm>
              <a:off x="7858570" y="4654144"/>
              <a:ext cx="160093" cy="196761"/>
            </a:xfrm>
            <a:custGeom>
              <a:rect b="b" l="l" r="r" t="t"/>
              <a:pathLst>
                <a:path extrusionOk="0" h="6568" w="5344">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10"/>
            <p:cNvSpPr/>
            <p:nvPr/>
          </p:nvSpPr>
          <p:spPr>
            <a:xfrm>
              <a:off x="7692198" y="4929614"/>
              <a:ext cx="181752" cy="123245"/>
            </a:xfrm>
            <a:custGeom>
              <a:rect b="b" l="l" r="r" t="t"/>
              <a:pathLst>
                <a:path extrusionOk="0" h="4114" w="6067">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10"/>
            <p:cNvSpPr/>
            <p:nvPr/>
          </p:nvSpPr>
          <p:spPr>
            <a:xfrm>
              <a:off x="7935196" y="4960918"/>
              <a:ext cx="21000" cy="16027"/>
            </a:xfrm>
            <a:custGeom>
              <a:rect b="b" l="l" r="r" t="t"/>
              <a:pathLst>
                <a:path extrusionOk="0" h="535" w="701">
                  <a:moveTo>
                    <a:pt x="334" y="1"/>
                  </a:moveTo>
                  <a:cubicBezTo>
                    <a:pt x="0" y="1"/>
                    <a:pt x="0" y="534"/>
                    <a:pt x="334" y="534"/>
                  </a:cubicBezTo>
                  <a:cubicBezTo>
                    <a:pt x="701" y="534"/>
                    <a:pt x="701"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10"/>
            <p:cNvSpPr/>
            <p:nvPr/>
          </p:nvSpPr>
          <p:spPr>
            <a:xfrm>
              <a:off x="7928186" y="4990903"/>
              <a:ext cx="21030" cy="15009"/>
            </a:xfrm>
            <a:custGeom>
              <a:rect b="b" l="l" r="r" t="t"/>
              <a:pathLst>
                <a:path extrusionOk="0" h="501" w="702">
                  <a:moveTo>
                    <a:pt x="334" y="0"/>
                  </a:moveTo>
                  <a:cubicBezTo>
                    <a:pt x="1" y="0"/>
                    <a:pt x="1" y="501"/>
                    <a:pt x="334" y="501"/>
                  </a:cubicBezTo>
                  <a:cubicBezTo>
                    <a:pt x="701" y="501"/>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10"/>
            <p:cNvSpPr/>
            <p:nvPr/>
          </p:nvSpPr>
          <p:spPr>
            <a:xfrm>
              <a:off x="7956165" y="4688144"/>
              <a:ext cx="21030" cy="15997"/>
            </a:xfrm>
            <a:custGeom>
              <a:rect b="b" l="l" r="r" t="t"/>
              <a:pathLst>
                <a:path extrusionOk="0" h="534" w="702">
                  <a:moveTo>
                    <a:pt x="334" y="0"/>
                  </a:moveTo>
                  <a:cubicBezTo>
                    <a:pt x="1" y="0"/>
                    <a:pt x="1"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10"/>
            <p:cNvSpPr/>
            <p:nvPr/>
          </p:nvSpPr>
          <p:spPr>
            <a:xfrm>
              <a:off x="7949185" y="4714115"/>
              <a:ext cx="21000" cy="16027"/>
            </a:xfrm>
            <a:custGeom>
              <a:rect b="b" l="l" r="r" t="t"/>
              <a:pathLst>
                <a:path extrusionOk="0" h="535" w="701">
                  <a:moveTo>
                    <a:pt x="334" y="0"/>
                  </a:moveTo>
                  <a:cubicBezTo>
                    <a:pt x="0" y="0"/>
                    <a:pt x="0" y="534"/>
                    <a:pt x="334" y="534"/>
                  </a:cubicBezTo>
                  <a:cubicBezTo>
                    <a:pt x="701" y="534"/>
                    <a:pt x="701"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10"/>
            <p:cNvSpPr/>
            <p:nvPr/>
          </p:nvSpPr>
          <p:spPr>
            <a:xfrm>
              <a:off x="7719368" y="4704110"/>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10"/>
            <p:cNvSpPr/>
            <p:nvPr/>
          </p:nvSpPr>
          <p:spPr>
            <a:xfrm>
              <a:off x="7706367" y="4734095"/>
              <a:ext cx="21000" cy="15009"/>
            </a:xfrm>
            <a:custGeom>
              <a:rect b="b" l="l" r="r" t="t"/>
              <a:pathLst>
                <a:path extrusionOk="0" h="501" w="701">
                  <a:moveTo>
                    <a:pt x="367" y="1"/>
                  </a:moveTo>
                  <a:cubicBezTo>
                    <a:pt x="0" y="1"/>
                    <a:pt x="0" y="501"/>
                    <a:pt x="367" y="501"/>
                  </a:cubicBezTo>
                  <a:cubicBezTo>
                    <a:pt x="701" y="501"/>
                    <a:pt x="701" y="1"/>
                    <a:pt x="367"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10"/>
            <p:cNvSpPr/>
            <p:nvPr/>
          </p:nvSpPr>
          <p:spPr>
            <a:xfrm>
              <a:off x="7689383" y="4707105"/>
              <a:ext cx="20012" cy="16027"/>
            </a:xfrm>
            <a:custGeom>
              <a:rect b="b" l="l" r="r" t="t"/>
              <a:pathLst>
                <a:path extrusionOk="0" h="535" w="668">
                  <a:moveTo>
                    <a:pt x="334" y="1"/>
                  </a:moveTo>
                  <a:cubicBezTo>
                    <a:pt x="0" y="1"/>
                    <a:pt x="0" y="535"/>
                    <a:pt x="334" y="535"/>
                  </a:cubicBezTo>
                  <a:cubicBezTo>
                    <a:pt x="667" y="535"/>
                    <a:pt x="667"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10"/>
            <p:cNvSpPr/>
            <p:nvPr/>
          </p:nvSpPr>
          <p:spPr>
            <a:xfrm>
              <a:off x="7907218" y="4335418"/>
              <a:ext cx="21000" cy="15997"/>
            </a:xfrm>
            <a:custGeom>
              <a:rect b="b" l="l" r="r" t="t"/>
              <a:pathLst>
                <a:path extrusionOk="0" h="534" w="701">
                  <a:moveTo>
                    <a:pt x="367" y="0"/>
                  </a:moveTo>
                  <a:cubicBezTo>
                    <a:pt x="0" y="0"/>
                    <a:pt x="0" y="534"/>
                    <a:pt x="367" y="534"/>
                  </a:cubicBezTo>
                  <a:cubicBezTo>
                    <a:pt x="701" y="534"/>
                    <a:pt x="701" y="0"/>
                    <a:pt x="367"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10"/>
            <p:cNvSpPr/>
            <p:nvPr/>
          </p:nvSpPr>
          <p:spPr>
            <a:xfrm>
              <a:off x="7883223" y="4349408"/>
              <a:ext cx="20012" cy="15997"/>
            </a:xfrm>
            <a:custGeom>
              <a:rect b="b" l="l" r="r" t="t"/>
              <a:pathLst>
                <a:path extrusionOk="0" h="534" w="668">
                  <a:moveTo>
                    <a:pt x="334" y="0"/>
                  </a:moveTo>
                  <a:cubicBezTo>
                    <a:pt x="1" y="0"/>
                    <a:pt x="1" y="534"/>
                    <a:pt x="334" y="534"/>
                  </a:cubicBezTo>
                  <a:cubicBezTo>
                    <a:pt x="668" y="534"/>
                    <a:pt x="668"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10"/>
            <p:cNvSpPr/>
            <p:nvPr/>
          </p:nvSpPr>
          <p:spPr>
            <a:xfrm>
              <a:off x="7755314" y="4299442"/>
              <a:ext cx="21030" cy="15009"/>
            </a:xfrm>
            <a:custGeom>
              <a:rect b="b" l="l" r="r" t="t"/>
              <a:pathLst>
                <a:path extrusionOk="0" h="501" w="702">
                  <a:moveTo>
                    <a:pt x="368" y="0"/>
                  </a:moveTo>
                  <a:cubicBezTo>
                    <a:pt x="1" y="0"/>
                    <a:pt x="1" y="501"/>
                    <a:pt x="368" y="501"/>
                  </a:cubicBezTo>
                  <a:cubicBezTo>
                    <a:pt x="701" y="501"/>
                    <a:pt x="701" y="0"/>
                    <a:pt x="368"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10"/>
            <p:cNvSpPr/>
            <p:nvPr/>
          </p:nvSpPr>
          <p:spPr>
            <a:xfrm>
              <a:off x="7738330" y="4328409"/>
              <a:ext cx="20012" cy="16027"/>
            </a:xfrm>
            <a:custGeom>
              <a:rect b="b" l="l" r="r" t="t"/>
              <a:pathLst>
                <a:path extrusionOk="0" h="535" w="668">
                  <a:moveTo>
                    <a:pt x="334" y="1"/>
                  </a:moveTo>
                  <a:cubicBezTo>
                    <a:pt x="1" y="1"/>
                    <a:pt x="1" y="534"/>
                    <a:pt x="334" y="534"/>
                  </a:cubicBezTo>
                  <a:cubicBezTo>
                    <a:pt x="668" y="534"/>
                    <a:pt x="668" y="1"/>
                    <a:pt x="334" y="1"/>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10"/>
            <p:cNvSpPr/>
            <p:nvPr/>
          </p:nvSpPr>
          <p:spPr>
            <a:xfrm>
              <a:off x="7722363" y="4299442"/>
              <a:ext cx="20012" cy="15009"/>
            </a:xfrm>
            <a:custGeom>
              <a:rect b="b" l="l" r="r" t="t"/>
              <a:pathLst>
                <a:path extrusionOk="0" h="501" w="668">
                  <a:moveTo>
                    <a:pt x="334" y="0"/>
                  </a:moveTo>
                  <a:cubicBezTo>
                    <a:pt x="0" y="0"/>
                    <a:pt x="0" y="501"/>
                    <a:pt x="334" y="501"/>
                  </a:cubicBezTo>
                  <a:cubicBezTo>
                    <a:pt x="667" y="501"/>
                    <a:pt x="667" y="0"/>
                    <a:pt x="334" y="0"/>
                  </a:cubicBezTo>
                  <a:close/>
                </a:path>
              </a:pathLst>
            </a:custGeom>
            <a:solidFill>
              <a:srgbClr val="7432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250" y="528000"/>
            <a:ext cx="6983400" cy="968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p:txBody>
      </p:sp>
      <p:sp>
        <p:nvSpPr>
          <p:cNvPr id="7" name="Google Shape;7;p1"/>
          <p:cNvSpPr txBox="1"/>
          <p:nvPr>
            <p:ph idx="1" type="body"/>
          </p:nvPr>
        </p:nvSpPr>
        <p:spPr>
          <a:xfrm>
            <a:off x="566325" y="2615525"/>
            <a:ext cx="6897300" cy="2047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indent="-317500" lvl="1" marL="9144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indent="-317500" lvl="2" marL="13716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indent="-317500" lvl="3" marL="18288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indent="-317500" lvl="4" marL="22860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indent="-317500" lvl="5" marL="27432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indent="-317500" lvl="6" marL="32004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indent="-317500" lvl="7" marL="36576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indent="-317500" lvl="8" marL="41148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9" name="Shape 7899"/>
        <p:cNvGrpSpPr/>
        <p:nvPr/>
      </p:nvGrpSpPr>
      <p:grpSpPr>
        <a:xfrm>
          <a:off x="0" y="0"/>
          <a:ext cx="0" cy="0"/>
          <a:chOff x="0" y="0"/>
          <a:chExt cx="0" cy="0"/>
        </a:xfrm>
      </p:grpSpPr>
      <p:sp>
        <p:nvSpPr>
          <p:cNvPr id="7900" name="Google Shape;7900;p30"/>
          <p:cNvSpPr txBox="1"/>
          <p:nvPr>
            <p:ph type="ctrTitle"/>
          </p:nvPr>
        </p:nvSpPr>
        <p:spPr>
          <a:xfrm>
            <a:off x="1614300" y="1275288"/>
            <a:ext cx="5915400" cy="198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500"/>
              <a:t>Composting &amp; its Environmental Benefits</a:t>
            </a:r>
            <a:endParaRPr sz="4500"/>
          </a:p>
        </p:txBody>
      </p:sp>
      <p:sp>
        <p:nvSpPr>
          <p:cNvPr id="7901" name="Google Shape;7901;p30"/>
          <p:cNvSpPr txBox="1"/>
          <p:nvPr>
            <p:ph idx="1" type="subTitle"/>
          </p:nvPr>
        </p:nvSpPr>
        <p:spPr>
          <a:xfrm>
            <a:off x="2023950" y="3332023"/>
            <a:ext cx="5096100" cy="47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Andrea Falar &amp; Leo Sommerheil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5" name="Shape 7905"/>
        <p:cNvGrpSpPr/>
        <p:nvPr/>
      </p:nvGrpSpPr>
      <p:grpSpPr>
        <a:xfrm>
          <a:off x="0" y="0"/>
          <a:ext cx="0" cy="0"/>
          <a:chOff x="0" y="0"/>
          <a:chExt cx="0" cy="0"/>
        </a:xfrm>
      </p:grpSpPr>
      <p:sp>
        <p:nvSpPr>
          <p:cNvPr id="7906" name="Google Shape;7906;p31"/>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Composting?</a:t>
            </a:r>
            <a:endParaRPr/>
          </a:p>
        </p:txBody>
      </p:sp>
      <p:sp>
        <p:nvSpPr>
          <p:cNvPr id="7907" name="Google Shape;7907;p31"/>
          <p:cNvSpPr txBox="1"/>
          <p:nvPr>
            <p:ph idx="1" type="body"/>
          </p:nvPr>
        </p:nvSpPr>
        <p:spPr>
          <a:xfrm>
            <a:off x="939150" y="1142825"/>
            <a:ext cx="7455900" cy="4000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natural process</a:t>
            </a:r>
            <a:endParaRPr sz="2000"/>
          </a:p>
          <a:p>
            <a:pPr indent="-355600" lvl="1" marL="914400" rtl="0" algn="l">
              <a:spcBef>
                <a:spcPts val="0"/>
              </a:spcBef>
              <a:spcAft>
                <a:spcPts val="0"/>
              </a:spcAft>
              <a:buSzPts val="2000"/>
              <a:buChar char="○"/>
            </a:pPr>
            <a:r>
              <a:rPr lang="en" sz="2000"/>
              <a:t>breaks down &amp; recycles organic matter</a:t>
            </a:r>
            <a:endParaRPr sz="2000"/>
          </a:p>
          <a:p>
            <a:pPr indent="-355600" lvl="2" marL="1371600" rtl="0" algn="l">
              <a:spcBef>
                <a:spcPts val="0"/>
              </a:spcBef>
              <a:spcAft>
                <a:spcPts val="0"/>
              </a:spcAft>
              <a:buSzPts val="2000"/>
              <a:buChar char="■"/>
            </a:pPr>
            <a:r>
              <a:rPr lang="en" sz="2000"/>
              <a:t>ex: uneaten food, vegetable scraps, etc.</a:t>
            </a:r>
            <a:endParaRPr sz="2000"/>
          </a:p>
          <a:p>
            <a:pPr indent="0" lvl="0" marL="1371600" rtl="0" algn="l">
              <a:spcBef>
                <a:spcPts val="0"/>
              </a:spcBef>
              <a:spcAft>
                <a:spcPts val="0"/>
              </a:spcAft>
              <a:buNone/>
            </a:pPr>
            <a:r>
              <a:t/>
            </a:r>
            <a:endParaRPr sz="2000"/>
          </a:p>
          <a:p>
            <a:pPr indent="-355600" lvl="0" marL="457200" rtl="0" algn="l">
              <a:spcBef>
                <a:spcPts val="1600"/>
              </a:spcBef>
              <a:spcAft>
                <a:spcPts val="0"/>
              </a:spcAft>
              <a:buSzPts val="2000"/>
              <a:buChar char="￮"/>
            </a:pPr>
            <a:r>
              <a:rPr lang="en" sz="2000"/>
              <a:t>speeds natural process by providing environment for decomposers to break down organic food</a:t>
            </a:r>
            <a:endParaRPr sz="2000"/>
          </a:p>
          <a:p>
            <a:pPr indent="-355600" lvl="1" marL="914400" rtl="0" algn="l">
              <a:spcBef>
                <a:spcPts val="0"/>
              </a:spcBef>
              <a:spcAft>
                <a:spcPts val="0"/>
              </a:spcAft>
              <a:buSzPts val="2000"/>
              <a:buChar char="○"/>
            </a:pPr>
            <a:r>
              <a:rPr lang="en" sz="2000"/>
              <a:t>ex: bacteria, fungi, worms, etc.</a:t>
            </a:r>
            <a:endParaRPr sz="2000"/>
          </a:p>
          <a:p>
            <a:pPr indent="0" lvl="0" marL="914400" rtl="0" algn="l">
              <a:spcBef>
                <a:spcPts val="0"/>
              </a:spcBef>
              <a:spcAft>
                <a:spcPts val="0"/>
              </a:spcAft>
              <a:buNone/>
            </a:pPr>
            <a:r>
              <a:t/>
            </a:r>
            <a:endParaRPr sz="2000"/>
          </a:p>
          <a:p>
            <a:pPr indent="-355600" lvl="0" marL="457200" rtl="0" algn="l">
              <a:spcBef>
                <a:spcPts val="1600"/>
              </a:spcBef>
              <a:spcAft>
                <a:spcPts val="0"/>
              </a:spcAft>
              <a:buSzPts val="2000"/>
              <a:buChar char="￮"/>
            </a:pPr>
            <a:r>
              <a:rPr lang="en" sz="2000"/>
              <a:t>results: fertile garden soil (compost) </a:t>
            </a:r>
            <a:endParaRPr sz="2000"/>
          </a:p>
          <a:p>
            <a:pPr indent="-355600" lvl="1" marL="914400" rtl="0" algn="l">
              <a:spcBef>
                <a:spcPts val="0"/>
              </a:spcBef>
              <a:spcAft>
                <a:spcPts val="0"/>
              </a:spcAft>
              <a:buSzPts val="2000"/>
              <a:buChar char="○"/>
            </a:pPr>
            <a:r>
              <a:rPr lang="en" sz="2000"/>
              <a:t>rich in nutrients &amp; can be used in agriculture, gardening, etc.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11" name="Shape 7911"/>
        <p:cNvGrpSpPr/>
        <p:nvPr/>
      </p:nvGrpSpPr>
      <p:grpSpPr>
        <a:xfrm>
          <a:off x="0" y="0"/>
          <a:ext cx="0" cy="0"/>
          <a:chOff x="0" y="0"/>
          <a:chExt cx="0" cy="0"/>
        </a:xfrm>
      </p:grpSpPr>
      <p:sp>
        <p:nvSpPr>
          <p:cNvPr id="7912" name="Google Shape;7912;p32"/>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Benefits of Compost </a:t>
            </a:r>
            <a:endParaRPr/>
          </a:p>
        </p:txBody>
      </p:sp>
      <p:sp>
        <p:nvSpPr>
          <p:cNvPr id="7913" name="Google Shape;7913;p32"/>
          <p:cNvSpPr txBox="1"/>
          <p:nvPr>
            <p:ph idx="1" type="body"/>
          </p:nvPr>
        </p:nvSpPr>
        <p:spPr>
          <a:xfrm>
            <a:off x="939150" y="1142825"/>
            <a:ext cx="7455900" cy="3636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p</a:t>
            </a:r>
            <a:r>
              <a:rPr lang="en" sz="2000"/>
              <a:t>rovides </a:t>
            </a:r>
            <a:r>
              <a:rPr lang="en" sz="2000"/>
              <a:t>nutrients &amp; moisture to soil</a:t>
            </a:r>
            <a:endParaRPr sz="2000"/>
          </a:p>
          <a:p>
            <a:pPr indent="0" lvl="0" marL="457200" rtl="0" algn="l">
              <a:spcBef>
                <a:spcPts val="1600"/>
              </a:spcBef>
              <a:spcAft>
                <a:spcPts val="0"/>
              </a:spcAft>
              <a:buNone/>
            </a:pPr>
            <a:r>
              <a:t/>
            </a:r>
            <a:endParaRPr sz="2000"/>
          </a:p>
          <a:p>
            <a:pPr indent="-355600" lvl="0" marL="457200" rtl="0" algn="l">
              <a:spcBef>
                <a:spcPts val="1600"/>
              </a:spcBef>
              <a:spcAft>
                <a:spcPts val="0"/>
              </a:spcAft>
              <a:buSzPts val="2000"/>
              <a:buChar char="￮"/>
            </a:pPr>
            <a:r>
              <a:rPr lang="en" sz="2000"/>
              <a:t>reduces need for chemical fertilizers</a:t>
            </a:r>
            <a:endParaRPr sz="2000"/>
          </a:p>
          <a:p>
            <a:pPr indent="0" lvl="0" marL="457200" rtl="0" algn="l">
              <a:spcBef>
                <a:spcPts val="1600"/>
              </a:spcBef>
              <a:spcAft>
                <a:spcPts val="0"/>
              </a:spcAft>
              <a:buNone/>
            </a:pPr>
            <a:r>
              <a:t/>
            </a:r>
            <a:endParaRPr sz="2000"/>
          </a:p>
          <a:p>
            <a:pPr indent="-355600" lvl="0" marL="457200" rtl="0" algn="l">
              <a:spcBef>
                <a:spcPts val="1600"/>
              </a:spcBef>
              <a:spcAft>
                <a:spcPts val="0"/>
              </a:spcAft>
              <a:buSzPts val="2000"/>
              <a:buChar char="￮"/>
            </a:pPr>
            <a:r>
              <a:rPr lang="en" sz="2000"/>
              <a:t>environmentally positive </a:t>
            </a:r>
            <a:endParaRPr sz="2000"/>
          </a:p>
          <a:p>
            <a:pPr indent="-355600" lvl="1" marL="914400" rtl="0" algn="l">
              <a:spcBef>
                <a:spcPts val="0"/>
              </a:spcBef>
              <a:spcAft>
                <a:spcPts val="0"/>
              </a:spcAft>
              <a:buSzPts val="2000"/>
              <a:buChar char="○"/>
            </a:pPr>
            <a:r>
              <a:rPr lang="en" sz="2000"/>
              <a:t>reduces waste</a:t>
            </a:r>
            <a:endParaRPr sz="2000"/>
          </a:p>
          <a:p>
            <a:pPr indent="-355600" lvl="1" marL="914400" rtl="0" algn="l">
              <a:spcBef>
                <a:spcPts val="0"/>
              </a:spcBef>
              <a:spcAft>
                <a:spcPts val="0"/>
              </a:spcAft>
              <a:buSzPts val="2000"/>
              <a:buChar char="○"/>
            </a:pPr>
            <a:r>
              <a:rPr lang="en" sz="2000"/>
              <a:t>reduces methane emissions (in landfills)</a:t>
            </a:r>
            <a:endParaRPr sz="2000"/>
          </a:p>
        </p:txBody>
      </p:sp>
      <p:pic>
        <p:nvPicPr>
          <p:cNvPr id="7914" name="Google Shape;7914;p32"/>
          <p:cNvPicPr preferRelativeResize="0"/>
          <p:nvPr/>
        </p:nvPicPr>
        <p:blipFill>
          <a:blip r:embed="rId3">
            <a:alphaModFix/>
          </a:blip>
          <a:stretch>
            <a:fillRect/>
          </a:stretch>
        </p:blipFill>
        <p:spPr>
          <a:xfrm>
            <a:off x="6589100" y="152400"/>
            <a:ext cx="2326300" cy="250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8" name="Shape 7918"/>
        <p:cNvGrpSpPr/>
        <p:nvPr/>
      </p:nvGrpSpPr>
      <p:grpSpPr>
        <a:xfrm>
          <a:off x="0" y="0"/>
          <a:ext cx="0" cy="0"/>
          <a:chOff x="0" y="0"/>
          <a:chExt cx="0" cy="0"/>
        </a:xfrm>
      </p:grpSpPr>
      <p:sp>
        <p:nvSpPr>
          <p:cNvPr id="7919" name="Google Shape;7919;p33"/>
          <p:cNvSpPr txBox="1"/>
          <p:nvPr>
            <p:ph type="title"/>
          </p:nvPr>
        </p:nvSpPr>
        <p:spPr>
          <a:xfrm>
            <a:off x="4814175" y="750225"/>
            <a:ext cx="3951000" cy="56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Why is this Important?</a:t>
            </a:r>
            <a:endParaRPr sz="3000"/>
          </a:p>
        </p:txBody>
      </p:sp>
      <p:pic>
        <p:nvPicPr>
          <p:cNvPr id="7920" name="Google Shape;7920;p33"/>
          <p:cNvPicPr preferRelativeResize="0"/>
          <p:nvPr/>
        </p:nvPicPr>
        <p:blipFill>
          <a:blip r:embed="rId3">
            <a:alphaModFix/>
          </a:blip>
          <a:stretch>
            <a:fillRect/>
          </a:stretch>
        </p:blipFill>
        <p:spPr>
          <a:xfrm>
            <a:off x="646250" y="1040500"/>
            <a:ext cx="2954749" cy="1662050"/>
          </a:xfrm>
          <a:prstGeom prst="rect">
            <a:avLst/>
          </a:prstGeom>
          <a:noFill/>
          <a:ln cap="flat" cmpd="sng" w="19050">
            <a:solidFill>
              <a:srgbClr val="000000"/>
            </a:solidFill>
            <a:prstDash val="solid"/>
            <a:round/>
            <a:headEnd len="sm" w="sm" type="none"/>
            <a:tailEnd len="sm" w="sm" type="none"/>
          </a:ln>
        </p:spPr>
      </p:pic>
      <p:pic>
        <p:nvPicPr>
          <p:cNvPr id="7921" name="Google Shape;7921;p33"/>
          <p:cNvPicPr preferRelativeResize="0"/>
          <p:nvPr/>
        </p:nvPicPr>
        <p:blipFill>
          <a:blip r:embed="rId4">
            <a:alphaModFix/>
          </a:blip>
          <a:stretch>
            <a:fillRect/>
          </a:stretch>
        </p:blipFill>
        <p:spPr>
          <a:xfrm>
            <a:off x="1412125" y="2521200"/>
            <a:ext cx="2332595" cy="1943825"/>
          </a:xfrm>
          <a:prstGeom prst="rect">
            <a:avLst/>
          </a:prstGeom>
          <a:noFill/>
          <a:ln cap="flat" cmpd="sng" w="19050">
            <a:solidFill>
              <a:srgbClr val="000000"/>
            </a:solidFill>
            <a:prstDash val="solid"/>
            <a:round/>
            <a:headEnd len="sm" w="sm" type="none"/>
            <a:tailEnd len="sm" w="sm" type="none"/>
          </a:ln>
        </p:spPr>
      </p:pic>
      <p:sp>
        <p:nvSpPr>
          <p:cNvPr id="7922" name="Google Shape;7922;p33"/>
          <p:cNvSpPr txBox="1"/>
          <p:nvPr/>
        </p:nvSpPr>
        <p:spPr>
          <a:xfrm>
            <a:off x="4012475" y="1329125"/>
            <a:ext cx="4936800" cy="2754900"/>
          </a:xfrm>
          <a:prstGeom prst="rect">
            <a:avLst/>
          </a:prstGeom>
          <a:noFill/>
          <a:ln>
            <a:noFill/>
          </a:ln>
        </p:spPr>
        <p:txBody>
          <a:bodyPr anchorCtr="0" anchor="t" bIns="0" lIns="0" spcFirstLastPara="1" rIns="0" wrap="square" tIns="0">
            <a:noAutofit/>
          </a:bodyPr>
          <a:lstStyle/>
          <a:p>
            <a:pPr indent="-355600" lvl="0" marL="457200" rtl="0" algn="l">
              <a:lnSpc>
                <a:spcPct val="115000"/>
              </a:lnSpc>
              <a:spcBef>
                <a:spcPts val="600"/>
              </a:spcBef>
              <a:spcAft>
                <a:spcPts val="0"/>
              </a:spcAft>
              <a:buClr>
                <a:srgbClr val="08153D"/>
              </a:buClr>
              <a:buSzPts val="2000"/>
              <a:buFont typeface="Nunito"/>
              <a:buChar char="○"/>
            </a:pPr>
            <a:r>
              <a:rPr lang="en" sz="2000">
                <a:solidFill>
                  <a:srgbClr val="08153D"/>
                </a:solidFill>
                <a:latin typeface="Nunito"/>
                <a:ea typeface="Nunito"/>
                <a:cs typeface="Nunito"/>
                <a:sym typeface="Nunito"/>
              </a:rPr>
              <a:t>landfills are growing</a:t>
            </a:r>
            <a:endParaRPr sz="2000">
              <a:solidFill>
                <a:srgbClr val="08153D"/>
              </a:solidFill>
              <a:latin typeface="Nunito"/>
              <a:ea typeface="Nunito"/>
              <a:cs typeface="Nunito"/>
              <a:sym typeface="Nunito"/>
            </a:endParaRPr>
          </a:p>
          <a:p>
            <a:pPr indent="-355600" lvl="1" marL="914400" rtl="0" algn="l">
              <a:lnSpc>
                <a:spcPct val="115000"/>
              </a:lnSpc>
              <a:spcBef>
                <a:spcPts val="0"/>
              </a:spcBef>
              <a:spcAft>
                <a:spcPts val="0"/>
              </a:spcAft>
              <a:buClr>
                <a:srgbClr val="08153D"/>
              </a:buClr>
              <a:buSzPts val="2000"/>
              <a:buFont typeface="Nunito"/>
              <a:buChar char="○"/>
            </a:pPr>
            <a:r>
              <a:rPr lang="en" sz="2000">
                <a:solidFill>
                  <a:srgbClr val="08153D"/>
                </a:solidFill>
                <a:latin typeface="Nunito"/>
                <a:ea typeface="Nunito"/>
                <a:cs typeface="Nunito"/>
                <a:sym typeface="Nunito"/>
              </a:rPr>
              <a:t>billions of pounds of waste in the US alone</a:t>
            </a:r>
            <a:endParaRPr sz="2000">
              <a:solidFill>
                <a:srgbClr val="08153D"/>
              </a:solidFill>
              <a:latin typeface="Nunito"/>
              <a:ea typeface="Nunito"/>
              <a:cs typeface="Nunito"/>
              <a:sym typeface="Nunito"/>
            </a:endParaRPr>
          </a:p>
          <a:p>
            <a:pPr indent="-355600" lvl="1" marL="914400" rtl="0" algn="l">
              <a:lnSpc>
                <a:spcPct val="115000"/>
              </a:lnSpc>
              <a:spcBef>
                <a:spcPts val="0"/>
              </a:spcBef>
              <a:spcAft>
                <a:spcPts val="0"/>
              </a:spcAft>
              <a:buClr>
                <a:srgbClr val="08153D"/>
              </a:buClr>
              <a:buSzPts val="2000"/>
              <a:buFont typeface="Nunito"/>
              <a:buChar char="○"/>
            </a:pPr>
            <a:r>
              <a:rPr lang="en" sz="2000">
                <a:solidFill>
                  <a:srgbClr val="08153D"/>
                </a:solidFill>
                <a:latin typeface="Nunito"/>
                <a:ea typeface="Nunito"/>
                <a:cs typeface="Nunito"/>
                <a:sym typeface="Nunito"/>
              </a:rPr>
              <a:t>m</a:t>
            </a:r>
            <a:r>
              <a:rPr lang="en" sz="2000">
                <a:solidFill>
                  <a:srgbClr val="08153D"/>
                </a:solidFill>
                <a:latin typeface="Nunito"/>
                <a:ea typeface="Nunito"/>
                <a:cs typeface="Nunito"/>
                <a:sym typeface="Nunito"/>
              </a:rPr>
              <a:t>ost waste can easily be recycled or turned into compost</a:t>
            </a:r>
            <a:endParaRPr sz="2000">
              <a:solidFill>
                <a:srgbClr val="08153D"/>
              </a:solidFill>
              <a:latin typeface="Nunito"/>
              <a:ea typeface="Nunito"/>
              <a:cs typeface="Nunito"/>
              <a:sym typeface="Nunito"/>
            </a:endParaRPr>
          </a:p>
          <a:p>
            <a:pPr indent="0" lvl="0" marL="914400" rtl="0" algn="l">
              <a:lnSpc>
                <a:spcPct val="115000"/>
              </a:lnSpc>
              <a:spcBef>
                <a:spcPts val="480"/>
              </a:spcBef>
              <a:spcAft>
                <a:spcPts val="0"/>
              </a:spcAft>
              <a:buNone/>
            </a:pPr>
            <a:r>
              <a:t/>
            </a:r>
            <a:endParaRPr sz="2000">
              <a:solidFill>
                <a:srgbClr val="08153D"/>
              </a:solidFill>
              <a:latin typeface="Nunito"/>
              <a:ea typeface="Nunito"/>
              <a:cs typeface="Nunito"/>
              <a:sym typeface="Nunito"/>
            </a:endParaRPr>
          </a:p>
          <a:p>
            <a:pPr indent="-355600" lvl="0" marL="457200" rtl="0" algn="l">
              <a:lnSpc>
                <a:spcPct val="115000"/>
              </a:lnSpc>
              <a:spcBef>
                <a:spcPts val="600"/>
              </a:spcBef>
              <a:spcAft>
                <a:spcPts val="0"/>
              </a:spcAft>
              <a:buClr>
                <a:srgbClr val="08153D"/>
              </a:buClr>
              <a:buSzPts val="2000"/>
              <a:buFont typeface="Nunito"/>
              <a:buChar char="○"/>
            </a:pPr>
            <a:r>
              <a:rPr lang="en" sz="2000">
                <a:solidFill>
                  <a:srgbClr val="08153D"/>
                </a:solidFill>
                <a:latin typeface="Nunito"/>
                <a:ea typeface="Nunito"/>
                <a:cs typeface="Nunito"/>
                <a:sym typeface="Nunito"/>
              </a:rPr>
              <a:t>causes accumulation of methane (greenhouse gas)</a:t>
            </a:r>
            <a:endParaRPr sz="2000">
              <a:solidFill>
                <a:srgbClr val="08153D"/>
              </a:solidFill>
              <a:latin typeface="Nunito"/>
              <a:ea typeface="Nunito"/>
              <a:cs typeface="Nunito"/>
              <a:sym typeface="Nunito"/>
            </a:endParaRPr>
          </a:p>
          <a:p>
            <a:pPr indent="-355600" lvl="1" marL="914400" rtl="0" algn="l">
              <a:lnSpc>
                <a:spcPct val="115000"/>
              </a:lnSpc>
              <a:spcBef>
                <a:spcPts val="0"/>
              </a:spcBef>
              <a:spcAft>
                <a:spcPts val="0"/>
              </a:spcAft>
              <a:buClr>
                <a:srgbClr val="08153D"/>
              </a:buClr>
              <a:buSzPts val="2000"/>
              <a:buFont typeface="Nunito"/>
              <a:buChar char="○"/>
            </a:pPr>
            <a:r>
              <a:rPr lang="en" sz="2000">
                <a:solidFill>
                  <a:srgbClr val="08153D"/>
                </a:solidFill>
                <a:latin typeface="Nunito"/>
                <a:ea typeface="Nunito"/>
                <a:cs typeface="Nunito"/>
                <a:sym typeface="Nunito"/>
              </a:rPr>
              <a:t>m</a:t>
            </a:r>
            <a:r>
              <a:rPr lang="en" sz="2000">
                <a:solidFill>
                  <a:srgbClr val="08153D"/>
                </a:solidFill>
                <a:latin typeface="Nunito"/>
                <a:ea typeface="Nunito"/>
                <a:cs typeface="Nunito"/>
                <a:sym typeface="Nunito"/>
              </a:rPr>
              <a:t>ethane contributes to climate change &amp; global warming</a:t>
            </a:r>
            <a:endParaRPr sz="2000">
              <a:solidFill>
                <a:srgbClr val="08153D"/>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6" name="Shape 7926"/>
        <p:cNvGrpSpPr/>
        <p:nvPr/>
      </p:nvGrpSpPr>
      <p:grpSpPr>
        <a:xfrm>
          <a:off x="0" y="0"/>
          <a:ext cx="0" cy="0"/>
          <a:chOff x="0" y="0"/>
          <a:chExt cx="0" cy="0"/>
        </a:xfrm>
      </p:grpSpPr>
      <p:sp>
        <p:nvSpPr>
          <p:cNvPr id="7927" name="Google Shape;7927;p34"/>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does this Issue Affect?</a:t>
            </a:r>
            <a:endParaRPr/>
          </a:p>
        </p:txBody>
      </p:sp>
      <p:sp>
        <p:nvSpPr>
          <p:cNvPr id="7928" name="Google Shape;7928;p34"/>
          <p:cNvSpPr txBox="1"/>
          <p:nvPr>
            <p:ph idx="1" type="body"/>
          </p:nvPr>
        </p:nvSpPr>
        <p:spPr>
          <a:xfrm>
            <a:off x="939150" y="1142825"/>
            <a:ext cx="7455900" cy="3636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w</a:t>
            </a:r>
            <a:r>
              <a:rPr lang="en" sz="2000"/>
              <a:t>orldwide issue</a:t>
            </a:r>
            <a:endParaRPr sz="2000"/>
          </a:p>
          <a:p>
            <a:pPr indent="-355600" lvl="1" marL="914400" rtl="0" algn="l">
              <a:spcBef>
                <a:spcPts val="0"/>
              </a:spcBef>
              <a:spcAft>
                <a:spcPts val="0"/>
              </a:spcAft>
              <a:buSzPts val="2000"/>
              <a:buChar char="○"/>
            </a:pPr>
            <a:r>
              <a:rPr lang="en" sz="2000"/>
              <a:t>more serious in developing countries</a:t>
            </a:r>
            <a:endParaRPr sz="2000"/>
          </a:p>
          <a:p>
            <a:pPr indent="-355600" lvl="2" marL="1371600" rtl="0" algn="l">
              <a:spcBef>
                <a:spcPts val="0"/>
              </a:spcBef>
              <a:spcAft>
                <a:spcPts val="0"/>
              </a:spcAft>
              <a:buSzPts val="2000"/>
              <a:buChar char="■"/>
            </a:pPr>
            <a:r>
              <a:rPr lang="en" sz="2000"/>
              <a:t>less regulations on waste disposal</a:t>
            </a:r>
            <a:endParaRPr sz="2000"/>
          </a:p>
          <a:p>
            <a:pPr indent="0" lvl="0" marL="1371600" rtl="0" algn="l">
              <a:spcBef>
                <a:spcPts val="0"/>
              </a:spcBef>
              <a:spcAft>
                <a:spcPts val="0"/>
              </a:spcAft>
              <a:buNone/>
            </a:pPr>
            <a:r>
              <a:t/>
            </a:r>
            <a:endParaRPr sz="2000"/>
          </a:p>
          <a:p>
            <a:pPr indent="-355600" lvl="0" marL="457200" rtl="0" algn="l">
              <a:spcBef>
                <a:spcPts val="1600"/>
              </a:spcBef>
              <a:spcAft>
                <a:spcPts val="0"/>
              </a:spcAft>
              <a:buSzPts val="2000"/>
              <a:buChar char="￮"/>
            </a:pPr>
            <a:r>
              <a:rPr lang="en" sz="2000"/>
              <a:t>methane emissions contribute to climate change </a:t>
            </a:r>
            <a:endParaRPr sz="2000"/>
          </a:p>
          <a:p>
            <a:pPr indent="-355600" lvl="1" marL="914400" rtl="0" algn="l">
              <a:spcBef>
                <a:spcPts val="0"/>
              </a:spcBef>
              <a:spcAft>
                <a:spcPts val="0"/>
              </a:spcAft>
              <a:buSzPts val="2000"/>
              <a:buChar char="○"/>
            </a:pPr>
            <a:r>
              <a:rPr lang="en" sz="2000"/>
              <a:t>warming of the planet</a:t>
            </a:r>
            <a:endParaRPr sz="2000"/>
          </a:p>
          <a:p>
            <a:pPr indent="-355600" lvl="1" marL="914400" rtl="0" algn="l">
              <a:spcBef>
                <a:spcPts val="0"/>
              </a:spcBef>
              <a:spcAft>
                <a:spcPts val="0"/>
              </a:spcAft>
              <a:buSzPts val="2000"/>
              <a:buChar char="○"/>
            </a:pPr>
            <a:r>
              <a:rPr lang="en" sz="2000"/>
              <a:t>affect ecosystems, agriculture, businesses, &amp; livelihoods</a:t>
            </a:r>
            <a:endParaRPr sz="2000"/>
          </a:p>
          <a:p>
            <a:pPr indent="0" lvl="0" marL="914400" rtl="0" algn="l">
              <a:spcBef>
                <a:spcPts val="0"/>
              </a:spcBef>
              <a:spcAft>
                <a:spcPts val="0"/>
              </a:spcAft>
              <a:buNone/>
            </a:pPr>
            <a:r>
              <a:t/>
            </a:r>
            <a:endParaRPr sz="2000"/>
          </a:p>
          <a:p>
            <a:pPr indent="-355600" lvl="0" marL="457200" rtl="0" algn="l">
              <a:spcBef>
                <a:spcPts val="1600"/>
              </a:spcBef>
              <a:spcAft>
                <a:spcPts val="0"/>
              </a:spcAft>
              <a:buSzPts val="2000"/>
              <a:buChar char="￮"/>
            </a:pPr>
            <a:r>
              <a:rPr lang="en" sz="2000"/>
              <a:t>threat to animals</a:t>
            </a:r>
            <a:endParaRPr sz="2000"/>
          </a:p>
          <a:p>
            <a:pPr indent="-355600" lvl="1" marL="914400" rtl="0" algn="l">
              <a:spcBef>
                <a:spcPts val="0"/>
              </a:spcBef>
              <a:spcAft>
                <a:spcPts val="0"/>
              </a:spcAft>
              <a:buSzPts val="2000"/>
              <a:buChar char="○"/>
            </a:pPr>
            <a:r>
              <a:rPr lang="en" sz="2000"/>
              <a:t>change in habitat/climate → forced removal</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2" name="Shape 7932"/>
        <p:cNvGrpSpPr/>
        <p:nvPr/>
      </p:nvGrpSpPr>
      <p:grpSpPr>
        <a:xfrm>
          <a:off x="0" y="0"/>
          <a:ext cx="0" cy="0"/>
          <a:chOff x="0" y="0"/>
          <a:chExt cx="0" cy="0"/>
        </a:xfrm>
      </p:grpSpPr>
      <p:sp>
        <p:nvSpPr>
          <p:cNvPr id="7933" name="Google Shape;7933;p35"/>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Sort your Waste Properly</a:t>
            </a:r>
            <a:endParaRPr/>
          </a:p>
        </p:txBody>
      </p:sp>
      <p:sp>
        <p:nvSpPr>
          <p:cNvPr id="7934" name="Google Shape;7934;p35"/>
          <p:cNvSpPr txBox="1"/>
          <p:nvPr>
            <p:ph idx="1" type="subTitle"/>
          </p:nvPr>
        </p:nvSpPr>
        <p:spPr>
          <a:xfrm>
            <a:off x="3609750" y="1211087"/>
            <a:ext cx="1924500" cy="3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Compost Bin</a:t>
            </a:r>
            <a:endParaRPr/>
          </a:p>
        </p:txBody>
      </p:sp>
      <p:sp>
        <p:nvSpPr>
          <p:cNvPr id="7935" name="Google Shape;7935;p35"/>
          <p:cNvSpPr txBox="1"/>
          <p:nvPr>
            <p:ph idx="2" type="subTitle"/>
          </p:nvPr>
        </p:nvSpPr>
        <p:spPr>
          <a:xfrm>
            <a:off x="5658675" y="1211082"/>
            <a:ext cx="1924500" cy="3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Recycling Bin</a:t>
            </a:r>
            <a:endParaRPr/>
          </a:p>
        </p:txBody>
      </p:sp>
      <p:sp>
        <p:nvSpPr>
          <p:cNvPr id="7936" name="Google Shape;7936;p35"/>
          <p:cNvSpPr txBox="1"/>
          <p:nvPr>
            <p:ph idx="3" type="subTitle"/>
          </p:nvPr>
        </p:nvSpPr>
        <p:spPr>
          <a:xfrm>
            <a:off x="1560825" y="1211087"/>
            <a:ext cx="1924500" cy="34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Landfill Bin</a:t>
            </a:r>
            <a:endParaRPr/>
          </a:p>
        </p:txBody>
      </p:sp>
      <p:sp>
        <p:nvSpPr>
          <p:cNvPr id="7937" name="Google Shape;7937;p35"/>
          <p:cNvSpPr txBox="1"/>
          <p:nvPr>
            <p:ph idx="4" type="subTitle"/>
          </p:nvPr>
        </p:nvSpPr>
        <p:spPr>
          <a:xfrm>
            <a:off x="1581825" y="1686625"/>
            <a:ext cx="2049000" cy="57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a:t>
            </a:r>
            <a:r>
              <a:rPr lang="en"/>
              <a:t>norganic materials </a:t>
            </a:r>
            <a:endParaRPr/>
          </a:p>
          <a:p>
            <a:pPr indent="-355600" lvl="0" marL="457200" rtl="0" algn="l">
              <a:spcBef>
                <a:spcPts val="0"/>
              </a:spcBef>
              <a:spcAft>
                <a:spcPts val="0"/>
              </a:spcAft>
              <a:buSzPts val="2000"/>
              <a:buChar char="○"/>
            </a:pPr>
            <a:r>
              <a:rPr lang="en"/>
              <a:t>p</a:t>
            </a:r>
            <a:r>
              <a:rPr lang="en"/>
              <a:t>lastic no. 6 - polypropylene</a:t>
            </a:r>
            <a:endParaRPr/>
          </a:p>
          <a:p>
            <a:pPr indent="-355600" lvl="0" marL="457200" rtl="0" algn="l">
              <a:spcBef>
                <a:spcPts val="0"/>
              </a:spcBef>
              <a:spcAft>
                <a:spcPts val="0"/>
              </a:spcAft>
              <a:buSzPts val="2000"/>
              <a:buChar char="○"/>
            </a:pPr>
            <a:r>
              <a:rPr lang="en"/>
              <a:t>s</a:t>
            </a:r>
            <a:r>
              <a:rPr lang="en"/>
              <a:t>tyrofoam </a:t>
            </a:r>
            <a:endParaRPr/>
          </a:p>
          <a:p>
            <a:pPr indent="-355600" lvl="0" marL="457200" rtl="0" algn="l">
              <a:spcBef>
                <a:spcPts val="0"/>
              </a:spcBef>
              <a:spcAft>
                <a:spcPts val="0"/>
              </a:spcAft>
              <a:buSzPts val="2000"/>
              <a:buChar char="○"/>
            </a:pPr>
            <a:r>
              <a:rPr lang="en"/>
              <a:t>o</a:t>
            </a:r>
            <a:r>
              <a:rPr lang="en"/>
              <a:t>ther materials that don’t belong in the compost or recycling bin</a:t>
            </a:r>
            <a:endParaRPr/>
          </a:p>
        </p:txBody>
      </p:sp>
      <p:sp>
        <p:nvSpPr>
          <p:cNvPr id="7938" name="Google Shape;7938;p35"/>
          <p:cNvSpPr txBox="1"/>
          <p:nvPr>
            <p:ph idx="5" type="subTitle"/>
          </p:nvPr>
        </p:nvSpPr>
        <p:spPr>
          <a:xfrm>
            <a:off x="3630750" y="1686625"/>
            <a:ext cx="2049000" cy="57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o</a:t>
            </a:r>
            <a:r>
              <a:rPr lang="en"/>
              <a:t>rganic materials</a:t>
            </a:r>
            <a:endParaRPr/>
          </a:p>
          <a:p>
            <a:pPr indent="-355600" lvl="0" marL="457200" rtl="0" algn="l">
              <a:spcBef>
                <a:spcPts val="0"/>
              </a:spcBef>
              <a:spcAft>
                <a:spcPts val="0"/>
              </a:spcAft>
              <a:buSzPts val="2000"/>
              <a:buChar char="○"/>
            </a:pPr>
            <a:r>
              <a:rPr lang="en"/>
              <a:t>u</a:t>
            </a:r>
            <a:r>
              <a:rPr lang="en"/>
              <a:t>neaten food</a:t>
            </a:r>
            <a:endParaRPr/>
          </a:p>
          <a:p>
            <a:pPr indent="-355600" lvl="0" marL="457200" rtl="0" algn="l">
              <a:spcBef>
                <a:spcPts val="0"/>
              </a:spcBef>
              <a:spcAft>
                <a:spcPts val="0"/>
              </a:spcAft>
              <a:buSzPts val="2000"/>
              <a:buChar char="○"/>
            </a:pPr>
            <a:r>
              <a:rPr lang="en"/>
              <a:t>vegetable/plant scaps</a:t>
            </a:r>
            <a:endParaRPr/>
          </a:p>
          <a:p>
            <a:pPr indent="-355600" lvl="0" marL="457200" rtl="0" algn="l">
              <a:spcBef>
                <a:spcPts val="0"/>
              </a:spcBef>
              <a:spcAft>
                <a:spcPts val="0"/>
              </a:spcAft>
              <a:buSzPts val="2000"/>
              <a:buChar char="○"/>
            </a:pPr>
            <a:r>
              <a:rPr lang="en"/>
              <a:t>bones/meat</a:t>
            </a:r>
            <a:endParaRPr/>
          </a:p>
          <a:p>
            <a:pPr indent="-355600" lvl="0" marL="457200" rtl="0" algn="l">
              <a:spcBef>
                <a:spcPts val="0"/>
              </a:spcBef>
              <a:spcAft>
                <a:spcPts val="0"/>
              </a:spcAft>
              <a:buSzPts val="2000"/>
              <a:buChar char="○"/>
            </a:pPr>
            <a:r>
              <a:rPr lang="en"/>
              <a:t>d</a:t>
            </a:r>
            <a:r>
              <a:rPr lang="en"/>
              <a:t>ead leaves &amp; other plant material</a:t>
            </a:r>
            <a:endParaRPr/>
          </a:p>
        </p:txBody>
      </p:sp>
      <p:sp>
        <p:nvSpPr>
          <p:cNvPr id="7939" name="Google Shape;7939;p35"/>
          <p:cNvSpPr txBox="1"/>
          <p:nvPr>
            <p:ph idx="6" type="subTitle"/>
          </p:nvPr>
        </p:nvSpPr>
        <p:spPr>
          <a:xfrm>
            <a:off x="5679675" y="1686625"/>
            <a:ext cx="2304900" cy="57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p</a:t>
            </a:r>
            <a:r>
              <a:rPr lang="en"/>
              <a:t>lastics </a:t>
            </a:r>
            <a:endParaRPr/>
          </a:p>
          <a:p>
            <a:pPr indent="-330200" lvl="1" marL="914400" rtl="0" algn="l">
              <a:spcBef>
                <a:spcPts val="0"/>
              </a:spcBef>
              <a:spcAft>
                <a:spcPts val="0"/>
              </a:spcAft>
              <a:buSzPts val="1600"/>
              <a:buChar char="○"/>
            </a:pPr>
            <a:r>
              <a:rPr lang="en"/>
              <a:t>EXCEPT: plastic no. 6 (</a:t>
            </a:r>
            <a:r>
              <a:rPr lang="en"/>
              <a:t>polypropylene - cannot be mixed with other plastics)</a:t>
            </a:r>
            <a:r>
              <a:rPr lang="en"/>
              <a:t> </a:t>
            </a:r>
            <a:endParaRPr/>
          </a:p>
          <a:p>
            <a:pPr indent="-355600" lvl="0" marL="457200" rtl="0" algn="l">
              <a:spcBef>
                <a:spcPts val="0"/>
              </a:spcBef>
              <a:spcAft>
                <a:spcPts val="0"/>
              </a:spcAft>
              <a:buSzPts val="2000"/>
              <a:buChar char="○"/>
            </a:pPr>
            <a:r>
              <a:rPr lang="en"/>
              <a:t>a</a:t>
            </a:r>
            <a:r>
              <a:rPr lang="en"/>
              <a:t>luminum/metals</a:t>
            </a:r>
            <a:endParaRPr/>
          </a:p>
          <a:p>
            <a:pPr indent="-330200" lvl="1" marL="914400" rtl="0" algn="l">
              <a:spcBef>
                <a:spcPts val="0"/>
              </a:spcBef>
              <a:spcAft>
                <a:spcPts val="0"/>
              </a:spcAft>
              <a:buSzPts val="1600"/>
              <a:buChar char="○"/>
            </a:pPr>
            <a:r>
              <a:rPr lang="en"/>
              <a:t>e</a:t>
            </a:r>
            <a:r>
              <a:rPr lang="en"/>
              <a:t>x: tin cans </a:t>
            </a:r>
            <a:endParaRPr/>
          </a:p>
          <a:p>
            <a:pPr indent="-355600" lvl="0" marL="457200" rtl="0" algn="l">
              <a:spcBef>
                <a:spcPts val="0"/>
              </a:spcBef>
              <a:spcAft>
                <a:spcPts val="0"/>
              </a:spcAft>
              <a:buSzPts val="2000"/>
              <a:buChar char="○"/>
            </a:pPr>
            <a:r>
              <a:rPr lang="en"/>
              <a:t>c</a:t>
            </a:r>
            <a:r>
              <a:rPr lang="en"/>
              <a:t>ardboard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3" name="Shape 7943"/>
        <p:cNvGrpSpPr/>
        <p:nvPr/>
      </p:nvGrpSpPr>
      <p:grpSpPr>
        <a:xfrm>
          <a:off x="0" y="0"/>
          <a:ext cx="0" cy="0"/>
          <a:chOff x="0" y="0"/>
          <a:chExt cx="0" cy="0"/>
        </a:xfrm>
      </p:grpSpPr>
      <p:sp>
        <p:nvSpPr>
          <p:cNvPr id="7944" name="Google Shape;7944;p36"/>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did We Learn? </a:t>
            </a:r>
            <a:endParaRPr/>
          </a:p>
        </p:txBody>
      </p:sp>
      <p:sp>
        <p:nvSpPr>
          <p:cNvPr id="7945" name="Google Shape;7945;p36"/>
          <p:cNvSpPr txBox="1"/>
          <p:nvPr>
            <p:ph idx="1" type="body"/>
          </p:nvPr>
        </p:nvSpPr>
        <p:spPr>
          <a:xfrm>
            <a:off x="939150" y="1142825"/>
            <a:ext cx="7455600" cy="3636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What composting is </a:t>
            </a:r>
            <a:endParaRPr sz="2000"/>
          </a:p>
          <a:p>
            <a:pPr indent="0" lvl="0" marL="457200" rtl="0" algn="l">
              <a:spcBef>
                <a:spcPts val="1600"/>
              </a:spcBef>
              <a:spcAft>
                <a:spcPts val="0"/>
              </a:spcAft>
              <a:buNone/>
            </a:pPr>
            <a:r>
              <a:t/>
            </a:r>
            <a:endParaRPr sz="2000"/>
          </a:p>
          <a:p>
            <a:pPr indent="-355600" lvl="0" marL="457200" rtl="0" algn="l">
              <a:spcBef>
                <a:spcPts val="1600"/>
              </a:spcBef>
              <a:spcAft>
                <a:spcPts val="0"/>
              </a:spcAft>
              <a:buSzPts val="2000"/>
              <a:buChar char="○"/>
            </a:pPr>
            <a:r>
              <a:rPr lang="en" sz="2000"/>
              <a:t>c</a:t>
            </a:r>
            <a:r>
              <a:rPr lang="en" sz="2000"/>
              <a:t>omposting reduces waste &amp; methane emissions in landfills</a:t>
            </a:r>
            <a:endParaRPr sz="2000"/>
          </a:p>
          <a:p>
            <a:pPr indent="0" lvl="0" marL="457200" rtl="0" algn="l">
              <a:spcBef>
                <a:spcPts val="1600"/>
              </a:spcBef>
              <a:spcAft>
                <a:spcPts val="0"/>
              </a:spcAft>
              <a:buNone/>
            </a:pPr>
            <a:r>
              <a:t/>
            </a:r>
            <a:endParaRPr sz="500"/>
          </a:p>
          <a:p>
            <a:pPr indent="-355600" lvl="0" marL="457200" rtl="0" algn="l">
              <a:spcBef>
                <a:spcPts val="1600"/>
              </a:spcBef>
              <a:spcAft>
                <a:spcPts val="0"/>
              </a:spcAft>
              <a:buSzPts val="2000"/>
              <a:buChar char="○"/>
            </a:pPr>
            <a:r>
              <a:rPr lang="en" sz="2000"/>
              <a:t>There are three separate bins to place your waste</a:t>
            </a:r>
            <a:endParaRPr sz="2000"/>
          </a:p>
          <a:p>
            <a:pPr indent="0" lvl="0" marL="457200" rtl="0" algn="l">
              <a:spcBef>
                <a:spcPts val="1600"/>
              </a:spcBef>
              <a:spcAft>
                <a:spcPts val="0"/>
              </a:spcAft>
              <a:buNone/>
            </a:pPr>
            <a:r>
              <a:t/>
            </a:r>
            <a:endParaRPr sz="2000"/>
          </a:p>
          <a:p>
            <a:pPr indent="0" lvl="0" marL="457200" rtl="0" algn="l">
              <a:spcBef>
                <a:spcPts val="1600"/>
              </a:spcBef>
              <a:spcAft>
                <a:spcPts val="0"/>
              </a:spcAft>
              <a:buNone/>
            </a:pPr>
            <a:r>
              <a:t/>
            </a:r>
            <a:endParaRPr sz="2000"/>
          </a:p>
          <a:p>
            <a:pPr indent="0" lvl="0" marL="457200" rtl="0" algn="ctr">
              <a:spcBef>
                <a:spcPts val="1600"/>
              </a:spcBef>
              <a:spcAft>
                <a:spcPts val="1600"/>
              </a:spcAft>
              <a:buNone/>
            </a:pPr>
            <a:r>
              <a:rPr b="1" lang="en" sz="2000"/>
              <a:t> Be conscious of where you put your waste!</a:t>
            </a:r>
            <a:endParaRPr b="1"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9" name="Shape 7949"/>
        <p:cNvGrpSpPr/>
        <p:nvPr/>
      </p:nvGrpSpPr>
      <p:grpSpPr>
        <a:xfrm>
          <a:off x="0" y="0"/>
          <a:ext cx="0" cy="0"/>
          <a:chOff x="0" y="0"/>
          <a:chExt cx="0" cy="0"/>
        </a:xfrm>
      </p:grpSpPr>
      <p:sp>
        <p:nvSpPr>
          <p:cNvPr id="7950" name="Google Shape;7950;p37"/>
          <p:cNvSpPr txBox="1"/>
          <p:nvPr>
            <p:ph type="title"/>
          </p:nvPr>
        </p:nvSpPr>
        <p:spPr>
          <a:xfrm>
            <a:off x="989850" y="1226850"/>
            <a:ext cx="7268400" cy="208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 For Listening!</a:t>
            </a:r>
            <a:endParaRPr sz="4500"/>
          </a:p>
        </p:txBody>
      </p:sp>
      <p:sp>
        <p:nvSpPr>
          <p:cNvPr id="7951" name="Google Shape;7951;p37"/>
          <p:cNvSpPr txBox="1"/>
          <p:nvPr/>
        </p:nvSpPr>
        <p:spPr>
          <a:xfrm>
            <a:off x="1936625" y="3718825"/>
            <a:ext cx="5487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Chewy"/>
                <a:ea typeface="Chewy"/>
                <a:cs typeface="Chewy"/>
                <a:sym typeface="Chewy"/>
              </a:rPr>
              <a:t>If you have any questions email: thegreencauseinitiative@gmail.com</a:t>
            </a:r>
            <a:endParaRPr sz="1600">
              <a:solidFill>
                <a:schemeClr val="dk1"/>
              </a:solidFill>
              <a:latin typeface="Chewy"/>
              <a:ea typeface="Chewy"/>
              <a:cs typeface="Chewy"/>
              <a:sym typeface="Chew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55" name="Shape 7955"/>
        <p:cNvGrpSpPr/>
        <p:nvPr/>
      </p:nvGrpSpPr>
      <p:grpSpPr>
        <a:xfrm>
          <a:off x="0" y="0"/>
          <a:ext cx="0" cy="0"/>
          <a:chOff x="0" y="0"/>
          <a:chExt cx="0" cy="0"/>
        </a:xfrm>
      </p:grpSpPr>
      <p:sp>
        <p:nvSpPr>
          <p:cNvPr id="7956" name="Google Shape;7956;p38"/>
          <p:cNvSpPr txBox="1"/>
          <p:nvPr>
            <p:ph type="title"/>
          </p:nvPr>
        </p:nvSpPr>
        <p:spPr>
          <a:xfrm>
            <a:off x="927975" y="521625"/>
            <a:ext cx="5723400" cy="56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 Cited</a:t>
            </a:r>
            <a:endParaRPr/>
          </a:p>
        </p:txBody>
      </p:sp>
      <p:sp>
        <p:nvSpPr>
          <p:cNvPr id="7957" name="Google Shape;7957;p38"/>
          <p:cNvSpPr txBox="1"/>
          <p:nvPr>
            <p:ph idx="1" type="body"/>
          </p:nvPr>
        </p:nvSpPr>
        <p:spPr>
          <a:xfrm>
            <a:off x="939150" y="1142825"/>
            <a:ext cx="7455900" cy="3636900"/>
          </a:xfrm>
          <a:prstGeom prst="rect">
            <a:avLst/>
          </a:prstGeom>
        </p:spPr>
        <p:txBody>
          <a:bodyPr anchorCtr="0" anchor="t" bIns="91425" lIns="91425" spcFirstLastPara="1" rIns="91425" wrap="square" tIns="91425">
            <a:noAutofit/>
          </a:bodyPr>
          <a:lstStyle/>
          <a:p>
            <a:pPr indent="0" lvl="0" marL="355600" rtl="0" algn="l">
              <a:lnSpc>
                <a:spcPct val="115000"/>
              </a:lnSpc>
              <a:spcBef>
                <a:spcPts val="1200"/>
              </a:spcBef>
              <a:spcAft>
                <a:spcPts val="0"/>
              </a:spcAft>
              <a:buNone/>
            </a:pPr>
            <a:r>
              <a:rPr lang="en" sz="2000"/>
              <a:t>“Composting At Home.” </a:t>
            </a:r>
            <a:r>
              <a:rPr i="1" lang="en" sz="2000"/>
              <a:t>EPA</a:t>
            </a:r>
            <a:r>
              <a:rPr lang="en" sz="2000"/>
              <a:t>, Environmental Protection Agency, 10 Feb. 2021, www.epa.gov/recycle/composting-home#benefits.</a:t>
            </a:r>
            <a:endParaRPr sz="2000"/>
          </a:p>
          <a:p>
            <a:pPr indent="0" lvl="0" marL="355600" rtl="0" algn="l">
              <a:lnSpc>
                <a:spcPct val="115000"/>
              </a:lnSpc>
              <a:spcBef>
                <a:spcPts val="1200"/>
              </a:spcBef>
              <a:spcAft>
                <a:spcPts val="0"/>
              </a:spcAft>
              <a:buClr>
                <a:schemeClr val="accent2"/>
              </a:buClr>
              <a:buSzPts val="1100"/>
              <a:buFont typeface="Arial"/>
              <a:buNone/>
            </a:pPr>
            <a:r>
              <a:t/>
            </a:r>
            <a:endParaRPr sz="2000"/>
          </a:p>
          <a:p>
            <a:pPr indent="0" lvl="0" marL="355600" rtl="0" algn="l">
              <a:lnSpc>
                <a:spcPct val="115000"/>
              </a:lnSpc>
              <a:spcBef>
                <a:spcPts val="1200"/>
              </a:spcBef>
              <a:spcAft>
                <a:spcPts val="0"/>
              </a:spcAft>
              <a:buClr>
                <a:schemeClr val="accent2"/>
              </a:buClr>
              <a:buSzPts val="1100"/>
              <a:buFont typeface="Arial"/>
              <a:buNone/>
            </a:pPr>
            <a:r>
              <a:rPr lang="en" sz="2000"/>
              <a:t>July 20, 2020 Shelia Hu. “Composting 101.” </a:t>
            </a:r>
            <a:r>
              <a:rPr i="1" lang="en" sz="2000"/>
              <a:t>NRDC</a:t>
            </a:r>
            <a:r>
              <a:rPr lang="en" sz="2000"/>
              <a:t>, 20 July 2020, www.nrdc.org/stories/composting-101#whatis. </a:t>
            </a:r>
            <a:endParaRPr sz="2000"/>
          </a:p>
          <a:p>
            <a:pPr indent="0" lvl="0" marL="0" rtl="0" algn="l">
              <a:spcBef>
                <a:spcPts val="1200"/>
              </a:spcBef>
              <a:spcAft>
                <a:spcPts val="1600"/>
              </a:spcAft>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