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Oswald"/>
      <p:regular r:id="rId23"/>
      <p:bold r:id="rId24"/>
    </p:embeddedFont>
    <p:embeddedFont>
      <p:font typeface="Nanum Pen Script"/>
      <p:regular r:id="rId25"/>
    </p:embeddedFont>
    <p:embeddedFont>
      <p:font typeface="Open Sans"/>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The Green Caus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Oswald-bold.fntdata"/><Relationship Id="rId23" Type="http://schemas.openxmlformats.org/officeDocument/2006/relationships/font" Target="fonts/Oswald-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penSans-regular.fntdata"/><Relationship Id="rId25" Type="http://schemas.openxmlformats.org/officeDocument/2006/relationships/font" Target="fonts/NanumPenScript-regular.fntdata"/><Relationship Id="rId28" Type="http://schemas.openxmlformats.org/officeDocument/2006/relationships/font" Target="fonts/OpenSans-italic.fntdata"/><Relationship Id="rId27" Type="http://schemas.openxmlformats.org/officeDocument/2006/relationships/font" Target="fonts/OpenSans-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03-24T16:07:10.709">
    <p:pos x="6000" y="0"/>
    <p:text>provide a solution slide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8d86ff3bbe_0_260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8d86ff3bbe_0_260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90980a8a3f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90980a8a3f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8d86ff3bbe_0_1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8d86ff3bbe_0_1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ca7b81f48f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ca7b81f48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d44a998a11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d44a998a1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d44a998a1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d44a998a1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90980a8a3f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90980a8a3f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90980a8a3f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90980a8a3f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8d86ff3bbe_0_15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8d86ff3bbe_0_1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8d86ff3bbe_0_8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8d86ff3bbe_0_8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rgbClr val="053B5C"/>
                </a:solidFill>
                <a:latin typeface="Open Sans"/>
                <a:ea typeface="Open Sans"/>
                <a:cs typeface="Open Sans"/>
                <a:sym typeface="Open Sans"/>
              </a:rPr>
              <a:t>Any particle that gets picked up into the air or is formed from chemical reactions in the air can be an aerosol. Many aerosols enter the atmosphere when we burn fossil fuels—such as coal and petroleum—and wood. These particles can come from many sources, including car exhaust, factories and even wildfires. Some of the particles and gases come directly from these sources, but others form through chemical reactions in the air. Aerosols can come from other places, too, such as ash from an erupting volcano. Dust, pollen from plants and mold spores are also examples of aerosols. While most aerosols remain in the atmosphere from between four days and a week, they also have the potential to travel great distances in that time, moving thousands of miles in a week. Aerosols’ ability to change the reflectivity of the planet is known as the albedo of the planet. While light colores aerosols can cool our planet, black carbon or brown carbon/organic matter, will absorb light radiation, adding to warming the atmosphere. Reflective aerosols tend to brighten clouds and make them last longer, while black carbon can stop cloud formation or warm the surrounding atmosphere and cause droplets to evaporate, turning clouds into a haze that suppresses precipitation. Aerosols are one of the main air pollutants, leading to the premature deaths of millions of people every year as they damage lungs and can even enter the bloodstream. 8.8 million people a year die from air pollution.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90980a8a3f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90980a8a3f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ca7b81f48f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ca7b81f48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90980a8a3f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90980a8a3f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rgbClr val="053B5C"/>
                </a:solidFill>
                <a:latin typeface="Open Sans"/>
                <a:ea typeface="Open Sans"/>
                <a:cs typeface="Open Sans"/>
                <a:sym typeface="Open Sans"/>
              </a:rPr>
              <a:t>Any particle that gets picked up into the air or is formed from chemical reactions in the air can be an aerosol. Many aerosols enter the atmosphere when we burn fossil fuels—such as coal and petroleum—and wood. These particles can come from many sources, including car exhaust, factories and even wildfires. Some of the particles and gases come directly from these sources, but others form through chemical reactions in the air. Aerosols can come from other places, too, such as ash from an erupting volcano. Dust, pollen from plants and mold spores are also examples of aerosols. While most aerosols remain in the atmosphere from between four days and a week, they also have the potential to travel great distances in that time, moving thousands of miles in a week. Aerosols’ ability to change the reflectivity of the planet is known as the albedo of the planet. While light colores aerosols can cool our planet, black carbon or brown carbon/organic matter, will absorb light radiation, adding to warming the atmosphere. Reflective aerosols tend to brighten clouds and make them last longer, while black carbon can stop cloud formation or warm the surrounding atmosphere and cause droplets to evaporate, turning clouds into a haze that suppresses precipitation. Aerosols are one of the main air pollutants, leading to the premature deaths of millions of people every year as they damage lungs and can even enter the bloodstream. 8.8 million people a year die from air pollution.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8d86ff3bbe_0_15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8d86ff3bbe_0_15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90980a8a3f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90980a8a3f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rgbClr val="053B5C"/>
                </a:solidFill>
                <a:latin typeface="Open Sans"/>
                <a:ea typeface="Open Sans"/>
                <a:cs typeface="Open Sans"/>
                <a:sym typeface="Open Sans"/>
              </a:rPr>
              <a:t>Water pollution can disrupt and negatively impact nature's water cycle as well. A lot of water pollution comes from human activity. Some human causes include sewage, pesticides and fertilizers from farms, waste water and chemicals from factories, silt from construction sites, and trash from people littering. Air pollution can also have a direct effect on water pollution. When particles like sulfur dioxide get high into the air they can combine with rain to produce acid rain. Acid rain can turn lakes acidic, killing fishes and other animals. Sometimes pollution affects the entire food chain. Small fishes absorb pollutants, such as chemicals, into their bodies. Then bigger fishes eat the smaller fishes and get the pollutants too. Plastic pollution is also a major threat. While it’s tough to say exactly how much plastic is in the ocean, scientists think about 8 million metric tons of plastic enter the ocean every year. </a:t>
            </a:r>
            <a:endParaRPr sz="1200">
              <a:solidFill>
                <a:srgbClr val="053B5C"/>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90980a8a3f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90980a8a3f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rgbClr val="053B5C"/>
                </a:solidFill>
                <a:latin typeface="Open Sans"/>
                <a:ea typeface="Open Sans"/>
                <a:cs typeface="Open Sans"/>
                <a:sym typeface="Open Sans"/>
              </a:rPr>
              <a:t>Oil destroys the insulating ability of fur-bearing mammals, such as sea otters, and the water repellency of a bird's feathers, thus exposing these creatures to the harsh elements. Without the ability to repel water and insulate from the cold water, birds and mammals will die from hypothermia. Juvenile sea turtles can also become trapped in oil and mistake it for food. Dolphins and whales can inhale oil, which can affect lungs, immune function and reproduction. Many birds and animals also ingest oil when they try to clean themselves, which can poison them. Fish, shellfish, and corals may not be exposed immediately, but can come into contact with oil if it is mixed into the water column — shellfish can also be exposed in the intertidal zone. When exposed to oil, adult fish may experience reduced growth, enlarged livers, changes in heart and respiration rates, fin erosion, and reproduction impairment. Fish eggs and larvae can be especially sensitive to lethal and sublethal impacts. Even when lethal impacts are not observed, oil can make fish and shellfish unsafe for humans to eat. When an oil slick from a large spill reaches a beach, oil coats and clings to every rock and grain of sand. If the oil washes into coastal marshes, mangrove forests, or other wetlands, fibrous plants and grasses absorb oil, which can damage plants and make the area unsuitable as wildlife habitat.</a:t>
            </a:r>
            <a:endParaRPr sz="1200">
              <a:solidFill>
                <a:srgbClr val="053B5C"/>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s://slack-redir.net/link?url=https%3A%2F%2Fwww.freepik.com%2F" TargetMode="External"/><Relationship Id="rId5" Type="http://schemas.openxmlformats.org/officeDocument/2006/relationships/hyperlink" Target="https://slack-redir.net/link?url=https%3A%2F%2Fstories.freepik.com%2F"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p:nvPr/>
        </p:nvSpPr>
        <p:spPr>
          <a:xfrm>
            <a:off x="3769625" y="0"/>
            <a:ext cx="5374339" cy="4746796"/>
          </a:xfrm>
          <a:custGeom>
            <a:rect b="b" l="l" r="r" t="t"/>
            <a:pathLst>
              <a:path extrusionOk="0" h="155722" w="176309">
                <a:moveTo>
                  <a:pt x="63247" y="0"/>
                </a:moveTo>
                <a:cubicBezTo>
                  <a:pt x="63247" y="0"/>
                  <a:pt x="80642" y="24848"/>
                  <a:pt x="37077" y="41672"/>
                </a:cubicBezTo>
                <a:cubicBezTo>
                  <a:pt x="1" y="55983"/>
                  <a:pt x="5335" y="88511"/>
                  <a:pt x="27957" y="97286"/>
                </a:cubicBezTo>
                <a:cubicBezTo>
                  <a:pt x="27849" y="97834"/>
                  <a:pt x="27742" y="98381"/>
                  <a:pt x="27659" y="98929"/>
                </a:cubicBezTo>
                <a:cubicBezTo>
                  <a:pt x="23670" y="124623"/>
                  <a:pt x="47626" y="125194"/>
                  <a:pt x="58960" y="130445"/>
                </a:cubicBezTo>
                <a:cubicBezTo>
                  <a:pt x="60782" y="131290"/>
                  <a:pt x="62425" y="132326"/>
                  <a:pt x="63997" y="133457"/>
                </a:cubicBezTo>
                <a:cubicBezTo>
                  <a:pt x="65985" y="140732"/>
                  <a:pt x="70795" y="147709"/>
                  <a:pt x="78010" y="151757"/>
                </a:cubicBezTo>
                <a:cubicBezTo>
                  <a:pt x="81701" y="153840"/>
                  <a:pt x="86071" y="154971"/>
                  <a:pt x="89976" y="155341"/>
                </a:cubicBezTo>
                <a:cubicBezTo>
                  <a:pt x="92794" y="155602"/>
                  <a:pt x="95482" y="155722"/>
                  <a:pt x="98053" y="155722"/>
                </a:cubicBezTo>
                <a:cubicBezTo>
                  <a:pt x="124611" y="155722"/>
                  <a:pt x="138682" y="142939"/>
                  <a:pt x="155020" y="141756"/>
                </a:cubicBezTo>
                <a:cubicBezTo>
                  <a:pt x="155811" y="141699"/>
                  <a:pt x="156608" y="141669"/>
                  <a:pt x="157412" y="141669"/>
                </a:cubicBezTo>
                <a:cubicBezTo>
                  <a:pt x="163153" y="141669"/>
                  <a:pt x="169259" y="143194"/>
                  <a:pt x="176308" y="147256"/>
                </a:cubicBezTo>
                <a:lnTo>
                  <a:pt x="176308" y="0"/>
                </a:ln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p:nvPr/>
        </p:nvSpPr>
        <p:spPr>
          <a:xfrm rot="10800000">
            <a:off x="-10703" y="2348879"/>
            <a:ext cx="3274652" cy="2797621"/>
          </a:xfrm>
          <a:custGeom>
            <a:rect b="b" l="l" r="r" t="t"/>
            <a:pathLst>
              <a:path extrusionOk="0" h="465688" w="545094">
                <a:moveTo>
                  <a:pt x="207028" y="1"/>
                </a:moveTo>
                <a:cubicBezTo>
                  <a:pt x="207028" y="1"/>
                  <a:pt x="259058" y="74319"/>
                  <a:pt x="128756" y="124647"/>
                </a:cubicBezTo>
                <a:cubicBezTo>
                  <a:pt x="1" y="174354"/>
                  <a:pt x="42285" y="297550"/>
                  <a:pt x="138002" y="297550"/>
                </a:cubicBezTo>
                <a:cubicBezTo>
                  <a:pt x="146029" y="297550"/>
                  <a:pt x="154432" y="296683"/>
                  <a:pt x="163141" y="294834"/>
                </a:cubicBezTo>
                <a:cubicBezTo>
                  <a:pt x="173520" y="292632"/>
                  <a:pt x="182326" y="291602"/>
                  <a:pt x="189704" y="291602"/>
                </a:cubicBezTo>
                <a:cubicBezTo>
                  <a:pt x="225753" y="291602"/>
                  <a:pt x="227678" y="316202"/>
                  <a:pt x="212112" y="348817"/>
                </a:cubicBezTo>
                <a:cubicBezTo>
                  <a:pt x="196610" y="381274"/>
                  <a:pt x="212112" y="431899"/>
                  <a:pt x="251176" y="453854"/>
                </a:cubicBezTo>
                <a:cubicBezTo>
                  <a:pt x="262225" y="460057"/>
                  <a:pt x="275286" y="463462"/>
                  <a:pt x="286978" y="464546"/>
                </a:cubicBezTo>
                <a:cubicBezTo>
                  <a:pt x="295411" y="465329"/>
                  <a:pt x="303454" y="465688"/>
                  <a:pt x="311146" y="465688"/>
                </a:cubicBezTo>
                <a:cubicBezTo>
                  <a:pt x="390544" y="465688"/>
                  <a:pt x="432621" y="427483"/>
                  <a:pt x="481467" y="423934"/>
                </a:cubicBezTo>
                <a:cubicBezTo>
                  <a:pt x="483856" y="423759"/>
                  <a:pt x="486261" y="423668"/>
                  <a:pt x="488687" y="423668"/>
                </a:cubicBezTo>
                <a:cubicBezTo>
                  <a:pt x="505818" y="423668"/>
                  <a:pt x="524017" y="428226"/>
                  <a:pt x="545094" y="440376"/>
                </a:cubicBezTo>
                <a:lnTo>
                  <a:pt x="545094" y="1"/>
                </a:ln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717529" y="1686425"/>
            <a:ext cx="4584300" cy="20526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053B5C"/>
              </a:buClr>
              <a:buSzPts val="6000"/>
              <a:buNone/>
              <a:defRPr sz="6000">
                <a:solidFill>
                  <a:srgbClr val="053B5C"/>
                </a:solidFill>
              </a:defRPr>
            </a:lvl1pPr>
            <a:lvl2pPr lvl="1" rtl="0">
              <a:spcBef>
                <a:spcPts val="0"/>
              </a:spcBef>
              <a:spcAft>
                <a:spcPts val="0"/>
              </a:spcAft>
              <a:buClr>
                <a:srgbClr val="053B5C"/>
              </a:buClr>
              <a:buSzPts val="6000"/>
              <a:buNone/>
              <a:defRPr sz="6000">
                <a:solidFill>
                  <a:srgbClr val="053B5C"/>
                </a:solidFill>
              </a:defRPr>
            </a:lvl2pPr>
            <a:lvl3pPr lvl="2" rtl="0">
              <a:spcBef>
                <a:spcPts val="0"/>
              </a:spcBef>
              <a:spcAft>
                <a:spcPts val="0"/>
              </a:spcAft>
              <a:buClr>
                <a:srgbClr val="053B5C"/>
              </a:buClr>
              <a:buSzPts val="6000"/>
              <a:buNone/>
              <a:defRPr sz="6000">
                <a:solidFill>
                  <a:srgbClr val="053B5C"/>
                </a:solidFill>
              </a:defRPr>
            </a:lvl3pPr>
            <a:lvl4pPr lvl="3" rtl="0">
              <a:spcBef>
                <a:spcPts val="0"/>
              </a:spcBef>
              <a:spcAft>
                <a:spcPts val="0"/>
              </a:spcAft>
              <a:buClr>
                <a:srgbClr val="053B5C"/>
              </a:buClr>
              <a:buSzPts val="6000"/>
              <a:buNone/>
              <a:defRPr sz="6000">
                <a:solidFill>
                  <a:srgbClr val="053B5C"/>
                </a:solidFill>
              </a:defRPr>
            </a:lvl4pPr>
            <a:lvl5pPr lvl="4" rtl="0">
              <a:spcBef>
                <a:spcPts val="0"/>
              </a:spcBef>
              <a:spcAft>
                <a:spcPts val="0"/>
              </a:spcAft>
              <a:buClr>
                <a:srgbClr val="053B5C"/>
              </a:buClr>
              <a:buSzPts val="6000"/>
              <a:buNone/>
              <a:defRPr sz="6000">
                <a:solidFill>
                  <a:srgbClr val="053B5C"/>
                </a:solidFill>
              </a:defRPr>
            </a:lvl5pPr>
            <a:lvl6pPr lvl="5" rtl="0">
              <a:spcBef>
                <a:spcPts val="0"/>
              </a:spcBef>
              <a:spcAft>
                <a:spcPts val="0"/>
              </a:spcAft>
              <a:buClr>
                <a:srgbClr val="053B5C"/>
              </a:buClr>
              <a:buSzPts val="6000"/>
              <a:buNone/>
              <a:defRPr sz="6000">
                <a:solidFill>
                  <a:srgbClr val="053B5C"/>
                </a:solidFill>
              </a:defRPr>
            </a:lvl6pPr>
            <a:lvl7pPr lvl="6" rtl="0">
              <a:spcBef>
                <a:spcPts val="0"/>
              </a:spcBef>
              <a:spcAft>
                <a:spcPts val="0"/>
              </a:spcAft>
              <a:buClr>
                <a:srgbClr val="053B5C"/>
              </a:buClr>
              <a:buSzPts val="6000"/>
              <a:buNone/>
              <a:defRPr sz="6000">
                <a:solidFill>
                  <a:srgbClr val="053B5C"/>
                </a:solidFill>
              </a:defRPr>
            </a:lvl7pPr>
            <a:lvl8pPr lvl="7" rtl="0">
              <a:spcBef>
                <a:spcPts val="0"/>
              </a:spcBef>
              <a:spcAft>
                <a:spcPts val="0"/>
              </a:spcAft>
              <a:buClr>
                <a:srgbClr val="053B5C"/>
              </a:buClr>
              <a:buSzPts val="6000"/>
              <a:buNone/>
              <a:defRPr sz="6000">
                <a:solidFill>
                  <a:srgbClr val="053B5C"/>
                </a:solidFill>
              </a:defRPr>
            </a:lvl8pPr>
            <a:lvl9pPr lvl="8" rtl="0">
              <a:spcBef>
                <a:spcPts val="0"/>
              </a:spcBef>
              <a:spcAft>
                <a:spcPts val="0"/>
              </a:spcAft>
              <a:buClr>
                <a:srgbClr val="053B5C"/>
              </a:buClr>
              <a:buSzPts val="6000"/>
              <a:buNone/>
              <a:defRPr sz="6000">
                <a:solidFill>
                  <a:srgbClr val="053B5C"/>
                </a:solidFill>
              </a:defRPr>
            </a:lvl9pPr>
          </a:lstStyle>
          <a:p/>
        </p:txBody>
      </p:sp>
      <p:sp>
        <p:nvSpPr>
          <p:cNvPr id="12" name="Google Shape;12;p2"/>
          <p:cNvSpPr txBox="1"/>
          <p:nvPr>
            <p:ph idx="1" type="subTitle"/>
          </p:nvPr>
        </p:nvSpPr>
        <p:spPr>
          <a:xfrm>
            <a:off x="686814" y="3304725"/>
            <a:ext cx="4074600" cy="446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53B5C"/>
              </a:buClr>
              <a:buSzPts val="1700"/>
              <a:buNone/>
              <a:defRPr sz="1600">
                <a:solidFill>
                  <a:srgbClr val="053B5C"/>
                </a:solidFill>
              </a:defRPr>
            </a:lvl1pPr>
            <a:lvl2pPr lvl="1" rtl="0">
              <a:lnSpc>
                <a:spcPct val="100000"/>
              </a:lnSpc>
              <a:spcBef>
                <a:spcPts val="0"/>
              </a:spcBef>
              <a:spcAft>
                <a:spcPts val="0"/>
              </a:spcAft>
              <a:buClr>
                <a:srgbClr val="053B5C"/>
              </a:buClr>
              <a:buSzPts val="1700"/>
              <a:buNone/>
              <a:defRPr sz="1700">
                <a:solidFill>
                  <a:srgbClr val="053B5C"/>
                </a:solidFill>
              </a:defRPr>
            </a:lvl2pPr>
            <a:lvl3pPr lvl="2" rtl="0">
              <a:lnSpc>
                <a:spcPct val="100000"/>
              </a:lnSpc>
              <a:spcBef>
                <a:spcPts val="0"/>
              </a:spcBef>
              <a:spcAft>
                <a:spcPts val="0"/>
              </a:spcAft>
              <a:buClr>
                <a:srgbClr val="053B5C"/>
              </a:buClr>
              <a:buSzPts val="1700"/>
              <a:buNone/>
              <a:defRPr sz="1700">
                <a:solidFill>
                  <a:srgbClr val="053B5C"/>
                </a:solidFill>
              </a:defRPr>
            </a:lvl3pPr>
            <a:lvl4pPr lvl="3" rtl="0">
              <a:lnSpc>
                <a:spcPct val="100000"/>
              </a:lnSpc>
              <a:spcBef>
                <a:spcPts val="0"/>
              </a:spcBef>
              <a:spcAft>
                <a:spcPts val="0"/>
              </a:spcAft>
              <a:buClr>
                <a:srgbClr val="053B5C"/>
              </a:buClr>
              <a:buSzPts val="1700"/>
              <a:buNone/>
              <a:defRPr sz="1700">
                <a:solidFill>
                  <a:srgbClr val="053B5C"/>
                </a:solidFill>
              </a:defRPr>
            </a:lvl4pPr>
            <a:lvl5pPr lvl="4" rtl="0">
              <a:lnSpc>
                <a:spcPct val="100000"/>
              </a:lnSpc>
              <a:spcBef>
                <a:spcPts val="0"/>
              </a:spcBef>
              <a:spcAft>
                <a:spcPts val="0"/>
              </a:spcAft>
              <a:buClr>
                <a:srgbClr val="053B5C"/>
              </a:buClr>
              <a:buSzPts val="1700"/>
              <a:buNone/>
              <a:defRPr sz="1700">
                <a:solidFill>
                  <a:srgbClr val="053B5C"/>
                </a:solidFill>
              </a:defRPr>
            </a:lvl5pPr>
            <a:lvl6pPr lvl="5" rtl="0">
              <a:lnSpc>
                <a:spcPct val="100000"/>
              </a:lnSpc>
              <a:spcBef>
                <a:spcPts val="0"/>
              </a:spcBef>
              <a:spcAft>
                <a:spcPts val="0"/>
              </a:spcAft>
              <a:buClr>
                <a:srgbClr val="053B5C"/>
              </a:buClr>
              <a:buSzPts val="1700"/>
              <a:buNone/>
              <a:defRPr sz="1700">
                <a:solidFill>
                  <a:srgbClr val="053B5C"/>
                </a:solidFill>
              </a:defRPr>
            </a:lvl6pPr>
            <a:lvl7pPr lvl="6" rtl="0">
              <a:lnSpc>
                <a:spcPct val="100000"/>
              </a:lnSpc>
              <a:spcBef>
                <a:spcPts val="0"/>
              </a:spcBef>
              <a:spcAft>
                <a:spcPts val="0"/>
              </a:spcAft>
              <a:buClr>
                <a:srgbClr val="053B5C"/>
              </a:buClr>
              <a:buSzPts val="1700"/>
              <a:buNone/>
              <a:defRPr sz="1700">
                <a:solidFill>
                  <a:srgbClr val="053B5C"/>
                </a:solidFill>
              </a:defRPr>
            </a:lvl7pPr>
            <a:lvl8pPr lvl="7" rtl="0">
              <a:lnSpc>
                <a:spcPct val="100000"/>
              </a:lnSpc>
              <a:spcBef>
                <a:spcPts val="0"/>
              </a:spcBef>
              <a:spcAft>
                <a:spcPts val="0"/>
              </a:spcAft>
              <a:buClr>
                <a:srgbClr val="053B5C"/>
              </a:buClr>
              <a:buSzPts val="1700"/>
              <a:buNone/>
              <a:defRPr sz="1700">
                <a:solidFill>
                  <a:srgbClr val="053B5C"/>
                </a:solidFill>
              </a:defRPr>
            </a:lvl8pPr>
            <a:lvl9pPr lvl="8" rtl="0">
              <a:lnSpc>
                <a:spcPct val="100000"/>
              </a:lnSpc>
              <a:spcBef>
                <a:spcPts val="0"/>
              </a:spcBef>
              <a:spcAft>
                <a:spcPts val="0"/>
              </a:spcAft>
              <a:buClr>
                <a:srgbClr val="053B5C"/>
              </a:buClr>
              <a:buSzPts val="1700"/>
              <a:buNone/>
              <a:defRPr sz="1700">
                <a:solidFill>
                  <a:srgbClr val="053B5C"/>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 name="Shape 56"/>
        <p:cNvGrpSpPr/>
        <p:nvPr/>
      </p:nvGrpSpPr>
      <p:grpSpPr>
        <a:xfrm>
          <a:off x="0" y="0"/>
          <a:ext cx="0" cy="0"/>
          <a:chOff x="0" y="0"/>
          <a:chExt cx="0" cy="0"/>
        </a:xfrm>
      </p:grpSpPr>
      <p:sp>
        <p:nvSpPr>
          <p:cNvPr id="57" name="Google Shape;5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58" name="Google Shape;58;p11"/>
          <p:cNvGrpSpPr/>
          <p:nvPr/>
        </p:nvGrpSpPr>
        <p:grpSpPr>
          <a:xfrm rot="9401449">
            <a:off x="754395" y="69566"/>
            <a:ext cx="1522160" cy="1254196"/>
            <a:chOff x="698956" y="6526827"/>
            <a:chExt cx="1522132" cy="1254173"/>
          </a:xfrm>
        </p:grpSpPr>
        <p:grpSp>
          <p:nvGrpSpPr>
            <p:cNvPr id="59" name="Google Shape;59;p11"/>
            <p:cNvGrpSpPr/>
            <p:nvPr/>
          </p:nvGrpSpPr>
          <p:grpSpPr>
            <a:xfrm>
              <a:off x="970014" y="6599642"/>
              <a:ext cx="1251074" cy="1089966"/>
              <a:chOff x="2227541" y="6011760"/>
              <a:chExt cx="2864180" cy="2495343"/>
            </a:xfrm>
          </p:grpSpPr>
          <p:sp>
            <p:nvSpPr>
              <p:cNvPr id="60" name="Google Shape;60;p11"/>
              <p:cNvSpPr/>
              <p:nvPr/>
            </p:nvSpPr>
            <p:spPr>
              <a:xfrm rot="-1131582">
                <a:off x="2772277" y="6293752"/>
                <a:ext cx="2064072" cy="1922827"/>
              </a:xfrm>
              <a:custGeom>
                <a:rect b="b" l="l" r="r" t="t"/>
                <a:pathLst>
                  <a:path extrusionOk="0" h="77719" w="83428">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 name="Google Shape;61;p11"/>
              <p:cNvGrpSpPr/>
              <p:nvPr/>
            </p:nvGrpSpPr>
            <p:grpSpPr>
              <a:xfrm>
                <a:off x="2227541" y="6635267"/>
                <a:ext cx="2250382" cy="1871835"/>
                <a:chOff x="2227541" y="6635267"/>
                <a:chExt cx="2250382" cy="1871835"/>
              </a:xfrm>
            </p:grpSpPr>
            <p:sp>
              <p:nvSpPr>
                <p:cNvPr id="62" name="Google Shape;62;p11"/>
                <p:cNvSpPr/>
                <p:nvPr/>
              </p:nvSpPr>
              <p:spPr>
                <a:xfrm rot="-1131582">
                  <a:off x="2389104" y="6911337"/>
                  <a:ext cx="1927256" cy="1319697"/>
                </a:xfrm>
                <a:custGeom>
                  <a:rect b="b" l="l" r="r" t="t"/>
                  <a:pathLst>
                    <a:path extrusionOk="0" h="53341" w="77898">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1"/>
                <p:cNvSpPr/>
                <p:nvPr/>
              </p:nvSpPr>
              <p:spPr>
                <a:xfrm rot="-1131582">
                  <a:off x="3441562" y="7628158"/>
                  <a:ext cx="485043" cy="66058"/>
                </a:xfrm>
                <a:custGeom>
                  <a:rect b="b" l="l" r="r" t="t"/>
                  <a:pathLst>
                    <a:path extrusionOk="0" h="2670" w="19605">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1"/>
                <p:cNvSpPr/>
                <p:nvPr/>
              </p:nvSpPr>
              <p:spPr>
                <a:xfrm rot="-1131582">
                  <a:off x="3621630" y="6827655"/>
                  <a:ext cx="184071" cy="404239"/>
                </a:xfrm>
                <a:custGeom>
                  <a:rect b="b" l="l" r="r" t="t"/>
                  <a:pathLst>
                    <a:path extrusionOk="0" h="16339" w="744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5" name="Google Shape;65;p11"/>
            <p:cNvGrpSpPr/>
            <p:nvPr/>
          </p:nvGrpSpPr>
          <p:grpSpPr>
            <a:xfrm>
              <a:off x="698956" y="6526827"/>
              <a:ext cx="761443" cy="1254173"/>
              <a:chOff x="1668617" y="5683195"/>
              <a:chExt cx="1743230" cy="2871275"/>
            </a:xfrm>
          </p:grpSpPr>
          <p:sp>
            <p:nvSpPr>
              <p:cNvPr id="66" name="Google Shape;66;p11"/>
              <p:cNvSpPr/>
              <p:nvPr/>
            </p:nvSpPr>
            <p:spPr>
              <a:xfrm>
                <a:off x="1668617" y="5683195"/>
                <a:ext cx="1729969" cy="2242458"/>
              </a:xfrm>
              <a:custGeom>
                <a:rect b="b" l="l" r="r" t="t"/>
                <a:pathLst>
                  <a:path extrusionOk="0" h="90641" w="69926">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 name="Google Shape;67;p11"/>
              <p:cNvGrpSpPr/>
              <p:nvPr/>
            </p:nvGrpSpPr>
            <p:grpSpPr>
              <a:xfrm>
                <a:off x="2252110" y="6027996"/>
                <a:ext cx="1159737" cy="2526474"/>
                <a:chOff x="2252110" y="6027996"/>
                <a:chExt cx="1159737" cy="2526474"/>
              </a:xfrm>
            </p:grpSpPr>
            <p:sp>
              <p:nvSpPr>
                <p:cNvPr id="68" name="Google Shape;68;p11"/>
                <p:cNvSpPr/>
                <p:nvPr/>
              </p:nvSpPr>
              <p:spPr>
                <a:xfrm>
                  <a:off x="2252110" y="6027996"/>
                  <a:ext cx="1159737" cy="2526474"/>
                </a:xfrm>
                <a:custGeom>
                  <a:rect b="b" l="l" r="r" t="t"/>
                  <a:pathLst>
                    <a:path extrusionOk="0" h="102121" w="46877">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p:nvPr/>
              </p:nvSpPr>
              <p:spPr>
                <a:xfrm>
                  <a:off x="3112839" y="6709262"/>
                  <a:ext cx="58980" cy="663304"/>
                </a:xfrm>
                <a:custGeom>
                  <a:rect b="b" l="l" r="r" t="t"/>
                  <a:pathLst>
                    <a:path extrusionOk="0" h="26811" w="2384">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1"/>
                <p:cNvSpPr/>
                <p:nvPr/>
              </p:nvSpPr>
              <p:spPr>
                <a:xfrm>
                  <a:off x="2447432" y="6696496"/>
                  <a:ext cx="526393" cy="233669"/>
                </a:xfrm>
                <a:custGeom>
                  <a:rect b="b" l="l" r="r" t="t"/>
                  <a:pathLst>
                    <a:path extrusionOk="0" h="9445" w="21277">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1"/>
                <p:cNvSpPr/>
                <p:nvPr/>
              </p:nvSpPr>
              <p:spPr>
                <a:xfrm>
                  <a:off x="2600004" y="6126931"/>
                  <a:ext cx="57644" cy="287652"/>
                </a:xfrm>
                <a:custGeom>
                  <a:rect b="b" l="l" r="r" t="t"/>
                  <a:pathLst>
                    <a:path extrusionOk="0" h="11627" w="233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72" name="Google Shape;72;p11"/>
          <p:cNvSpPr/>
          <p:nvPr/>
        </p:nvSpPr>
        <p:spPr>
          <a:xfrm>
            <a:off x="135300" y="3359424"/>
            <a:ext cx="3190928" cy="1665834"/>
          </a:xfrm>
          <a:custGeom>
            <a:rect b="b" l="l" r="r" t="t"/>
            <a:pathLst>
              <a:path extrusionOk="0" h="42149" w="80737">
                <a:moveTo>
                  <a:pt x="40565" y="1"/>
                </a:moveTo>
                <a:cubicBezTo>
                  <a:pt x="34671" y="1"/>
                  <a:pt x="29373" y="2489"/>
                  <a:pt x="25658" y="6478"/>
                </a:cubicBezTo>
                <a:cubicBezTo>
                  <a:pt x="23157" y="9151"/>
                  <a:pt x="19680" y="10629"/>
                  <a:pt x="16026" y="10629"/>
                </a:cubicBezTo>
                <a:cubicBezTo>
                  <a:pt x="15872" y="10629"/>
                  <a:pt x="15717" y="10626"/>
                  <a:pt x="15562" y="10621"/>
                </a:cubicBezTo>
                <a:cubicBezTo>
                  <a:pt x="15383" y="10609"/>
                  <a:pt x="15216" y="10609"/>
                  <a:pt x="15038" y="10609"/>
                </a:cubicBezTo>
                <a:cubicBezTo>
                  <a:pt x="6727" y="10609"/>
                  <a:pt x="0" y="17324"/>
                  <a:pt x="0" y="25623"/>
                </a:cubicBezTo>
                <a:cubicBezTo>
                  <a:pt x="0" y="33910"/>
                  <a:pt x="6727" y="40625"/>
                  <a:pt x="15038" y="40625"/>
                </a:cubicBezTo>
                <a:cubicBezTo>
                  <a:pt x="19705" y="40625"/>
                  <a:pt x="23872" y="38505"/>
                  <a:pt x="26623" y="35184"/>
                </a:cubicBezTo>
                <a:cubicBezTo>
                  <a:pt x="30278" y="38589"/>
                  <a:pt x="35171" y="40684"/>
                  <a:pt x="40565" y="40684"/>
                </a:cubicBezTo>
                <a:cubicBezTo>
                  <a:pt x="43529" y="40684"/>
                  <a:pt x="46351" y="40053"/>
                  <a:pt x="48887" y="38910"/>
                </a:cubicBezTo>
                <a:cubicBezTo>
                  <a:pt x="51233" y="40922"/>
                  <a:pt x="54293" y="42149"/>
                  <a:pt x="57638" y="42149"/>
                </a:cubicBezTo>
                <a:cubicBezTo>
                  <a:pt x="61984" y="42149"/>
                  <a:pt x="65854" y="40077"/>
                  <a:pt x="68306" y="36874"/>
                </a:cubicBezTo>
                <a:cubicBezTo>
                  <a:pt x="69628" y="38124"/>
                  <a:pt x="71414" y="38898"/>
                  <a:pt x="73378" y="38898"/>
                </a:cubicBezTo>
                <a:cubicBezTo>
                  <a:pt x="77438" y="38898"/>
                  <a:pt x="80736" y="35600"/>
                  <a:pt x="80736" y="31540"/>
                </a:cubicBezTo>
                <a:cubicBezTo>
                  <a:pt x="80736" y="27480"/>
                  <a:pt x="77438" y="24194"/>
                  <a:pt x="73378" y="24194"/>
                </a:cubicBezTo>
                <a:lnTo>
                  <a:pt x="73343" y="24194"/>
                </a:lnTo>
                <a:cubicBezTo>
                  <a:pt x="73331" y="24194"/>
                  <a:pt x="73318" y="24194"/>
                  <a:pt x="73306" y="24194"/>
                </a:cubicBezTo>
                <a:cubicBezTo>
                  <a:pt x="71641" y="24194"/>
                  <a:pt x="70062" y="23386"/>
                  <a:pt x="69211" y="21944"/>
                </a:cubicBezTo>
                <a:cubicBezTo>
                  <a:pt x="67925" y="19777"/>
                  <a:pt x="66044" y="17991"/>
                  <a:pt x="63782" y="16824"/>
                </a:cubicBezTo>
                <a:cubicBezTo>
                  <a:pt x="61734" y="15764"/>
                  <a:pt x="60091" y="14086"/>
                  <a:pt x="59139" y="11978"/>
                </a:cubicBezTo>
                <a:cubicBezTo>
                  <a:pt x="55948" y="4918"/>
                  <a:pt x="48840" y="1"/>
                  <a:pt x="40565" y="1"/>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1"/>
          <p:cNvSpPr/>
          <p:nvPr/>
        </p:nvSpPr>
        <p:spPr>
          <a:xfrm flipH="1">
            <a:off x="3838" y="2854054"/>
            <a:ext cx="9136313" cy="2289456"/>
          </a:xfrm>
          <a:custGeom>
            <a:rect b="b" l="l" r="r" t="t"/>
            <a:pathLst>
              <a:path extrusionOk="0" h="70881" w="282858">
                <a:moveTo>
                  <a:pt x="57528" y="1"/>
                </a:moveTo>
                <a:cubicBezTo>
                  <a:pt x="37107" y="1"/>
                  <a:pt x="17867" y="6326"/>
                  <a:pt x="1" y="16029"/>
                </a:cubicBezTo>
                <a:lnTo>
                  <a:pt x="1" y="70881"/>
                </a:lnTo>
                <a:lnTo>
                  <a:pt x="282857" y="70881"/>
                </a:lnTo>
                <a:lnTo>
                  <a:pt x="282857" y="53831"/>
                </a:lnTo>
                <a:cubicBezTo>
                  <a:pt x="276183" y="53941"/>
                  <a:pt x="269511" y="54030"/>
                  <a:pt x="262852" y="54030"/>
                </a:cubicBezTo>
                <a:cubicBezTo>
                  <a:pt x="230491" y="54030"/>
                  <a:pt x="198425" y="51930"/>
                  <a:pt x="167736" y="39913"/>
                </a:cubicBezTo>
                <a:cubicBezTo>
                  <a:pt x="131005" y="25530"/>
                  <a:pt x="101025" y="967"/>
                  <a:pt x="59794" y="27"/>
                </a:cubicBezTo>
                <a:cubicBezTo>
                  <a:pt x="59037" y="10"/>
                  <a:pt x="58282" y="1"/>
                  <a:pt x="57528" y="1"/>
                </a:cubicBez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1"/>
          <p:cNvSpPr/>
          <p:nvPr/>
        </p:nvSpPr>
        <p:spPr>
          <a:xfrm flipH="1">
            <a:off x="7315803" y="3477799"/>
            <a:ext cx="1828197" cy="1665810"/>
          </a:xfrm>
          <a:custGeom>
            <a:rect b="b" l="l" r="r" t="t"/>
            <a:pathLst>
              <a:path extrusionOk="0" h="52020" w="57091">
                <a:moveTo>
                  <a:pt x="167" y="14181"/>
                </a:moveTo>
                <a:cubicBezTo>
                  <a:pt x="845" y="14181"/>
                  <a:pt x="14859" y="1"/>
                  <a:pt x="24658" y="18574"/>
                </a:cubicBezTo>
                <a:cubicBezTo>
                  <a:pt x="34457" y="37160"/>
                  <a:pt x="57090" y="28040"/>
                  <a:pt x="50840" y="52019"/>
                </a:cubicBezTo>
                <a:lnTo>
                  <a:pt x="0" y="52019"/>
                </a:lnTo>
                <a:close/>
              </a:path>
            </a:pathLst>
          </a:custGeom>
          <a:solidFill>
            <a:srgbClr val="FFFFFF">
              <a:alpha val="44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1"/>
          <p:cNvSpPr/>
          <p:nvPr/>
        </p:nvSpPr>
        <p:spPr>
          <a:xfrm flipH="1" rot="10800000">
            <a:off x="196876" y="18"/>
            <a:ext cx="2637197" cy="681282"/>
          </a:xfrm>
          <a:custGeom>
            <a:rect b="b" l="l" r="r" t="t"/>
            <a:pathLst>
              <a:path extrusionOk="0" h="15496" w="59984">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txBox="1"/>
          <p:nvPr>
            <p:ph type="title"/>
          </p:nvPr>
        </p:nvSpPr>
        <p:spPr>
          <a:xfrm>
            <a:off x="1891075" y="2571750"/>
            <a:ext cx="5361900" cy="6576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SzPts val="3000"/>
              <a:buNone/>
              <a:defRPr>
                <a:solidFill>
                  <a:srgbClr val="053B5C"/>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77" name="Google Shape;77;p11"/>
          <p:cNvSpPr txBox="1"/>
          <p:nvPr>
            <p:ph hasCustomPrompt="1" idx="2" type="title"/>
          </p:nvPr>
        </p:nvSpPr>
        <p:spPr>
          <a:xfrm>
            <a:off x="1891075" y="1639950"/>
            <a:ext cx="5361900" cy="10539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6000"/>
              <a:buNone/>
              <a:defRPr sz="6500">
                <a:solidFill>
                  <a:srgbClr val="053B5C"/>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78" name="Google Shape;78;p11"/>
          <p:cNvSpPr txBox="1"/>
          <p:nvPr>
            <p:ph idx="1" type="subTitle"/>
          </p:nvPr>
        </p:nvSpPr>
        <p:spPr>
          <a:xfrm>
            <a:off x="1891050" y="3081750"/>
            <a:ext cx="5361900" cy="421800"/>
          </a:xfrm>
          <a:prstGeom prst="rect">
            <a:avLst/>
          </a:prstGeom>
          <a:noFill/>
        </p:spPr>
        <p:txBody>
          <a:bodyPr anchorCtr="0" anchor="t" bIns="91425" lIns="91425" spcFirstLastPara="1" rIns="91425" wrap="square" tIns="91425">
            <a:noAutofit/>
          </a:bodyPr>
          <a:lstStyle>
            <a:lvl1pPr lvl="0" rtl="0" algn="ctr">
              <a:spcBef>
                <a:spcPts val="0"/>
              </a:spcBef>
              <a:spcAft>
                <a:spcPts val="0"/>
              </a:spcAft>
              <a:buNone/>
              <a:defRPr>
                <a:solidFill>
                  <a:srgbClr val="053B5C"/>
                </a:solidFill>
              </a:defRPr>
            </a:lvl1pPr>
            <a:lvl2pPr lvl="1" rtl="0" algn="ctr">
              <a:spcBef>
                <a:spcPts val="1600"/>
              </a:spcBef>
              <a:spcAft>
                <a:spcPts val="0"/>
              </a:spcAft>
              <a:buNone/>
              <a:defRPr>
                <a:solidFill>
                  <a:srgbClr val="053B5C"/>
                </a:solidFill>
              </a:defRPr>
            </a:lvl2pPr>
            <a:lvl3pPr lvl="2" rtl="0" algn="ctr">
              <a:spcBef>
                <a:spcPts val="1600"/>
              </a:spcBef>
              <a:spcAft>
                <a:spcPts val="0"/>
              </a:spcAft>
              <a:buNone/>
              <a:defRPr>
                <a:solidFill>
                  <a:srgbClr val="053B5C"/>
                </a:solidFill>
              </a:defRPr>
            </a:lvl3pPr>
            <a:lvl4pPr lvl="3" rtl="0" algn="ctr">
              <a:spcBef>
                <a:spcPts val="1600"/>
              </a:spcBef>
              <a:spcAft>
                <a:spcPts val="0"/>
              </a:spcAft>
              <a:buNone/>
              <a:defRPr>
                <a:solidFill>
                  <a:srgbClr val="053B5C"/>
                </a:solidFill>
              </a:defRPr>
            </a:lvl4pPr>
            <a:lvl5pPr lvl="4" rtl="0" algn="ctr">
              <a:spcBef>
                <a:spcPts val="1600"/>
              </a:spcBef>
              <a:spcAft>
                <a:spcPts val="0"/>
              </a:spcAft>
              <a:buNone/>
              <a:defRPr>
                <a:solidFill>
                  <a:srgbClr val="053B5C"/>
                </a:solidFill>
              </a:defRPr>
            </a:lvl5pPr>
            <a:lvl6pPr lvl="5" rtl="0" algn="ctr">
              <a:spcBef>
                <a:spcPts val="1600"/>
              </a:spcBef>
              <a:spcAft>
                <a:spcPts val="0"/>
              </a:spcAft>
              <a:buNone/>
              <a:defRPr>
                <a:solidFill>
                  <a:srgbClr val="053B5C"/>
                </a:solidFill>
              </a:defRPr>
            </a:lvl6pPr>
            <a:lvl7pPr lvl="6" rtl="0" algn="ctr">
              <a:spcBef>
                <a:spcPts val="1600"/>
              </a:spcBef>
              <a:spcAft>
                <a:spcPts val="0"/>
              </a:spcAft>
              <a:buNone/>
              <a:defRPr>
                <a:solidFill>
                  <a:srgbClr val="053B5C"/>
                </a:solidFill>
              </a:defRPr>
            </a:lvl7pPr>
            <a:lvl8pPr lvl="7" rtl="0" algn="ctr">
              <a:spcBef>
                <a:spcPts val="1600"/>
              </a:spcBef>
              <a:spcAft>
                <a:spcPts val="0"/>
              </a:spcAft>
              <a:buNone/>
              <a:defRPr>
                <a:solidFill>
                  <a:srgbClr val="053B5C"/>
                </a:solidFill>
              </a:defRPr>
            </a:lvl8pPr>
            <a:lvl9pPr lvl="8" rtl="0" algn="ctr">
              <a:spcBef>
                <a:spcPts val="1600"/>
              </a:spcBef>
              <a:spcAft>
                <a:spcPts val="1600"/>
              </a:spcAft>
              <a:buNone/>
              <a:defRPr>
                <a:solidFill>
                  <a:srgbClr val="053B5C"/>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9" name="Shape 7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0">
    <p:bg>
      <p:bgPr>
        <a:solidFill>
          <a:schemeClr val="dk2"/>
        </a:solidFill>
      </p:bgPr>
    </p:bg>
    <p:spTree>
      <p:nvGrpSpPr>
        <p:cNvPr id="80" name="Shape 80"/>
        <p:cNvGrpSpPr/>
        <p:nvPr/>
      </p:nvGrpSpPr>
      <p:grpSpPr>
        <a:xfrm>
          <a:off x="0" y="0"/>
          <a:ext cx="0" cy="0"/>
          <a:chOff x="0" y="0"/>
          <a:chExt cx="0" cy="0"/>
        </a:xfrm>
      </p:grpSpPr>
      <p:sp>
        <p:nvSpPr>
          <p:cNvPr id="81" name="Google Shape;81;p13"/>
          <p:cNvSpPr/>
          <p:nvPr/>
        </p:nvSpPr>
        <p:spPr>
          <a:xfrm flipH="1">
            <a:off x="4420751" y="2753749"/>
            <a:ext cx="4769720" cy="2389758"/>
          </a:xfrm>
          <a:custGeom>
            <a:rect b="b" l="l" r="r" t="t"/>
            <a:pathLst>
              <a:path extrusionOk="0" h="113205" w="225946">
                <a:moveTo>
                  <a:pt x="62499" y="1"/>
                </a:moveTo>
                <a:cubicBezTo>
                  <a:pt x="59883" y="1"/>
                  <a:pt x="57255" y="334"/>
                  <a:pt x="54710" y="1008"/>
                </a:cubicBezTo>
                <a:cubicBezTo>
                  <a:pt x="48019" y="2794"/>
                  <a:pt x="42649" y="6628"/>
                  <a:pt x="39791" y="11712"/>
                </a:cubicBezTo>
                <a:cubicBezTo>
                  <a:pt x="36672" y="17272"/>
                  <a:pt x="35588" y="24499"/>
                  <a:pt x="28540" y="28059"/>
                </a:cubicBezTo>
                <a:cubicBezTo>
                  <a:pt x="26790" y="28940"/>
                  <a:pt x="24873" y="29250"/>
                  <a:pt x="22908" y="29678"/>
                </a:cubicBezTo>
                <a:cubicBezTo>
                  <a:pt x="21075" y="30083"/>
                  <a:pt x="19539" y="30774"/>
                  <a:pt x="18229" y="31869"/>
                </a:cubicBezTo>
                <a:cubicBezTo>
                  <a:pt x="15634" y="34048"/>
                  <a:pt x="13788" y="36953"/>
                  <a:pt x="12371" y="39691"/>
                </a:cubicBezTo>
                <a:cubicBezTo>
                  <a:pt x="10811" y="42715"/>
                  <a:pt x="9811" y="45906"/>
                  <a:pt x="9407" y="49157"/>
                </a:cubicBezTo>
                <a:cubicBezTo>
                  <a:pt x="8978" y="52514"/>
                  <a:pt x="9526" y="55765"/>
                  <a:pt x="9799" y="59122"/>
                </a:cubicBezTo>
                <a:cubicBezTo>
                  <a:pt x="9942" y="60956"/>
                  <a:pt x="9907" y="62813"/>
                  <a:pt x="9145" y="64563"/>
                </a:cubicBezTo>
                <a:cubicBezTo>
                  <a:pt x="8454" y="66159"/>
                  <a:pt x="7156" y="67528"/>
                  <a:pt x="5858" y="68850"/>
                </a:cubicBezTo>
                <a:cubicBezTo>
                  <a:pt x="3608" y="71124"/>
                  <a:pt x="2644" y="74053"/>
                  <a:pt x="1739" y="76886"/>
                </a:cubicBezTo>
                <a:cubicBezTo>
                  <a:pt x="1" y="82375"/>
                  <a:pt x="822" y="87769"/>
                  <a:pt x="5025" y="92293"/>
                </a:cubicBezTo>
                <a:cubicBezTo>
                  <a:pt x="9359" y="96948"/>
                  <a:pt x="15860" y="100080"/>
                  <a:pt x="22753" y="101830"/>
                </a:cubicBezTo>
                <a:cubicBezTo>
                  <a:pt x="28327" y="103249"/>
                  <a:pt x="34155" y="103754"/>
                  <a:pt x="39991" y="103754"/>
                </a:cubicBezTo>
                <a:cubicBezTo>
                  <a:pt x="42970" y="103754"/>
                  <a:pt x="45950" y="103623"/>
                  <a:pt x="48900" y="103413"/>
                </a:cubicBezTo>
                <a:cubicBezTo>
                  <a:pt x="53579" y="103092"/>
                  <a:pt x="58222" y="102437"/>
                  <a:pt x="62913" y="102175"/>
                </a:cubicBezTo>
                <a:cubicBezTo>
                  <a:pt x="63658" y="102135"/>
                  <a:pt x="64397" y="102114"/>
                  <a:pt x="65129" y="102114"/>
                </a:cubicBezTo>
                <a:cubicBezTo>
                  <a:pt x="68914" y="102114"/>
                  <a:pt x="72542" y="102654"/>
                  <a:pt x="76153" y="103711"/>
                </a:cubicBezTo>
                <a:cubicBezTo>
                  <a:pt x="80213" y="104902"/>
                  <a:pt x="84083" y="106461"/>
                  <a:pt x="88166" y="107592"/>
                </a:cubicBezTo>
                <a:cubicBezTo>
                  <a:pt x="90798" y="108319"/>
                  <a:pt x="93500" y="108890"/>
                  <a:pt x="96227" y="109331"/>
                </a:cubicBezTo>
                <a:cubicBezTo>
                  <a:pt x="101001" y="110283"/>
                  <a:pt x="106085" y="110676"/>
                  <a:pt x="110574" y="111283"/>
                </a:cubicBezTo>
                <a:cubicBezTo>
                  <a:pt x="113741" y="111712"/>
                  <a:pt x="116765" y="112534"/>
                  <a:pt x="119908" y="113022"/>
                </a:cubicBezTo>
                <a:cubicBezTo>
                  <a:pt x="120759" y="113151"/>
                  <a:pt x="121581" y="113204"/>
                  <a:pt x="122390" y="113204"/>
                </a:cubicBezTo>
                <a:cubicBezTo>
                  <a:pt x="124492" y="113204"/>
                  <a:pt x="126501" y="112842"/>
                  <a:pt x="128660" y="112498"/>
                </a:cubicBezTo>
                <a:cubicBezTo>
                  <a:pt x="130320" y="112230"/>
                  <a:pt x="131984" y="112138"/>
                  <a:pt x="133653" y="112138"/>
                </a:cubicBezTo>
                <a:cubicBezTo>
                  <a:pt x="135321" y="112138"/>
                  <a:pt x="136994" y="112230"/>
                  <a:pt x="138673" y="112331"/>
                </a:cubicBezTo>
                <a:cubicBezTo>
                  <a:pt x="141764" y="112515"/>
                  <a:pt x="144846" y="112620"/>
                  <a:pt x="147945" y="112620"/>
                </a:cubicBezTo>
                <a:cubicBezTo>
                  <a:pt x="148259" y="112620"/>
                  <a:pt x="148574" y="112619"/>
                  <a:pt x="148888" y="112617"/>
                </a:cubicBezTo>
                <a:cubicBezTo>
                  <a:pt x="162152" y="112522"/>
                  <a:pt x="175273" y="110831"/>
                  <a:pt x="188488" y="110069"/>
                </a:cubicBezTo>
                <a:cubicBezTo>
                  <a:pt x="199526" y="109438"/>
                  <a:pt x="212682" y="110081"/>
                  <a:pt x="221040" y="103235"/>
                </a:cubicBezTo>
                <a:cubicBezTo>
                  <a:pt x="224219" y="100627"/>
                  <a:pt x="225946" y="97151"/>
                  <a:pt x="225350" y="93531"/>
                </a:cubicBezTo>
                <a:cubicBezTo>
                  <a:pt x="224803" y="90138"/>
                  <a:pt x="222243" y="87197"/>
                  <a:pt x="218087" y="86007"/>
                </a:cubicBezTo>
                <a:cubicBezTo>
                  <a:pt x="212908" y="84518"/>
                  <a:pt x="207181" y="85637"/>
                  <a:pt x="201943" y="84316"/>
                </a:cubicBezTo>
                <a:cubicBezTo>
                  <a:pt x="197144" y="83101"/>
                  <a:pt x="193418" y="80244"/>
                  <a:pt x="189429" y="77958"/>
                </a:cubicBezTo>
                <a:cubicBezTo>
                  <a:pt x="187453" y="76815"/>
                  <a:pt x="185357" y="75779"/>
                  <a:pt x="183047" y="75124"/>
                </a:cubicBezTo>
                <a:cubicBezTo>
                  <a:pt x="181018" y="74552"/>
                  <a:pt x="178881" y="74329"/>
                  <a:pt x="176737" y="74329"/>
                </a:cubicBezTo>
                <a:cubicBezTo>
                  <a:pt x="176026" y="74329"/>
                  <a:pt x="175314" y="74353"/>
                  <a:pt x="174606" y="74398"/>
                </a:cubicBezTo>
                <a:cubicBezTo>
                  <a:pt x="168947" y="74749"/>
                  <a:pt x="163483" y="76316"/>
                  <a:pt x="157786" y="76316"/>
                </a:cubicBezTo>
                <a:cubicBezTo>
                  <a:pt x="157682" y="76316"/>
                  <a:pt x="157577" y="76316"/>
                  <a:pt x="157473" y="76315"/>
                </a:cubicBezTo>
                <a:cubicBezTo>
                  <a:pt x="152663" y="76267"/>
                  <a:pt x="147317" y="75124"/>
                  <a:pt x="144816" y="71600"/>
                </a:cubicBezTo>
                <a:cubicBezTo>
                  <a:pt x="143388" y="69576"/>
                  <a:pt x="143149" y="67207"/>
                  <a:pt x="142661" y="64956"/>
                </a:cubicBezTo>
                <a:cubicBezTo>
                  <a:pt x="142245" y="62968"/>
                  <a:pt x="141518" y="61075"/>
                  <a:pt x="140209" y="59337"/>
                </a:cubicBezTo>
                <a:cubicBezTo>
                  <a:pt x="137863" y="56205"/>
                  <a:pt x="134089" y="53753"/>
                  <a:pt x="129743" y="52514"/>
                </a:cubicBezTo>
                <a:cubicBezTo>
                  <a:pt x="127656" y="51919"/>
                  <a:pt x="125480" y="51649"/>
                  <a:pt x="123261" y="51649"/>
                </a:cubicBezTo>
                <a:cubicBezTo>
                  <a:pt x="123037" y="51649"/>
                  <a:pt x="122812" y="51652"/>
                  <a:pt x="122587" y="51657"/>
                </a:cubicBezTo>
                <a:cubicBezTo>
                  <a:pt x="122123" y="51669"/>
                  <a:pt x="121659" y="51693"/>
                  <a:pt x="121182" y="51728"/>
                </a:cubicBezTo>
                <a:cubicBezTo>
                  <a:pt x="116479" y="50609"/>
                  <a:pt x="111503" y="50002"/>
                  <a:pt x="107121" y="48192"/>
                </a:cubicBezTo>
                <a:cubicBezTo>
                  <a:pt x="99501" y="45049"/>
                  <a:pt x="96298" y="38441"/>
                  <a:pt x="94560" y="32178"/>
                </a:cubicBezTo>
                <a:cubicBezTo>
                  <a:pt x="93584" y="28678"/>
                  <a:pt x="92929" y="25106"/>
                  <a:pt x="91726" y="21641"/>
                </a:cubicBezTo>
                <a:cubicBezTo>
                  <a:pt x="90810" y="19034"/>
                  <a:pt x="89548" y="16486"/>
                  <a:pt x="87952" y="14081"/>
                </a:cubicBezTo>
                <a:cubicBezTo>
                  <a:pt x="84809" y="9330"/>
                  <a:pt x="80237" y="4973"/>
                  <a:pt x="74200" y="2365"/>
                </a:cubicBezTo>
                <a:cubicBezTo>
                  <a:pt x="70558" y="797"/>
                  <a:pt x="66542" y="1"/>
                  <a:pt x="62499" y="1"/>
                </a:cubicBezTo>
                <a:close/>
              </a:path>
            </a:pathLst>
          </a:custGeom>
          <a:solidFill>
            <a:srgbClr val="FFFFFF">
              <a:alpha val="31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 name="Google Shape;82;p13"/>
          <p:cNvGrpSpPr/>
          <p:nvPr/>
        </p:nvGrpSpPr>
        <p:grpSpPr>
          <a:xfrm rot="-1314983">
            <a:off x="8216103" y="3311234"/>
            <a:ext cx="972293" cy="928258"/>
            <a:chOff x="-1855532" y="1600966"/>
            <a:chExt cx="890361" cy="822923"/>
          </a:xfrm>
        </p:grpSpPr>
        <p:sp>
          <p:nvSpPr>
            <p:cNvPr id="83" name="Google Shape;83;p13"/>
            <p:cNvSpPr/>
            <p:nvPr/>
          </p:nvSpPr>
          <p:spPr>
            <a:xfrm>
              <a:off x="-1855532" y="1600966"/>
              <a:ext cx="890361" cy="822923"/>
            </a:xfrm>
            <a:custGeom>
              <a:rect b="b" l="l" r="r" t="t"/>
              <a:pathLst>
                <a:path extrusionOk="0" h="54033" w="58461">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3"/>
            <p:cNvSpPr/>
            <p:nvPr/>
          </p:nvSpPr>
          <p:spPr>
            <a:xfrm>
              <a:off x="-1801299" y="1673750"/>
              <a:ext cx="648448" cy="672557"/>
            </a:xfrm>
            <a:custGeom>
              <a:rect b="b" l="l" r="r" t="t"/>
              <a:pathLst>
                <a:path extrusionOk="0" h="44160" w="42577">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rgbClr val="449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 name="Google Shape;85;p13"/>
          <p:cNvSpPr/>
          <p:nvPr/>
        </p:nvSpPr>
        <p:spPr>
          <a:xfrm>
            <a:off x="70" y="850947"/>
            <a:ext cx="8179245" cy="4098021"/>
          </a:xfrm>
          <a:custGeom>
            <a:rect b="b" l="l" r="r" t="t"/>
            <a:pathLst>
              <a:path extrusionOk="0" h="113205" w="225946">
                <a:moveTo>
                  <a:pt x="62499" y="1"/>
                </a:moveTo>
                <a:cubicBezTo>
                  <a:pt x="59883" y="1"/>
                  <a:pt x="57255" y="334"/>
                  <a:pt x="54710" y="1008"/>
                </a:cubicBezTo>
                <a:cubicBezTo>
                  <a:pt x="48019" y="2794"/>
                  <a:pt x="42649" y="6628"/>
                  <a:pt x="39791" y="11712"/>
                </a:cubicBezTo>
                <a:cubicBezTo>
                  <a:pt x="36672" y="17272"/>
                  <a:pt x="35588" y="24499"/>
                  <a:pt x="28540" y="28059"/>
                </a:cubicBezTo>
                <a:cubicBezTo>
                  <a:pt x="26790" y="28940"/>
                  <a:pt x="24873" y="29250"/>
                  <a:pt x="22908" y="29678"/>
                </a:cubicBezTo>
                <a:cubicBezTo>
                  <a:pt x="21075" y="30083"/>
                  <a:pt x="19539" y="30774"/>
                  <a:pt x="18229" y="31869"/>
                </a:cubicBezTo>
                <a:cubicBezTo>
                  <a:pt x="15634" y="34048"/>
                  <a:pt x="13788" y="36953"/>
                  <a:pt x="12371" y="39691"/>
                </a:cubicBezTo>
                <a:cubicBezTo>
                  <a:pt x="10811" y="42715"/>
                  <a:pt x="9811" y="45906"/>
                  <a:pt x="9407" y="49157"/>
                </a:cubicBezTo>
                <a:cubicBezTo>
                  <a:pt x="8978" y="52514"/>
                  <a:pt x="9526" y="55765"/>
                  <a:pt x="9799" y="59122"/>
                </a:cubicBezTo>
                <a:cubicBezTo>
                  <a:pt x="9942" y="60956"/>
                  <a:pt x="9907" y="62813"/>
                  <a:pt x="9145" y="64563"/>
                </a:cubicBezTo>
                <a:cubicBezTo>
                  <a:pt x="8454" y="66159"/>
                  <a:pt x="7156" y="67528"/>
                  <a:pt x="5858" y="68850"/>
                </a:cubicBezTo>
                <a:cubicBezTo>
                  <a:pt x="3608" y="71124"/>
                  <a:pt x="2644" y="74053"/>
                  <a:pt x="1739" y="76886"/>
                </a:cubicBezTo>
                <a:cubicBezTo>
                  <a:pt x="1" y="82375"/>
                  <a:pt x="822" y="87769"/>
                  <a:pt x="5025" y="92293"/>
                </a:cubicBezTo>
                <a:cubicBezTo>
                  <a:pt x="9359" y="96948"/>
                  <a:pt x="15860" y="100080"/>
                  <a:pt x="22753" y="101830"/>
                </a:cubicBezTo>
                <a:cubicBezTo>
                  <a:pt x="28327" y="103249"/>
                  <a:pt x="34155" y="103754"/>
                  <a:pt x="39991" y="103754"/>
                </a:cubicBezTo>
                <a:cubicBezTo>
                  <a:pt x="42970" y="103754"/>
                  <a:pt x="45950" y="103623"/>
                  <a:pt x="48900" y="103413"/>
                </a:cubicBezTo>
                <a:cubicBezTo>
                  <a:pt x="53579" y="103092"/>
                  <a:pt x="58222" y="102437"/>
                  <a:pt x="62913" y="102175"/>
                </a:cubicBezTo>
                <a:cubicBezTo>
                  <a:pt x="63658" y="102135"/>
                  <a:pt x="64397" y="102114"/>
                  <a:pt x="65129" y="102114"/>
                </a:cubicBezTo>
                <a:cubicBezTo>
                  <a:pt x="68914" y="102114"/>
                  <a:pt x="72542" y="102654"/>
                  <a:pt x="76153" y="103711"/>
                </a:cubicBezTo>
                <a:cubicBezTo>
                  <a:pt x="80213" y="104902"/>
                  <a:pt x="84083" y="106461"/>
                  <a:pt x="88166" y="107592"/>
                </a:cubicBezTo>
                <a:cubicBezTo>
                  <a:pt x="90798" y="108319"/>
                  <a:pt x="93500" y="108890"/>
                  <a:pt x="96227" y="109331"/>
                </a:cubicBezTo>
                <a:cubicBezTo>
                  <a:pt x="101001" y="110283"/>
                  <a:pt x="106085" y="110676"/>
                  <a:pt x="110574" y="111283"/>
                </a:cubicBezTo>
                <a:cubicBezTo>
                  <a:pt x="113741" y="111712"/>
                  <a:pt x="116765" y="112534"/>
                  <a:pt x="119908" y="113022"/>
                </a:cubicBezTo>
                <a:cubicBezTo>
                  <a:pt x="120759" y="113151"/>
                  <a:pt x="121581" y="113204"/>
                  <a:pt x="122390" y="113204"/>
                </a:cubicBezTo>
                <a:cubicBezTo>
                  <a:pt x="124492" y="113204"/>
                  <a:pt x="126501" y="112842"/>
                  <a:pt x="128660" y="112498"/>
                </a:cubicBezTo>
                <a:cubicBezTo>
                  <a:pt x="130320" y="112230"/>
                  <a:pt x="131984" y="112138"/>
                  <a:pt x="133653" y="112138"/>
                </a:cubicBezTo>
                <a:cubicBezTo>
                  <a:pt x="135321" y="112138"/>
                  <a:pt x="136994" y="112230"/>
                  <a:pt x="138673" y="112331"/>
                </a:cubicBezTo>
                <a:cubicBezTo>
                  <a:pt x="141764" y="112515"/>
                  <a:pt x="144846" y="112620"/>
                  <a:pt x="147945" y="112620"/>
                </a:cubicBezTo>
                <a:cubicBezTo>
                  <a:pt x="148259" y="112620"/>
                  <a:pt x="148574" y="112619"/>
                  <a:pt x="148888" y="112617"/>
                </a:cubicBezTo>
                <a:cubicBezTo>
                  <a:pt x="162152" y="112522"/>
                  <a:pt x="175273" y="110831"/>
                  <a:pt x="188488" y="110069"/>
                </a:cubicBezTo>
                <a:cubicBezTo>
                  <a:pt x="199526" y="109438"/>
                  <a:pt x="212682" y="110081"/>
                  <a:pt x="221040" y="103235"/>
                </a:cubicBezTo>
                <a:cubicBezTo>
                  <a:pt x="224219" y="100627"/>
                  <a:pt x="225946" y="97151"/>
                  <a:pt x="225350" y="93531"/>
                </a:cubicBezTo>
                <a:cubicBezTo>
                  <a:pt x="224803" y="90138"/>
                  <a:pt x="222243" y="87197"/>
                  <a:pt x="218087" y="86007"/>
                </a:cubicBezTo>
                <a:cubicBezTo>
                  <a:pt x="212908" y="84518"/>
                  <a:pt x="207181" y="85637"/>
                  <a:pt x="201943" y="84316"/>
                </a:cubicBezTo>
                <a:cubicBezTo>
                  <a:pt x="197144" y="83101"/>
                  <a:pt x="193418" y="80244"/>
                  <a:pt x="189429" y="77958"/>
                </a:cubicBezTo>
                <a:cubicBezTo>
                  <a:pt x="187453" y="76815"/>
                  <a:pt x="185357" y="75779"/>
                  <a:pt x="183047" y="75124"/>
                </a:cubicBezTo>
                <a:cubicBezTo>
                  <a:pt x="181018" y="74552"/>
                  <a:pt x="178881" y="74329"/>
                  <a:pt x="176737" y="74329"/>
                </a:cubicBezTo>
                <a:cubicBezTo>
                  <a:pt x="176026" y="74329"/>
                  <a:pt x="175314" y="74353"/>
                  <a:pt x="174606" y="74398"/>
                </a:cubicBezTo>
                <a:cubicBezTo>
                  <a:pt x="168947" y="74749"/>
                  <a:pt x="163483" y="76316"/>
                  <a:pt x="157786" y="76316"/>
                </a:cubicBezTo>
                <a:cubicBezTo>
                  <a:pt x="157682" y="76316"/>
                  <a:pt x="157577" y="76316"/>
                  <a:pt x="157473" y="76315"/>
                </a:cubicBezTo>
                <a:cubicBezTo>
                  <a:pt x="152663" y="76267"/>
                  <a:pt x="147317" y="75124"/>
                  <a:pt x="144816" y="71600"/>
                </a:cubicBezTo>
                <a:cubicBezTo>
                  <a:pt x="143388" y="69576"/>
                  <a:pt x="143149" y="67207"/>
                  <a:pt x="142661" y="64956"/>
                </a:cubicBezTo>
                <a:cubicBezTo>
                  <a:pt x="142245" y="62968"/>
                  <a:pt x="141518" y="61075"/>
                  <a:pt x="140209" y="59337"/>
                </a:cubicBezTo>
                <a:cubicBezTo>
                  <a:pt x="137863" y="56205"/>
                  <a:pt x="134089" y="53753"/>
                  <a:pt x="129743" y="52514"/>
                </a:cubicBezTo>
                <a:cubicBezTo>
                  <a:pt x="127656" y="51919"/>
                  <a:pt x="125480" y="51649"/>
                  <a:pt x="123261" y="51649"/>
                </a:cubicBezTo>
                <a:cubicBezTo>
                  <a:pt x="123037" y="51649"/>
                  <a:pt x="122812" y="51652"/>
                  <a:pt x="122587" y="51657"/>
                </a:cubicBezTo>
                <a:cubicBezTo>
                  <a:pt x="122123" y="51669"/>
                  <a:pt x="121659" y="51693"/>
                  <a:pt x="121182" y="51728"/>
                </a:cubicBezTo>
                <a:cubicBezTo>
                  <a:pt x="116479" y="50609"/>
                  <a:pt x="111503" y="50002"/>
                  <a:pt x="107121" y="48192"/>
                </a:cubicBezTo>
                <a:cubicBezTo>
                  <a:pt x="99501" y="45049"/>
                  <a:pt x="96298" y="38441"/>
                  <a:pt x="94560" y="32178"/>
                </a:cubicBezTo>
                <a:cubicBezTo>
                  <a:pt x="93584" y="28678"/>
                  <a:pt x="92929" y="25106"/>
                  <a:pt x="91726" y="21641"/>
                </a:cubicBezTo>
                <a:cubicBezTo>
                  <a:pt x="90810" y="19034"/>
                  <a:pt x="89548" y="16486"/>
                  <a:pt x="87952" y="14081"/>
                </a:cubicBezTo>
                <a:cubicBezTo>
                  <a:pt x="84809" y="9330"/>
                  <a:pt x="80237" y="4973"/>
                  <a:pt x="74200" y="2365"/>
                </a:cubicBezTo>
                <a:cubicBezTo>
                  <a:pt x="70558" y="797"/>
                  <a:pt x="66542" y="1"/>
                  <a:pt x="62499" y="1"/>
                </a:cubicBezTo>
                <a:close/>
              </a:path>
            </a:pathLst>
          </a:custGeom>
          <a:solidFill>
            <a:srgbClr val="FFFFFF">
              <a:alpha val="44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6" name="Google Shape;86;p13"/>
          <p:cNvGrpSpPr/>
          <p:nvPr/>
        </p:nvGrpSpPr>
        <p:grpSpPr>
          <a:xfrm>
            <a:off x="461664" y="2367617"/>
            <a:ext cx="1251074" cy="1089966"/>
            <a:chOff x="2227541" y="6011760"/>
            <a:chExt cx="2864180" cy="2495343"/>
          </a:xfrm>
        </p:grpSpPr>
        <p:sp>
          <p:nvSpPr>
            <p:cNvPr id="87" name="Google Shape;87;p13"/>
            <p:cNvSpPr/>
            <p:nvPr/>
          </p:nvSpPr>
          <p:spPr>
            <a:xfrm rot="-1131582">
              <a:off x="2772277" y="6293752"/>
              <a:ext cx="2064072" cy="1922827"/>
            </a:xfrm>
            <a:custGeom>
              <a:rect b="b" l="l" r="r" t="t"/>
              <a:pathLst>
                <a:path extrusionOk="0" h="77719" w="83428">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 name="Google Shape;88;p13"/>
            <p:cNvGrpSpPr/>
            <p:nvPr/>
          </p:nvGrpSpPr>
          <p:grpSpPr>
            <a:xfrm>
              <a:off x="2227541" y="6635267"/>
              <a:ext cx="2250382" cy="1871835"/>
              <a:chOff x="2227541" y="6635267"/>
              <a:chExt cx="2250382" cy="1871835"/>
            </a:xfrm>
          </p:grpSpPr>
          <p:sp>
            <p:nvSpPr>
              <p:cNvPr id="89" name="Google Shape;89;p13"/>
              <p:cNvSpPr/>
              <p:nvPr/>
            </p:nvSpPr>
            <p:spPr>
              <a:xfrm rot="-1131582">
                <a:off x="2389104" y="6911337"/>
                <a:ext cx="1927256" cy="1319697"/>
              </a:xfrm>
              <a:custGeom>
                <a:rect b="b" l="l" r="r" t="t"/>
                <a:pathLst>
                  <a:path extrusionOk="0" h="53341" w="77898">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rot="-1131582">
                <a:off x="3441562" y="7628158"/>
                <a:ext cx="485043" cy="66058"/>
              </a:xfrm>
              <a:custGeom>
                <a:rect b="b" l="l" r="r" t="t"/>
                <a:pathLst>
                  <a:path extrusionOk="0" h="2670" w="19605">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rot="-1131582">
                <a:off x="3621630" y="6827655"/>
                <a:ext cx="184071" cy="404239"/>
              </a:xfrm>
              <a:custGeom>
                <a:rect b="b" l="l" r="r" t="t"/>
                <a:pathLst>
                  <a:path extrusionOk="0" h="16339" w="744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2" name="Google Shape;92;p13"/>
          <p:cNvGrpSpPr/>
          <p:nvPr/>
        </p:nvGrpSpPr>
        <p:grpSpPr>
          <a:xfrm>
            <a:off x="190606" y="2294802"/>
            <a:ext cx="761443" cy="1254173"/>
            <a:chOff x="1668617" y="5683195"/>
            <a:chExt cx="1743230" cy="2871275"/>
          </a:xfrm>
        </p:grpSpPr>
        <p:sp>
          <p:nvSpPr>
            <p:cNvPr id="93" name="Google Shape;93;p13"/>
            <p:cNvSpPr/>
            <p:nvPr/>
          </p:nvSpPr>
          <p:spPr>
            <a:xfrm>
              <a:off x="1668617" y="5683195"/>
              <a:ext cx="1729969" cy="2242458"/>
            </a:xfrm>
            <a:custGeom>
              <a:rect b="b" l="l" r="r" t="t"/>
              <a:pathLst>
                <a:path extrusionOk="0" h="90641" w="69926">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 name="Google Shape;94;p13"/>
            <p:cNvGrpSpPr/>
            <p:nvPr/>
          </p:nvGrpSpPr>
          <p:grpSpPr>
            <a:xfrm>
              <a:off x="2252110" y="6027996"/>
              <a:ext cx="1159737" cy="2526474"/>
              <a:chOff x="2252110" y="6027996"/>
              <a:chExt cx="1159737" cy="2526474"/>
            </a:xfrm>
          </p:grpSpPr>
          <p:sp>
            <p:nvSpPr>
              <p:cNvPr id="95" name="Google Shape;95;p13"/>
              <p:cNvSpPr/>
              <p:nvPr/>
            </p:nvSpPr>
            <p:spPr>
              <a:xfrm>
                <a:off x="2252110" y="6027996"/>
                <a:ext cx="1159737" cy="2526474"/>
              </a:xfrm>
              <a:custGeom>
                <a:rect b="b" l="l" r="r" t="t"/>
                <a:pathLst>
                  <a:path extrusionOk="0" h="102121" w="46877">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3"/>
              <p:cNvSpPr/>
              <p:nvPr/>
            </p:nvSpPr>
            <p:spPr>
              <a:xfrm>
                <a:off x="3112839" y="6709262"/>
                <a:ext cx="58980" cy="663304"/>
              </a:xfrm>
              <a:custGeom>
                <a:rect b="b" l="l" r="r" t="t"/>
                <a:pathLst>
                  <a:path extrusionOk="0" h="26811" w="2384">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3"/>
              <p:cNvSpPr/>
              <p:nvPr/>
            </p:nvSpPr>
            <p:spPr>
              <a:xfrm>
                <a:off x="2447432" y="6696496"/>
                <a:ext cx="526393" cy="233669"/>
              </a:xfrm>
              <a:custGeom>
                <a:rect b="b" l="l" r="r" t="t"/>
                <a:pathLst>
                  <a:path extrusionOk="0" h="9445" w="21277">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p:nvPr/>
            </p:nvSpPr>
            <p:spPr>
              <a:xfrm>
                <a:off x="2600004" y="6126931"/>
                <a:ext cx="57644" cy="287652"/>
              </a:xfrm>
              <a:custGeom>
                <a:rect b="b" l="l" r="r" t="t"/>
                <a:pathLst>
                  <a:path extrusionOk="0" h="11627" w="233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9" name="Google Shape;99;p13"/>
          <p:cNvSpPr/>
          <p:nvPr/>
        </p:nvSpPr>
        <p:spPr>
          <a:xfrm>
            <a:off x="82" y="3058584"/>
            <a:ext cx="9143830" cy="2103365"/>
          </a:xfrm>
          <a:custGeom>
            <a:rect b="b" l="l" r="r" t="t"/>
            <a:pathLst>
              <a:path extrusionOk="0" h="58104" w="252592">
                <a:moveTo>
                  <a:pt x="23957" y="0"/>
                </a:moveTo>
                <a:cubicBezTo>
                  <a:pt x="15373" y="0"/>
                  <a:pt x="7336" y="1024"/>
                  <a:pt x="0" y="3430"/>
                </a:cubicBezTo>
                <a:lnTo>
                  <a:pt x="0" y="17206"/>
                </a:lnTo>
                <a:lnTo>
                  <a:pt x="0" y="40352"/>
                </a:lnTo>
                <a:lnTo>
                  <a:pt x="0" y="58104"/>
                </a:lnTo>
                <a:lnTo>
                  <a:pt x="148650" y="58104"/>
                </a:lnTo>
                <a:cubicBezTo>
                  <a:pt x="147757" y="57997"/>
                  <a:pt x="146769" y="57818"/>
                  <a:pt x="145721" y="57568"/>
                </a:cubicBezTo>
                <a:lnTo>
                  <a:pt x="145721" y="57568"/>
                </a:lnTo>
                <a:lnTo>
                  <a:pt x="148650" y="58104"/>
                </a:lnTo>
                <a:lnTo>
                  <a:pt x="252592" y="58104"/>
                </a:lnTo>
                <a:lnTo>
                  <a:pt x="252592" y="16777"/>
                </a:lnTo>
                <a:cubicBezTo>
                  <a:pt x="236294" y="29080"/>
                  <a:pt x="217132" y="33582"/>
                  <a:pt x="196520" y="33582"/>
                </a:cubicBezTo>
                <a:cubicBezTo>
                  <a:pt x="140227" y="33582"/>
                  <a:pt x="73113" y="0"/>
                  <a:pt x="2395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3"/>
          <p:cNvSpPr txBox="1"/>
          <p:nvPr>
            <p:ph type="title"/>
          </p:nvPr>
        </p:nvSpPr>
        <p:spPr>
          <a:xfrm>
            <a:off x="2007025" y="1582990"/>
            <a:ext cx="2119500" cy="50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1800">
                <a:solidFill>
                  <a:srgbClr val="053B5C"/>
                </a:solidFill>
              </a:defRPr>
            </a:lvl1pPr>
            <a:lvl2pPr lvl="1" rtl="0" algn="ctr">
              <a:spcBef>
                <a:spcPts val="0"/>
              </a:spcBef>
              <a:spcAft>
                <a:spcPts val="0"/>
              </a:spcAft>
              <a:buSzPts val="1700"/>
              <a:buNone/>
              <a:defRPr sz="1700"/>
            </a:lvl2pPr>
            <a:lvl3pPr lvl="2" rtl="0" algn="ctr">
              <a:spcBef>
                <a:spcPts val="0"/>
              </a:spcBef>
              <a:spcAft>
                <a:spcPts val="0"/>
              </a:spcAft>
              <a:buSzPts val="1700"/>
              <a:buNone/>
              <a:defRPr sz="1700"/>
            </a:lvl3pPr>
            <a:lvl4pPr lvl="3" rtl="0" algn="ctr">
              <a:spcBef>
                <a:spcPts val="0"/>
              </a:spcBef>
              <a:spcAft>
                <a:spcPts val="0"/>
              </a:spcAft>
              <a:buSzPts val="1700"/>
              <a:buNone/>
              <a:defRPr sz="1700"/>
            </a:lvl4pPr>
            <a:lvl5pPr lvl="4" rtl="0" algn="ctr">
              <a:spcBef>
                <a:spcPts val="0"/>
              </a:spcBef>
              <a:spcAft>
                <a:spcPts val="0"/>
              </a:spcAft>
              <a:buSzPts val="1700"/>
              <a:buNone/>
              <a:defRPr sz="1700"/>
            </a:lvl5pPr>
            <a:lvl6pPr lvl="5" rtl="0" algn="ctr">
              <a:spcBef>
                <a:spcPts val="0"/>
              </a:spcBef>
              <a:spcAft>
                <a:spcPts val="0"/>
              </a:spcAft>
              <a:buSzPts val="1700"/>
              <a:buNone/>
              <a:defRPr sz="1700"/>
            </a:lvl6pPr>
            <a:lvl7pPr lvl="6" rtl="0" algn="ctr">
              <a:spcBef>
                <a:spcPts val="0"/>
              </a:spcBef>
              <a:spcAft>
                <a:spcPts val="0"/>
              </a:spcAft>
              <a:buSzPts val="1700"/>
              <a:buNone/>
              <a:defRPr sz="1700"/>
            </a:lvl7pPr>
            <a:lvl8pPr lvl="7" rtl="0" algn="ctr">
              <a:spcBef>
                <a:spcPts val="0"/>
              </a:spcBef>
              <a:spcAft>
                <a:spcPts val="0"/>
              </a:spcAft>
              <a:buSzPts val="1700"/>
              <a:buNone/>
              <a:defRPr sz="1700"/>
            </a:lvl8pPr>
            <a:lvl9pPr lvl="8" rtl="0" algn="ctr">
              <a:spcBef>
                <a:spcPts val="0"/>
              </a:spcBef>
              <a:spcAft>
                <a:spcPts val="0"/>
              </a:spcAft>
              <a:buSzPts val="1700"/>
              <a:buNone/>
              <a:defRPr sz="1700"/>
            </a:lvl9pPr>
          </a:lstStyle>
          <a:p/>
        </p:txBody>
      </p:sp>
      <p:sp>
        <p:nvSpPr>
          <p:cNvPr id="101" name="Google Shape;101;p13"/>
          <p:cNvSpPr txBox="1"/>
          <p:nvPr>
            <p:ph hasCustomPrompt="1" idx="2" type="title"/>
          </p:nvPr>
        </p:nvSpPr>
        <p:spPr>
          <a:xfrm>
            <a:off x="2575250" y="273196"/>
            <a:ext cx="983100" cy="1312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02" name="Google Shape;102;p13"/>
          <p:cNvSpPr txBox="1"/>
          <p:nvPr>
            <p:ph idx="1" type="subTitle"/>
          </p:nvPr>
        </p:nvSpPr>
        <p:spPr>
          <a:xfrm>
            <a:off x="2007013" y="1879246"/>
            <a:ext cx="2119500" cy="6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solidFill>
                  <a:srgbClr val="053B5C"/>
                </a:solidFill>
              </a:defRPr>
            </a:lvl1pPr>
            <a:lvl2pPr lvl="1" rtl="0" algn="ctr">
              <a:lnSpc>
                <a:spcPct val="100000"/>
              </a:lnSpc>
              <a:spcBef>
                <a:spcPts val="0"/>
              </a:spcBef>
              <a:spcAft>
                <a:spcPts val="0"/>
              </a:spcAft>
              <a:buNone/>
              <a:defRPr>
                <a:solidFill>
                  <a:srgbClr val="053B5C"/>
                </a:solidFill>
              </a:defRPr>
            </a:lvl2pPr>
            <a:lvl3pPr lvl="2" rtl="0" algn="ctr">
              <a:lnSpc>
                <a:spcPct val="100000"/>
              </a:lnSpc>
              <a:spcBef>
                <a:spcPts val="0"/>
              </a:spcBef>
              <a:spcAft>
                <a:spcPts val="0"/>
              </a:spcAft>
              <a:buNone/>
              <a:defRPr>
                <a:solidFill>
                  <a:srgbClr val="053B5C"/>
                </a:solidFill>
              </a:defRPr>
            </a:lvl3pPr>
            <a:lvl4pPr lvl="3" rtl="0" algn="ctr">
              <a:lnSpc>
                <a:spcPct val="100000"/>
              </a:lnSpc>
              <a:spcBef>
                <a:spcPts val="0"/>
              </a:spcBef>
              <a:spcAft>
                <a:spcPts val="0"/>
              </a:spcAft>
              <a:buNone/>
              <a:defRPr>
                <a:solidFill>
                  <a:srgbClr val="053B5C"/>
                </a:solidFill>
              </a:defRPr>
            </a:lvl4pPr>
            <a:lvl5pPr lvl="4" rtl="0" algn="ctr">
              <a:lnSpc>
                <a:spcPct val="100000"/>
              </a:lnSpc>
              <a:spcBef>
                <a:spcPts val="0"/>
              </a:spcBef>
              <a:spcAft>
                <a:spcPts val="0"/>
              </a:spcAft>
              <a:buNone/>
              <a:defRPr>
                <a:solidFill>
                  <a:srgbClr val="053B5C"/>
                </a:solidFill>
              </a:defRPr>
            </a:lvl5pPr>
            <a:lvl6pPr lvl="5" rtl="0" algn="ctr">
              <a:lnSpc>
                <a:spcPct val="100000"/>
              </a:lnSpc>
              <a:spcBef>
                <a:spcPts val="0"/>
              </a:spcBef>
              <a:spcAft>
                <a:spcPts val="0"/>
              </a:spcAft>
              <a:buNone/>
              <a:defRPr>
                <a:solidFill>
                  <a:srgbClr val="053B5C"/>
                </a:solidFill>
              </a:defRPr>
            </a:lvl6pPr>
            <a:lvl7pPr lvl="6" rtl="0" algn="ctr">
              <a:lnSpc>
                <a:spcPct val="100000"/>
              </a:lnSpc>
              <a:spcBef>
                <a:spcPts val="0"/>
              </a:spcBef>
              <a:spcAft>
                <a:spcPts val="0"/>
              </a:spcAft>
              <a:buNone/>
              <a:defRPr>
                <a:solidFill>
                  <a:srgbClr val="053B5C"/>
                </a:solidFill>
              </a:defRPr>
            </a:lvl7pPr>
            <a:lvl8pPr lvl="7" rtl="0" algn="ctr">
              <a:lnSpc>
                <a:spcPct val="100000"/>
              </a:lnSpc>
              <a:spcBef>
                <a:spcPts val="0"/>
              </a:spcBef>
              <a:spcAft>
                <a:spcPts val="0"/>
              </a:spcAft>
              <a:buNone/>
              <a:defRPr>
                <a:solidFill>
                  <a:srgbClr val="053B5C"/>
                </a:solidFill>
              </a:defRPr>
            </a:lvl8pPr>
            <a:lvl9pPr lvl="8" rtl="0" algn="ctr">
              <a:lnSpc>
                <a:spcPct val="100000"/>
              </a:lnSpc>
              <a:spcBef>
                <a:spcPts val="0"/>
              </a:spcBef>
              <a:spcAft>
                <a:spcPts val="0"/>
              </a:spcAft>
              <a:buNone/>
              <a:defRPr>
                <a:solidFill>
                  <a:srgbClr val="053B5C"/>
                </a:solidFill>
              </a:defRPr>
            </a:lvl9pPr>
          </a:lstStyle>
          <a:p/>
        </p:txBody>
      </p:sp>
      <p:sp>
        <p:nvSpPr>
          <p:cNvPr id="103" name="Google Shape;103;p13"/>
          <p:cNvSpPr txBox="1"/>
          <p:nvPr>
            <p:ph idx="3" type="title"/>
          </p:nvPr>
        </p:nvSpPr>
        <p:spPr>
          <a:xfrm>
            <a:off x="5017500" y="1582990"/>
            <a:ext cx="2119500" cy="50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1800">
                <a:solidFill>
                  <a:srgbClr val="053B5C"/>
                </a:solidFill>
              </a:defRPr>
            </a:lvl1pPr>
            <a:lvl2pPr lvl="1" rtl="0" algn="ctr">
              <a:spcBef>
                <a:spcPts val="0"/>
              </a:spcBef>
              <a:spcAft>
                <a:spcPts val="0"/>
              </a:spcAft>
              <a:buSzPts val="1700"/>
              <a:buNone/>
              <a:defRPr sz="1700"/>
            </a:lvl2pPr>
            <a:lvl3pPr lvl="2" rtl="0" algn="ctr">
              <a:spcBef>
                <a:spcPts val="0"/>
              </a:spcBef>
              <a:spcAft>
                <a:spcPts val="0"/>
              </a:spcAft>
              <a:buSzPts val="1700"/>
              <a:buNone/>
              <a:defRPr sz="1700"/>
            </a:lvl3pPr>
            <a:lvl4pPr lvl="3" rtl="0" algn="ctr">
              <a:spcBef>
                <a:spcPts val="0"/>
              </a:spcBef>
              <a:spcAft>
                <a:spcPts val="0"/>
              </a:spcAft>
              <a:buSzPts val="1700"/>
              <a:buNone/>
              <a:defRPr sz="1700"/>
            </a:lvl4pPr>
            <a:lvl5pPr lvl="4" rtl="0" algn="ctr">
              <a:spcBef>
                <a:spcPts val="0"/>
              </a:spcBef>
              <a:spcAft>
                <a:spcPts val="0"/>
              </a:spcAft>
              <a:buSzPts val="1700"/>
              <a:buNone/>
              <a:defRPr sz="1700"/>
            </a:lvl5pPr>
            <a:lvl6pPr lvl="5" rtl="0" algn="ctr">
              <a:spcBef>
                <a:spcPts val="0"/>
              </a:spcBef>
              <a:spcAft>
                <a:spcPts val="0"/>
              </a:spcAft>
              <a:buSzPts val="1700"/>
              <a:buNone/>
              <a:defRPr sz="1700"/>
            </a:lvl6pPr>
            <a:lvl7pPr lvl="6" rtl="0" algn="ctr">
              <a:spcBef>
                <a:spcPts val="0"/>
              </a:spcBef>
              <a:spcAft>
                <a:spcPts val="0"/>
              </a:spcAft>
              <a:buSzPts val="1700"/>
              <a:buNone/>
              <a:defRPr sz="1700"/>
            </a:lvl7pPr>
            <a:lvl8pPr lvl="7" rtl="0" algn="ctr">
              <a:spcBef>
                <a:spcPts val="0"/>
              </a:spcBef>
              <a:spcAft>
                <a:spcPts val="0"/>
              </a:spcAft>
              <a:buSzPts val="1700"/>
              <a:buNone/>
              <a:defRPr sz="1700"/>
            </a:lvl8pPr>
            <a:lvl9pPr lvl="8" rtl="0" algn="ctr">
              <a:spcBef>
                <a:spcPts val="0"/>
              </a:spcBef>
              <a:spcAft>
                <a:spcPts val="0"/>
              </a:spcAft>
              <a:buSzPts val="1700"/>
              <a:buNone/>
              <a:defRPr sz="1700"/>
            </a:lvl9pPr>
          </a:lstStyle>
          <a:p/>
        </p:txBody>
      </p:sp>
      <p:sp>
        <p:nvSpPr>
          <p:cNvPr id="104" name="Google Shape;104;p13"/>
          <p:cNvSpPr txBox="1"/>
          <p:nvPr>
            <p:ph hasCustomPrompt="1" idx="4" type="title"/>
          </p:nvPr>
        </p:nvSpPr>
        <p:spPr>
          <a:xfrm>
            <a:off x="5585700" y="273196"/>
            <a:ext cx="983100" cy="1312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05" name="Google Shape;105;p13"/>
          <p:cNvSpPr txBox="1"/>
          <p:nvPr>
            <p:ph idx="5" type="subTitle"/>
          </p:nvPr>
        </p:nvSpPr>
        <p:spPr>
          <a:xfrm>
            <a:off x="5017488" y="1879246"/>
            <a:ext cx="2119500" cy="6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solidFill>
                  <a:srgbClr val="053B5C"/>
                </a:solidFill>
              </a:defRPr>
            </a:lvl1pPr>
            <a:lvl2pPr lvl="1" rtl="0" algn="ctr">
              <a:lnSpc>
                <a:spcPct val="100000"/>
              </a:lnSpc>
              <a:spcBef>
                <a:spcPts val="0"/>
              </a:spcBef>
              <a:spcAft>
                <a:spcPts val="0"/>
              </a:spcAft>
              <a:buNone/>
              <a:defRPr>
                <a:solidFill>
                  <a:srgbClr val="053B5C"/>
                </a:solidFill>
              </a:defRPr>
            </a:lvl2pPr>
            <a:lvl3pPr lvl="2" rtl="0" algn="ctr">
              <a:lnSpc>
                <a:spcPct val="100000"/>
              </a:lnSpc>
              <a:spcBef>
                <a:spcPts val="0"/>
              </a:spcBef>
              <a:spcAft>
                <a:spcPts val="0"/>
              </a:spcAft>
              <a:buNone/>
              <a:defRPr>
                <a:solidFill>
                  <a:srgbClr val="053B5C"/>
                </a:solidFill>
              </a:defRPr>
            </a:lvl3pPr>
            <a:lvl4pPr lvl="3" rtl="0" algn="ctr">
              <a:lnSpc>
                <a:spcPct val="100000"/>
              </a:lnSpc>
              <a:spcBef>
                <a:spcPts val="0"/>
              </a:spcBef>
              <a:spcAft>
                <a:spcPts val="0"/>
              </a:spcAft>
              <a:buNone/>
              <a:defRPr>
                <a:solidFill>
                  <a:srgbClr val="053B5C"/>
                </a:solidFill>
              </a:defRPr>
            </a:lvl4pPr>
            <a:lvl5pPr lvl="4" rtl="0" algn="ctr">
              <a:lnSpc>
                <a:spcPct val="100000"/>
              </a:lnSpc>
              <a:spcBef>
                <a:spcPts val="0"/>
              </a:spcBef>
              <a:spcAft>
                <a:spcPts val="0"/>
              </a:spcAft>
              <a:buNone/>
              <a:defRPr>
                <a:solidFill>
                  <a:srgbClr val="053B5C"/>
                </a:solidFill>
              </a:defRPr>
            </a:lvl5pPr>
            <a:lvl6pPr lvl="5" rtl="0" algn="ctr">
              <a:lnSpc>
                <a:spcPct val="100000"/>
              </a:lnSpc>
              <a:spcBef>
                <a:spcPts val="0"/>
              </a:spcBef>
              <a:spcAft>
                <a:spcPts val="0"/>
              </a:spcAft>
              <a:buNone/>
              <a:defRPr>
                <a:solidFill>
                  <a:srgbClr val="053B5C"/>
                </a:solidFill>
              </a:defRPr>
            </a:lvl6pPr>
            <a:lvl7pPr lvl="6" rtl="0" algn="ctr">
              <a:lnSpc>
                <a:spcPct val="100000"/>
              </a:lnSpc>
              <a:spcBef>
                <a:spcPts val="0"/>
              </a:spcBef>
              <a:spcAft>
                <a:spcPts val="0"/>
              </a:spcAft>
              <a:buNone/>
              <a:defRPr>
                <a:solidFill>
                  <a:srgbClr val="053B5C"/>
                </a:solidFill>
              </a:defRPr>
            </a:lvl7pPr>
            <a:lvl8pPr lvl="7" rtl="0" algn="ctr">
              <a:lnSpc>
                <a:spcPct val="100000"/>
              </a:lnSpc>
              <a:spcBef>
                <a:spcPts val="0"/>
              </a:spcBef>
              <a:spcAft>
                <a:spcPts val="0"/>
              </a:spcAft>
              <a:buNone/>
              <a:defRPr>
                <a:solidFill>
                  <a:srgbClr val="053B5C"/>
                </a:solidFill>
              </a:defRPr>
            </a:lvl8pPr>
            <a:lvl9pPr lvl="8" rtl="0" algn="ctr">
              <a:lnSpc>
                <a:spcPct val="100000"/>
              </a:lnSpc>
              <a:spcBef>
                <a:spcPts val="0"/>
              </a:spcBef>
              <a:spcAft>
                <a:spcPts val="0"/>
              </a:spcAft>
              <a:buNone/>
              <a:defRPr>
                <a:solidFill>
                  <a:srgbClr val="053B5C"/>
                </a:solidFill>
              </a:defRPr>
            </a:lvl9pPr>
          </a:lstStyle>
          <a:p/>
        </p:txBody>
      </p:sp>
      <p:sp>
        <p:nvSpPr>
          <p:cNvPr id="106" name="Google Shape;106;p13"/>
          <p:cNvSpPr txBox="1"/>
          <p:nvPr>
            <p:ph idx="6" type="title"/>
          </p:nvPr>
        </p:nvSpPr>
        <p:spPr>
          <a:xfrm>
            <a:off x="2007025" y="3658694"/>
            <a:ext cx="2119500" cy="50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1800">
                <a:solidFill>
                  <a:srgbClr val="053B5C"/>
                </a:solidFill>
              </a:defRPr>
            </a:lvl1pPr>
            <a:lvl2pPr lvl="1" rtl="0" algn="ctr">
              <a:spcBef>
                <a:spcPts val="0"/>
              </a:spcBef>
              <a:spcAft>
                <a:spcPts val="0"/>
              </a:spcAft>
              <a:buSzPts val="1700"/>
              <a:buNone/>
              <a:defRPr sz="1700"/>
            </a:lvl2pPr>
            <a:lvl3pPr lvl="2" rtl="0" algn="ctr">
              <a:spcBef>
                <a:spcPts val="0"/>
              </a:spcBef>
              <a:spcAft>
                <a:spcPts val="0"/>
              </a:spcAft>
              <a:buSzPts val="1700"/>
              <a:buNone/>
              <a:defRPr sz="1700"/>
            </a:lvl3pPr>
            <a:lvl4pPr lvl="3" rtl="0" algn="ctr">
              <a:spcBef>
                <a:spcPts val="0"/>
              </a:spcBef>
              <a:spcAft>
                <a:spcPts val="0"/>
              </a:spcAft>
              <a:buSzPts val="1700"/>
              <a:buNone/>
              <a:defRPr sz="1700"/>
            </a:lvl4pPr>
            <a:lvl5pPr lvl="4" rtl="0" algn="ctr">
              <a:spcBef>
                <a:spcPts val="0"/>
              </a:spcBef>
              <a:spcAft>
                <a:spcPts val="0"/>
              </a:spcAft>
              <a:buSzPts val="1700"/>
              <a:buNone/>
              <a:defRPr sz="1700"/>
            </a:lvl5pPr>
            <a:lvl6pPr lvl="5" rtl="0" algn="ctr">
              <a:spcBef>
                <a:spcPts val="0"/>
              </a:spcBef>
              <a:spcAft>
                <a:spcPts val="0"/>
              </a:spcAft>
              <a:buSzPts val="1700"/>
              <a:buNone/>
              <a:defRPr sz="1700"/>
            </a:lvl6pPr>
            <a:lvl7pPr lvl="6" rtl="0" algn="ctr">
              <a:spcBef>
                <a:spcPts val="0"/>
              </a:spcBef>
              <a:spcAft>
                <a:spcPts val="0"/>
              </a:spcAft>
              <a:buSzPts val="1700"/>
              <a:buNone/>
              <a:defRPr sz="1700"/>
            </a:lvl7pPr>
            <a:lvl8pPr lvl="7" rtl="0" algn="ctr">
              <a:spcBef>
                <a:spcPts val="0"/>
              </a:spcBef>
              <a:spcAft>
                <a:spcPts val="0"/>
              </a:spcAft>
              <a:buSzPts val="1700"/>
              <a:buNone/>
              <a:defRPr sz="1700"/>
            </a:lvl8pPr>
            <a:lvl9pPr lvl="8" rtl="0" algn="ctr">
              <a:spcBef>
                <a:spcPts val="0"/>
              </a:spcBef>
              <a:spcAft>
                <a:spcPts val="0"/>
              </a:spcAft>
              <a:buSzPts val="1700"/>
              <a:buNone/>
              <a:defRPr sz="1700"/>
            </a:lvl9pPr>
          </a:lstStyle>
          <a:p/>
        </p:txBody>
      </p:sp>
      <p:sp>
        <p:nvSpPr>
          <p:cNvPr id="107" name="Google Shape;107;p13"/>
          <p:cNvSpPr txBox="1"/>
          <p:nvPr>
            <p:ph hasCustomPrompt="1" idx="7" type="title"/>
          </p:nvPr>
        </p:nvSpPr>
        <p:spPr>
          <a:xfrm>
            <a:off x="2575250" y="2348900"/>
            <a:ext cx="983100" cy="1312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08" name="Google Shape;108;p13"/>
          <p:cNvSpPr txBox="1"/>
          <p:nvPr>
            <p:ph idx="8" type="subTitle"/>
          </p:nvPr>
        </p:nvSpPr>
        <p:spPr>
          <a:xfrm>
            <a:off x="2007013" y="3954950"/>
            <a:ext cx="2119500" cy="6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solidFill>
                  <a:srgbClr val="053B5C"/>
                </a:solidFill>
              </a:defRPr>
            </a:lvl1pPr>
            <a:lvl2pPr lvl="1" rtl="0" algn="ctr">
              <a:lnSpc>
                <a:spcPct val="100000"/>
              </a:lnSpc>
              <a:spcBef>
                <a:spcPts val="0"/>
              </a:spcBef>
              <a:spcAft>
                <a:spcPts val="0"/>
              </a:spcAft>
              <a:buNone/>
              <a:defRPr>
                <a:solidFill>
                  <a:srgbClr val="053B5C"/>
                </a:solidFill>
              </a:defRPr>
            </a:lvl2pPr>
            <a:lvl3pPr lvl="2" rtl="0" algn="ctr">
              <a:lnSpc>
                <a:spcPct val="100000"/>
              </a:lnSpc>
              <a:spcBef>
                <a:spcPts val="0"/>
              </a:spcBef>
              <a:spcAft>
                <a:spcPts val="0"/>
              </a:spcAft>
              <a:buNone/>
              <a:defRPr>
                <a:solidFill>
                  <a:srgbClr val="053B5C"/>
                </a:solidFill>
              </a:defRPr>
            </a:lvl3pPr>
            <a:lvl4pPr lvl="3" rtl="0" algn="ctr">
              <a:lnSpc>
                <a:spcPct val="100000"/>
              </a:lnSpc>
              <a:spcBef>
                <a:spcPts val="0"/>
              </a:spcBef>
              <a:spcAft>
                <a:spcPts val="0"/>
              </a:spcAft>
              <a:buNone/>
              <a:defRPr>
                <a:solidFill>
                  <a:srgbClr val="053B5C"/>
                </a:solidFill>
              </a:defRPr>
            </a:lvl4pPr>
            <a:lvl5pPr lvl="4" rtl="0" algn="ctr">
              <a:lnSpc>
                <a:spcPct val="100000"/>
              </a:lnSpc>
              <a:spcBef>
                <a:spcPts val="0"/>
              </a:spcBef>
              <a:spcAft>
                <a:spcPts val="0"/>
              </a:spcAft>
              <a:buNone/>
              <a:defRPr>
                <a:solidFill>
                  <a:srgbClr val="053B5C"/>
                </a:solidFill>
              </a:defRPr>
            </a:lvl5pPr>
            <a:lvl6pPr lvl="5" rtl="0" algn="ctr">
              <a:lnSpc>
                <a:spcPct val="100000"/>
              </a:lnSpc>
              <a:spcBef>
                <a:spcPts val="0"/>
              </a:spcBef>
              <a:spcAft>
                <a:spcPts val="0"/>
              </a:spcAft>
              <a:buNone/>
              <a:defRPr>
                <a:solidFill>
                  <a:srgbClr val="053B5C"/>
                </a:solidFill>
              </a:defRPr>
            </a:lvl6pPr>
            <a:lvl7pPr lvl="6" rtl="0" algn="ctr">
              <a:lnSpc>
                <a:spcPct val="100000"/>
              </a:lnSpc>
              <a:spcBef>
                <a:spcPts val="0"/>
              </a:spcBef>
              <a:spcAft>
                <a:spcPts val="0"/>
              </a:spcAft>
              <a:buNone/>
              <a:defRPr>
                <a:solidFill>
                  <a:srgbClr val="053B5C"/>
                </a:solidFill>
              </a:defRPr>
            </a:lvl7pPr>
            <a:lvl8pPr lvl="7" rtl="0" algn="ctr">
              <a:lnSpc>
                <a:spcPct val="100000"/>
              </a:lnSpc>
              <a:spcBef>
                <a:spcPts val="0"/>
              </a:spcBef>
              <a:spcAft>
                <a:spcPts val="0"/>
              </a:spcAft>
              <a:buNone/>
              <a:defRPr>
                <a:solidFill>
                  <a:srgbClr val="053B5C"/>
                </a:solidFill>
              </a:defRPr>
            </a:lvl8pPr>
            <a:lvl9pPr lvl="8" rtl="0" algn="ctr">
              <a:lnSpc>
                <a:spcPct val="100000"/>
              </a:lnSpc>
              <a:spcBef>
                <a:spcPts val="0"/>
              </a:spcBef>
              <a:spcAft>
                <a:spcPts val="0"/>
              </a:spcAft>
              <a:buNone/>
              <a:defRPr>
                <a:solidFill>
                  <a:srgbClr val="053B5C"/>
                </a:solidFill>
              </a:defRPr>
            </a:lvl9pPr>
          </a:lstStyle>
          <a:p/>
        </p:txBody>
      </p:sp>
      <p:sp>
        <p:nvSpPr>
          <p:cNvPr id="109" name="Google Shape;109;p13"/>
          <p:cNvSpPr txBox="1"/>
          <p:nvPr>
            <p:ph idx="9" type="title"/>
          </p:nvPr>
        </p:nvSpPr>
        <p:spPr>
          <a:xfrm>
            <a:off x="5017500" y="3658694"/>
            <a:ext cx="2119500" cy="50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1800">
                <a:solidFill>
                  <a:srgbClr val="053B5C"/>
                </a:solidFill>
              </a:defRPr>
            </a:lvl1pPr>
            <a:lvl2pPr lvl="1" rtl="0" algn="ctr">
              <a:spcBef>
                <a:spcPts val="0"/>
              </a:spcBef>
              <a:spcAft>
                <a:spcPts val="0"/>
              </a:spcAft>
              <a:buSzPts val="1700"/>
              <a:buNone/>
              <a:defRPr sz="1700"/>
            </a:lvl2pPr>
            <a:lvl3pPr lvl="2" rtl="0" algn="ctr">
              <a:spcBef>
                <a:spcPts val="0"/>
              </a:spcBef>
              <a:spcAft>
                <a:spcPts val="0"/>
              </a:spcAft>
              <a:buSzPts val="1700"/>
              <a:buNone/>
              <a:defRPr sz="1700"/>
            </a:lvl3pPr>
            <a:lvl4pPr lvl="3" rtl="0" algn="ctr">
              <a:spcBef>
                <a:spcPts val="0"/>
              </a:spcBef>
              <a:spcAft>
                <a:spcPts val="0"/>
              </a:spcAft>
              <a:buSzPts val="1700"/>
              <a:buNone/>
              <a:defRPr sz="1700"/>
            </a:lvl4pPr>
            <a:lvl5pPr lvl="4" rtl="0" algn="ctr">
              <a:spcBef>
                <a:spcPts val="0"/>
              </a:spcBef>
              <a:spcAft>
                <a:spcPts val="0"/>
              </a:spcAft>
              <a:buSzPts val="1700"/>
              <a:buNone/>
              <a:defRPr sz="1700"/>
            </a:lvl5pPr>
            <a:lvl6pPr lvl="5" rtl="0" algn="ctr">
              <a:spcBef>
                <a:spcPts val="0"/>
              </a:spcBef>
              <a:spcAft>
                <a:spcPts val="0"/>
              </a:spcAft>
              <a:buSzPts val="1700"/>
              <a:buNone/>
              <a:defRPr sz="1700"/>
            </a:lvl6pPr>
            <a:lvl7pPr lvl="6" rtl="0" algn="ctr">
              <a:spcBef>
                <a:spcPts val="0"/>
              </a:spcBef>
              <a:spcAft>
                <a:spcPts val="0"/>
              </a:spcAft>
              <a:buSzPts val="1700"/>
              <a:buNone/>
              <a:defRPr sz="1700"/>
            </a:lvl7pPr>
            <a:lvl8pPr lvl="7" rtl="0" algn="ctr">
              <a:spcBef>
                <a:spcPts val="0"/>
              </a:spcBef>
              <a:spcAft>
                <a:spcPts val="0"/>
              </a:spcAft>
              <a:buSzPts val="1700"/>
              <a:buNone/>
              <a:defRPr sz="1700"/>
            </a:lvl8pPr>
            <a:lvl9pPr lvl="8" rtl="0" algn="ctr">
              <a:spcBef>
                <a:spcPts val="0"/>
              </a:spcBef>
              <a:spcAft>
                <a:spcPts val="0"/>
              </a:spcAft>
              <a:buSzPts val="1700"/>
              <a:buNone/>
              <a:defRPr sz="1700"/>
            </a:lvl9pPr>
          </a:lstStyle>
          <a:p/>
        </p:txBody>
      </p:sp>
      <p:sp>
        <p:nvSpPr>
          <p:cNvPr id="110" name="Google Shape;110;p13"/>
          <p:cNvSpPr txBox="1"/>
          <p:nvPr>
            <p:ph hasCustomPrompt="1" idx="13" type="title"/>
          </p:nvPr>
        </p:nvSpPr>
        <p:spPr>
          <a:xfrm>
            <a:off x="5585700" y="2348900"/>
            <a:ext cx="983100" cy="1312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11" name="Google Shape;111;p13"/>
          <p:cNvSpPr txBox="1"/>
          <p:nvPr>
            <p:ph idx="14" type="subTitle"/>
          </p:nvPr>
        </p:nvSpPr>
        <p:spPr>
          <a:xfrm>
            <a:off x="5017488" y="3954950"/>
            <a:ext cx="2119500" cy="6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solidFill>
                  <a:srgbClr val="053B5C"/>
                </a:solidFill>
              </a:defRPr>
            </a:lvl1pPr>
            <a:lvl2pPr lvl="1" rtl="0" algn="ctr">
              <a:lnSpc>
                <a:spcPct val="100000"/>
              </a:lnSpc>
              <a:spcBef>
                <a:spcPts val="0"/>
              </a:spcBef>
              <a:spcAft>
                <a:spcPts val="0"/>
              </a:spcAft>
              <a:buNone/>
              <a:defRPr>
                <a:solidFill>
                  <a:srgbClr val="053B5C"/>
                </a:solidFill>
              </a:defRPr>
            </a:lvl2pPr>
            <a:lvl3pPr lvl="2" rtl="0" algn="ctr">
              <a:lnSpc>
                <a:spcPct val="100000"/>
              </a:lnSpc>
              <a:spcBef>
                <a:spcPts val="0"/>
              </a:spcBef>
              <a:spcAft>
                <a:spcPts val="0"/>
              </a:spcAft>
              <a:buNone/>
              <a:defRPr>
                <a:solidFill>
                  <a:srgbClr val="053B5C"/>
                </a:solidFill>
              </a:defRPr>
            </a:lvl3pPr>
            <a:lvl4pPr lvl="3" rtl="0" algn="ctr">
              <a:lnSpc>
                <a:spcPct val="100000"/>
              </a:lnSpc>
              <a:spcBef>
                <a:spcPts val="0"/>
              </a:spcBef>
              <a:spcAft>
                <a:spcPts val="0"/>
              </a:spcAft>
              <a:buNone/>
              <a:defRPr>
                <a:solidFill>
                  <a:srgbClr val="053B5C"/>
                </a:solidFill>
              </a:defRPr>
            </a:lvl4pPr>
            <a:lvl5pPr lvl="4" rtl="0" algn="ctr">
              <a:lnSpc>
                <a:spcPct val="100000"/>
              </a:lnSpc>
              <a:spcBef>
                <a:spcPts val="0"/>
              </a:spcBef>
              <a:spcAft>
                <a:spcPts val="0"/>
              </a:spcAft>
              <a:buNone/>
              <a:defRPr>
                <a:solidFill>
                  <a:srgbClr val="053B5C"/>
                </a:solidFill>
              </a:defRPr>
            </a:lvl5pPr>
            <a:lvl6pPr lvl="5" rtl="0" algn="ctr">
              <a:lnSpc>
                <a:spcPct val="100000"/>
              </a:lnSpc>
              <a:spcBef>
                <a:spcPts val="0"/>
              </a:spcBef>
              <a:spcAft>
                <a:spcPts val="0"/>
              </a:spcAft>
              <a:buNone/>
              <a:defRPr>
                <a:solidFill>
                  <a:srgbClr val="053B5C"/>
                </a:solidFill>
              </a:defRPr>
            </a:lvl6pPr>
            <a:lvl7pPr lvl="6" rtl="0" algn="ctr">
              <a:lnSpc>
                <a:spcPct val="100000"/>
              </a:lnSpc>
              <a:spcBef>
                <a:spcPts val="0"/>
              </a:spcBef>
              <a:spcAft>
                <a:spcPts val="0"/>
              </a:spcAft>
              <a:buNone/>
              <a:defRPr>
                <a:solidFill>
                  <a:srgbClr val="053B5C"/>
                </a:solidFill>
              </a:defRPr>
            </a:lvl7pPr>
            <a:lvl8pPr lvl="7" rtl="0" algn="ctr">
              <a:lnSpc>
                <a:spcPct val="100000"/>
              </a:lnSpc>
              <a:spcBef>
                <a:spcPts val="0"/>
              </a:spcBef>
              <a:spcAft>
                <a:spcPts val="0"/>
              </a:spcAft>
              <a:buNone/>
              <a:defRPr>
                <a:solidFill>
                  <a:srgbClr val="053B5C"/>
                </a:solidFill>
              </a:defRPr>
            </a:lvl8pPr>
            <a:lvl9pPr lvl="8" rtl="0" algn="ctr">
              <a:lnSpc>
                <a:spcPct val="100000"/>
              </a:lnSpc>
              <a:spcBef>
                <a:spcPts val="0"/>
              </a:spcBef>
              <a:spcAft>
                <a:spcPts val="0"/>
              </a:spcAft>
              <a:buNone/>
              <a:defRPr>
                <a:solidFill>
                  <a:srgbClr val="053B5C"/>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CUSTOM_1">
    <p:spTree>
      <p:nvGrpSpPr>
        <p:cNvPr id="112" name="Shape 112"/>
        <p:cNvGrpSpPr/>
        <p:nvPr/>
      </p:nvGrpSpPr>
      <p:grpSpPr>
        <a:xfrm>
          <a:off x="0" y="0"/>
          <a:ext cx="0" cy="0"/>
          <a:chOff x="0" y="0"/>
          <a:chExt cx="0" cy="0"/>
        </a:xfrm>
      </p:grpSpPr>
      <p:sp>
        <p:nvSpPr>
          <p:cNvPr id="113" name="Google Shape;113;p14"/>
          <p:cNvSpPr txBox="1"/>
          <p:nvPr>
            <p:ph type="title"/>
          </p:nvPr>
        </p:nvSpPr>
        <p:spPr>
          <a:xfrm>
            <a:off x="717525" y="1535950"/>
            <a:ext cx="3163200" cy="20715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1">
  <p:cSld name="CUSTOM_1_1">
    <p:bg>
      <p:bgPr>
        <a:solidFill>
          <a:schemeClr val="dk2"/>
        </a:solidFill>
      </p:bgPr>
    </p:bg>
    <p:spTree>
      <p:nvGrpSpPr>
        <p:cNvPr id="114" name="Shape 114"/>
        <p:cNvGrpSpPr/>
        <p:nvPr/>
      </p:nvGrpSpPr>
      <p:grpSpPr>
        <a:xfrm>
          <a:off x="0" y="0"/>
          <a:ext cx="0" cy="0"/>
          <a:chOff x="0" y="0"/>
          <a:chExt cx="0" cy="0"/>
        </a:xfrm>
      </p:grpSpPr>
      <p:sp>
        <p:nvSpPr>
          <p:cNvPr id="115" name="Google Shape;115;p15"/>
          <p:cNvSpPr txBox="1"/>
          <p:nvPr>
            <p:ph type="title"/>
          </p:nvPr>
        </p:nvSpPr>
        <p:spPr>
          <a:xfrm>
            <a:off x="717525" y="1610450"/>
            <a:ext cx="3316800" cy="14367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3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grpSp>
        <p:nvGrpSpPr>
          <p:cNvPr id="116" name="Google Shape;116;p15"/>
          <p:cNvGrpSpPr/>
          <p:nvPr/>
        </p:nvGrpSpPr>
        <p:grpSpPr>
          <a:xfrm>
            <a:off x="440413" y="3605057"/>
            <a:ext cx="3748961" cy="1754140"/>
            <a:chOff x="440413" y="3605057"/>
            <a:chExt cx="3748961" cy="1754140"/>
          </a:xfrm>
        </p:grpSpPr>
        <p:sp>
          <p:nvSpPr>
            <p:cNvPr id="117" name="Google Shape;117;p15"/>
            <p:cNvSpPr/>
            <p:nvPr/>
          </p:nvSpPr>
          <p:spPr>
            <a:xfrm flipH="1">
              <a:off x="440413" y="4420653"/>
              <a:ext cx="2817107" cy="719102"/>
            </a:xfrm>
            <a:custGeom>
              <a:rect b="b" l="l" r="r" t="t"/>
              <a:pathLst>
                <a:path extrusionOk="0" h="22980" w="90025">
                  <a:moveTo>
                    <a:pt x="45816" y="1"/>
                  </a:moveTo>
                  <a:cubicBezTo>
                    <a:pt x="39946" y="1"/>
                    <a:pt x="34946" y="4358"/>
                    <a:pt x="32934" y="10502"/>
                  </a:cubicBezTo>
                  <a:cubicBezTo>
                    <a:pt x="30469" y="8097"/>
                    <a:pt x="27100" y="6609"/>
                    <a:pt x="23373" y="6609"/>
                  </a:cubicBezTo>
                  <a:cubicBezTo>
                    <a:pt x="16634" y="6609"/>
                    <a:pt x="11038" y="11490"/>
                    <a:pt x="9907" y="17920"/>
                  </a:cubicBezTo>
                  <a:cubicBezTo>
                    <a:pt x="8990" y="17467"/>
                    <a:pt x="7966" y="17193"/>
                    <a:pt x="6871" y="17193"/>
                  </a:cubicBezTo>
                  <a:cubicBezTo>
                    <a:pt x="3430" y="17193"/>
                    <a:pt x="584" y="19694"/>
                    <a:pt x="1" y="22980"/>
                  </a:cubicBezTo>
                  <a:lnTo>
                    <a:pt x="90012" y="22980"/>
                  </a:lnTo>
                  <a:cubicBezTo>
                    <a:pt x="90012" y="22968"/>
                    <a:pt x="90024" y="22956"/>
                    <a:pt x="90024" y="22956"/>
                  </a:cubicBezTo>
                  <a:cubicBezTo>
                    <a:pt x="90024" y="17574"/>
                    <a:pt x="85655" y="13205"/>
                    <a:pt x="80273" y="13205"/>
                  </a:cubicBezTo>
                  <a:cubicBezTo>
                    <a:pt x="78916" y="13205"/>
                    <a:pt x="77618" y="13491"/>
                    <a:pt x="76439" y="14002"/>
                  </a:cubicBezTo>
                  <a:cubicBezTo>
                    <a:pt x="74879" y="8407"/>
                    <a:pt x="69772" y="4299"/>
                    <a:pt x="63688" y="4299"/>
                  </a:cubicBezTo>
                  <a:cubicBezTo>
                    <a:pt x="61116" y="4299"/>
                    <a:pt x="58723" y="5049"/>
                    <a:pt x="56699" y="6311"/>
                  </a:cubicBezTo>
                  <a:cubicBezTo>
                    <a:pt x="54163" y="2477"/>
                    <a:pt x="50233" y="1"/>
                    <a:pt x="45816" y="1"/>
                  </a:cubicBezTo>
                  <a:close/>
                </a:path>
              </a:pathLst>
            </a:custGeom>
            <a:solidFill>
              <a:srgbClr val="FFFFFF">
                <a:alpha val="44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5"/>
            <p:cNvSpPr/>
            <p:nvPr/>
          </p:nvSpPr>
          <p:spPr>
            <a:xfrm flipH="1">
              <a:off x="3079872" y="4856501"/>
              <a:ext cx="1109502" cy="283238"/>
            </a:xfrm>
            <a:custGeom>
              <a:rect b="b" l="l" r="r" t="t"/>
              <a:pathLst>
                <a:path extrusionOk="0" h="10991" w="43054">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rgbClr val="40B4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9" name="Google Shape;119;p15"/>
            <p:cNvGrpSpPr/>
            <p:nvPr/>
          </p:nvGrpSpPr>
          <p:grpSpPr>
            <a:xfrm flipH="1" rot="1398551">
              <a:off x="1087893" y="3855029"/>
              <a:ext cx="1522160" cy="1254196"/>
              <a:chOff x="698956" y="6526827"/>
              <a:chExt cx="1522132" cy="1254173"/>
            </a:xfrm>
          </p:grpSpPr>
          <p:grpSp>
            <p:nvGrpSpPr>
              <p:cNvPr id="120" name="Google Shape;120;p15"/>
              <p:cNvGrpSpPr/>
              <p:nvPr/>
            </p:nvGrpSpPr>
            <p:grpSpPr>
              <a:xfrm>
                <a:off x="970014" y="6599642"/>
                <a:ext cx="1251074" cy="1089966"/>
                <a:chOff x="2227541" y="6011760"/>
                <a:chExt cx="2864180" cy="2495343"/>
              </a:xfrm>
            </p:grpSpPr>
            <p:sp>
              <p:nvSpPr>
                <p:cNvPr id="121" name="Google Shape;121;p15"/>
                <p:cNvSpPr/>
                <p:nvPr/>
              </p:nvSpPr>
              <p:spPr>
                <a:xfrm rot="-1131582">
                  <a:off x="2772277" y="6293752"/>
                  <a:ext cx="2064072" cy="1922827"/>
                </a:xfrm>
                <a:custGeom>
                  <a:rect b="b" l="l" r="r" t="t"/>
                  <a:pathLst>
                    <a:path extrusionOk="0" h="77719" w="83428">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2" name="Google Shape;122;p15"/>
                <p:cNvGrpSpPr/>
                <p:nvPr/>
              </p:nvGrpSpPr>
              <p:grpSpPr>
                <a:xfrm>
                  <a:off x="2227541" y="6635267"/>
                  <a:ext cx="2250382" cy="1871835"/>
                  <a:chOff x="2227541" y="6635267"/>
                  <a:chExt cx="2250382" cy="1871835"/>
                </a:xfrm>
              </p:grpSpPr>
              <p:sp>
                <p:nvSpPr>
                  <p:cNvPr id="123" name="Google Shape;123;p15"/>
                  <p:cNvSpPr/>
                  <p:nvPr/>
                </p:nvSpPr>
                <p:spPr>
                  <a:xfrm rot="-1131582">
                    <a:off x="2389104" y="6911337"/>
                    <a:ext cx="1927256" cy="1319697"/>
                  </a:xfrm>
                  <a:custGeom>
                    <a:rect b="b" l="l" r="r" t="t"/>
                    <a:pathLst>
                      <a:path extrusionOk="0" h="53341" w="77898">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5"/>
                  <p:cNvSpPr/>
                  <p:nvPr/>
                </p:nvSpPr>
                <p:spPr>
                  <a:xfrm rot="-1131582">
                    <a:off x="3441562" y="7628158"/>
                    <a:ext cx="485043" cy="66058"/>
                  </a:xfrm>
                  <a:custGeom>
                    <a:rect b="b" l="l" r="r" t="t"/>
                    <a:pathLst>
                      <a:path extrusionOk="0" h="2670" w="19605">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5"/>
                  <p:cNvSpPr/>
                  <p:nvPr/>
                </p:nvSpPr>
                <p:spPr>
                  <a:xfrm rot="-1131582">
                    <a:off x="3621630" y="6827655"/>
                    <a:ext cx="184071" cy="404239"/>
                  </a:xfrm>
                  <a:custGeom>
                    <a:rect b="b" l="l" r="r" t="t"/>
                    <a:pathLst>
                      <a:path extrusionOk="0" h="16339" w="744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26" name="Google Shape;126;p15"/>
              <p:cNvGrpSpPr/>
              <p:nvPr/>
            </p:nvGrpSpPr>
            <p:grpSpPr>
              <a:xfrm>
                <a:off x="698956" y="6526827"/>
                <a:ext cx="761443" cy="1254173"/>
                <a:chOff x="1668617" y="5683195"/>
                <a:chExt cx="1743230" cy="2871275"/>
              </a:xfrm>
            </p:grpSpPr>
            <p:sp>
              <p:nvSpPr>
                <p:cNvPr id="127" name="Google Shape;127;p15"/>
                <p:cNvSpPr/>
                <p:nvPr/>
              </p:nvSpPr>
              <p:spPr>
                <a:xfrm>
                  <a:off x="1668617" y="5683195"/>
                  <a:ext cx="1729969" cy="2242458"/>
                </a:xfrm>
                <a:custGeom>
                  <a:rect b="b" l="l" r="r" t="t"/>
                  <a:pathLst>
                    <a:path extrusionOk="0" h="90641" w="69926">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8" name="Google Shape;128;p15"/>
                <p:cNvGrpSpPr/>
                <p:nvPr/>
              </p:nvGrpSpPr>
              <p:grpSpPr>
                <a:xfrm>
                  <a:off x="2252110" y="6027996"/>
                  <a:ext cx="1159737" cy="2526474"/>
                  <a:chOff x="2252110" y="6027996"/>
                  <a:chExt cx="1159737" cy="2526474"/>
                </a:xfrm>
              </p:grpSpPr>
              <p:sp>
                <p:nvSpPr>
                  <p:cNvPr id="129" name="Google Shape;129;p15"/>
                  <p:cNvSpPr/>
                  <p:nvPr/>
                </p:nvSpPr>
                <p:spPr>
                  <a:xfrm>
                    <a:off x="2252110" y="6027996"/>
                    <a:ext cx="1159737" cy="2526474"/>
                  </a:xfrm>
                  <a:custGeom>
                    <a:rect b="b" l="l" r="r" t="t"/>
                    <a:pathLst>
                      <a:path extrusionOk="0" h="102121" w="46877">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5"/>
                  <p:cNvSpPr/>
                  <p:nvPr/>
                </p:nvSpPr>
                <p:spPr>
                  <a:xfrm>
                    <a:off x="3112839" y="6709262"/>
                    <a:ext cx="58980" cy="663304"/>
                  </a:xfrm>
                  <a:custGeom>
                    <a:rect b="b" l="l" r="r" t="t"/>
                    <a:pathLst>
                      <a:path extrusionOk="0" h="26811" w="2384">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5"/>
                  <p:cNvSpPr/>
                  <p:nvPr/>
                </p:nvSpPr>
                <p:spPr>
                  <a:xfrm>
                    <a:off x="2447432" y="6696496"/>
                    <a:ext cx="526393" cy="233669"/>
                  </a:xfrm>
                  <a:custGeom>
                    <a:rect b="b" l="l" r="r" t="t"/>
                    <a:pathLst>
                      <a:path extrusionOk="0" h="9445" w="21277">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5"/>
                  <p:cNvSpPr/>
                  <p:nvPr/>
                </p:nvSpPr>
                <p:spPr>
                  <a:xfrm>
                    <a:off x="2600004" y="6126931"/>
                    <a:ext cx="57644" cy="287652"/>
                  </a:xfrm>
                  <a:custGeom>
                    <a:rect b="b" l="l" r="r" t="t"/>
                    <a:pathLst>
                      <a:path extrusionOk="0" h="11627" w="233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133" name="Google Shape;133;p15"/>
            <p:cNvSpPr/>
            <p:nvPr/>
          </p:nvSpPr>
          <p:spPr>
            <a:xfrm flipH="1">
              <a:off x="1175358" y="4705391"/>
              <a:ext cx="1701494" cy="434364"/>
            </a:xfrm>
            <a:custGeom>
              <a:rect b="b" l="l" r="r" t="t"/>
              <a:pathLst>
                <a:path extrusionOk="0" h="10991" w="43054">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rgbClr val="40B4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p:cSld name="CUSTOM_2">
    <p:spTree>
      <p:nvGrpSpPr>
        <p:cNvPr id="134" name="Shape 134"/>
        <p:cNvGrpSpPr/>
        <p:nvPr/>
      </p:nvGrpSpPr>
      <p:grpSpPr>
        <a:xfrm>
          <a:off x="0" y="0"/>
          <a:ext cx="0" cy="0"/>
          <a:chOff x="0" y="0"/>
          <a:chExt cx="0" cy="0"/>
        </a:xfrm>
      </p:grpSpPr>
      <p:grpSp>
        <p:nvGrpSpPr>
          <p:cNvPr id="135" name="Google Shape;135;p16"/>
          <p:cNvGrpSpPr/>
          <p:nvPr/>
        </p:nvGrpSpPr>
        <p:grpSpPr>
          <a:xfrm rot="244921">
            <a:off x="647179" y="3832742"/>
            <a:ext cx="1145761" cy="872458"/>
            <a:chOff x="3077675" y="6690087"/>
            <a:chExt cx="2525088" cy="1922768"/>
          </a:xfrm>
        </p:grpSpPr>
        <p:sp>
          <p:nvSpPr>
            <p:cNvPr id="136" name="Google Shape;136;p16"/>
            <p:cNvSpPr/>
            <p:nvPr/>
          </p:nvSpPr>
          <p:spPr>
            <a:xfrm>
              <a:off x="3538754" y="6690087"/>
              <a:ext cx="2064009" cy="1922768"/>
            </a:xfrm>
            <a:custGeom>
              <a:rect b="b" l="l" r="r" t="t"/>
              <a:pathLst>
                <a:path extrusionOk="0" h="77719" w="83428">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6"/>
            <p:cNvSpPr/>
            <p:nvPr/>
          </p:nvSpPr>
          <p:spPr>
            <a:xfrm>
              <a:off x="3077675" y="7144734"/>
              <a:ext cx="1927197" cy="1319656"/>
            </a:xfrm>
            <a:custGeom>
              <a:rect b="b" l="l" r="r" t="t"/>
              <a:pathLst>
                <a:path extrusionOk="0" h="53341" w="77898">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6"/>
            <p:cNvSpPr/>
            <p:nvPr/>
          </p:nvSpPr>
          <p:spPr>
            <a:xfrm>
              <a:off x="4083257" y="7963826"/>
              <a:ext cx="485028" cy="66056"/>
            </a:xfrm>
            <a:custGeom>
              <a:rect b="b" l="l" r="r" t="t"/>
              <a:pathLst>
                <a:path extrusionOk="0" h="2670" w="19605">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6"/>
            <p:cNvSpPr/>
            <p:nvPr/>
          </p:nvSpPr>
          <p:spPr>
            <a:xfrm>
              <a:off x="4465836" y="7206782"/>
              <a:ext cx="184066" cy="404227"/>
            </a:xfrm>
            <a:custGeom>
              <a:rect b="b" l="l" r="r" t="t"/>
              <a:pathLst>
                <a:path extrusionOk="0" h="16339" w="744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 name="Google Shape;140;p16"/>
          <p:cNvGrpSpPr/>
          <p:nvPr/>
        </p:nvGrpSpPr>
        <p:grpSpPr>
          <a:xfrm rot="-1537546">
            <a:off x="604994" y="3763987"/>
            <a:ext cx="488794" cy="774382"/>
            <a:chOff x="-1904298" y="1056455"/>
            <a:chExt cx="581725" cy="921611"/>
          </a:xfrm>
        </p:grpSpPr>
        <p:sp>
          <p:nvSpPr>
            <p:cNvPr id="141" name="Google Shape;141;p16"/>
            <p:cNvSpPr/>
            <p:nvPr/>
          </p:nvSpPr>
          <p:spPr>
            <a:xfrm>
              <a:off x="-1904298" y="1056455"/>
              <a:ext cx="581725" cy="887132"/>
            </a:xfrm>
            <a:custGeom>
              <a:rect b="b" l="l" r="r" t="t"/>
              <a:pathLst>
                <a:path extrusionOk="0" h="58249" w="38196">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rgbClr val="74D8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6"/>
            <p:cNvSpPr/>
            <p:nvPr/>
          </p:nvSpPr>
          <p:spPr>
            <a:xfrm>
              <a:off x="-1862965" y="1216748"/>
              <a:ext cx="442995" cy="761317"/>
            </a:xfrm>
            <a:custGeom>
              <a:rect b="b" l="l" r="r" t="t"/>
              <a:pathLst>
                <a:path extrusionOk="0" h="49988" w="29087">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rgbClr val="449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 name="Google Shape;143;p16"/>
          <p:cNvSpPr/>
          <p:nvPr/>
        </p:nvSpPr>
        <p:spPr>
          <a:xfrm>
            <a:off x="1" y="3744009"/>
            <a:ext cx="1536033" cy="1399598"/>
          </a:xfrm>
          <a:custGeom>
            <a:rect b="b" l="l" r="r" t="t"/>
            <a:pathLst>
              <a:path extrusionOk="0" h="52020" w="57091">
                <a:moveTo>
                  <a:pt x="167" y="14181"/>
                </a:moveTo>
                <a:cubicBezTo>
                  <a:pt x="845" y="14181"/>
                  <a:pt x="14859" y="1"/>
                  <a:pt x="24658" y="18574"/>
                </a:cubicBezTo>
                <a:cubicBezTo>
                  <a:pt x="34457" y="37160"/>
                  <a:pt x="57090" y="28040"/>
                  <a:pt x="50840" y="52019"/>
                </a:cubicBezTo>
                <a:lnTo>
                  <a:pt x="0" y="52019"/>
                </a:lnTo>
                <a:close/>
              </a:path>
            </a:pathLst>
          </a:custGeom>
          <a:solidFill>
            <a:srgbClr val="3FB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6"/>
          <p:cNvSpPr/>
          <p:nvPr/>
        </p:nvSpPr>
        <p:spPr>
          <a:xfrm>
            <a:off x="2292986" y="714386"/>
            <a:ext cx="6851022" cy="4429224"/>
          </a:xfrm>
          <a:custGeom>
            <a:rect b="b" l="l" r="r" t="t"/>
            <a:pathLst>
              <a:path extrusionOk="0" h="138316" w="213944">
                <a:moveTo>
                  <a:pt x="187607" y="17884"/>
                </a:moveTo>
                <a:cubicBezTo>
                  <a:pt x="185262" y="10061"/>
                  <a:pt x="178440" y="0"/>
                  <a:pt x="158818" y="500"/>
                </a:cubicBezTo>
                <a:cubicBezTo>
                  <a:pt x="138756" y="1012"/>
                  <a:pt x="122325" y="29659"/>
                  <a:pt x="89500" y="43720"/>
                </a:cubicBezTo>
                <a:cubicBezTo>
                  <a:pt x="72260" y="51114"/>
                  <a:pt x="1" y="63092"/>
                  <a:pt x="41589" y="138315"/>
                </a:cubicBezTo>
                <a:lnTo>
                  <a:pt x="60425" y="138315"/>
                </a:lnTo>
                <a:lnTo>
                  <a:pt x="186881" y="138315"/>
                </a:lnTo>
                <a:lnTo>
                  <a:pt x="213944" y="138315"/>
                </a:lnTo>
                <a:lnTo>
                  <a:pt x="213944" y="33588"/>
                </a:lnTo>
                <a:cubicBezTo>
                  <a:pt x="211241" y="26349"/>
                  <a:pt x="204455" y="18038"/>
                  <a:pt x="187607" y="17884"/>
                </a:cubicBez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6"/>
          <p:cNvSpPr/>
          <p:nvPr/>
        </p:nvSpPr>
        <p:spPr>
          <a:xfrm>
            <a:off x="2838848" y="1324408"/>
            <a:ext cx="4536814" cy="2368458"/>
          </a:xfrm>
          <a:custGeom>
            <a:rect b="b" l="l" r="r" t="t"/>
            <a:pathLst>
              <a:path extrusionOk="0" h="42149" w="80737">
                <a:moveTo>
                  <a:pt x="40565" y="1"/>
                </a:moveTo>
                <a:cubicBezTo>
                  <a:pt x="34671" y="1"/>
                  <a:pt x="29373" y="2489"/>
                  <a:pt x="25658" y="6478"/>
                </a:cubicBezTo>
                <a:cubicBezTo>
                  <a:pt x="23157" y="9151"/>
                  <a:pt x="19680" y="10629"/>
                  <a:pt x="16026" y="10629"/>
                </a:cubicBezTo>
                <a:cubicBezTo>
                  <a:pt x="15872" y="10629"/>
                  <a:pt x="15717" y="10626"/>
                  <a:pt x="15562" y="10621"/>
                </a:cubicBezTo>
                <a:cubicBezTo>
                  <a:pt x="15383" y="10609"/>
                  <a:pt x="15216" y="10609"/>
                  <a:pt x="15038" y="10609"/>
                </a:cubicBezTo>
                <a:cubicBezTo>
                  <a:pt x="6727" y="10609"/>
                  <a:pt x="0" y="17324"/>
                  <a:pt x="0" y="25623"/>
                </a:cubicBezTo>
                <a:cubicBezTo>
                  <a:pt x="0" y="33910"/>
                  <a:pt x="6727" y="40625"/>
                  <a:pt x="15038" y="40625"/>
                </a:cubicBezTo>
                <a:cubicBezTo>
                  <a:pt x="19705" y="40625"/>
                  <a:pt x="23872" y="38505"/>
                  <a:pt x="26623" y="35184"/>
                </a:cubicBezTo>
                <a:cubicBezTo>
                  <a:pt x="30278" y="38589"/>
                  <a:pt x="35171" y="40684"/>
                  <a:pt x="40565" y="40684"/>
                </a:cubicBezTo>
                <a:cubicBezTo>
                  <a:pt x="43529" y="40684"/>
                  <a:pt x="46351" y="40053"/>
                  <a:pt x="48887" y="38910"/>
                </a:cubicBezTo>
                <a:cubicBezTo>
                  <a:pt x="51233" y="40922"/>
                  <a:pt x="54293" y="42149"/>
                  <a:pt x="57638" y="42149"/>
                </a:cubicBezTo>
                <a:cubicBezTo>
                  <a:pt x="61984" y="42149"/>
                  <a:pt x="65854" y="40077"/>
                  <a:pt x="68306" y="36874"/>
                </a:cubicBezTo>
                <a:cubicBezTo>
                  <a:pt x="69628" y="38124"/>
                  <a:pt x="71414" y="38898"/>
                  <a:pt x="73378" y="38898"/>
                </a:cubicBezTo>
                <a:cubicBezTo>
                  <a:pt x="77438" y="38898"/>
                  <a:pt x="80736" y="35600"/>
                  <a:pt x="80736" y="31540"/>
                </a:cubicBezTo>
                <a:cubicBezTo>
                  <a:pt x="80736" y="27480"/>
                  <a:pt x="77438" y="24194"/>
                  <a:pt x="73378" y="24194"/>
                </a:cubicBezTo>
                <a:lnTo>
                  <a:pt x="73343" y="24194"/>
                </a:lnTo>
                <a:cubicBezTo>
                  <a:pt x="73331" y="24194"/>
                  <a:pt x="73318" y="24194"/>
                  <a:pt x="73306" y="24194"/>
                </a:cubicBezTo>
                <a:cubicBezTo>
                  <a:pt x="71641" y="24194"/>
                  <a:pt x="70062" y="23386"/>
                  <a:pt x="69211" y="21944"/>
                </a:cubicBezTo>
                <a:cubicBezTo>
                  <a:pt x="67925" y="19777"/>
                  <a:pt x="66044" y="17991"/>
                  <a:pt x="63782" y="16824"/>
                </a:cubicBezTo>
                <a:cubicBezTo>
                  <a:pt x="61734" y="15764"/>
                  <a:pt x="60091" y="14086"/>
                  <a:pt x="59139" y="11978"/>
                </a:cubicBezTo>
                <a:cubicBezTo>
                  <a:pt x="55948" y="4918"/>
                  <a:pt x="48840" y="1"/>
                  <a:pt x="40565" y="1"/>
                </a:cubicBezTo>
                <a:close/>
              </a:path>
            </a:pathLst>
          </a:custGeom>
          <a:solidFill>
            <a:srgbClr val="FFFFFF">
              <a:alpha val="44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6"/>
          <p:cNvSpPr txBox="1"/>
          <p:nvPr>
            <p:ph type="title"/>
          </p:nvPr>
        </p:nvSpPr>
        <p:spPr>
          <a:xfrm>
            <a:off x="717525" y="552990"/>
            <a:ext cx="7708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solidFill>
                  <a:srgbClr val="053B5C"/>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47" name="Google Shape;147;p16"/>
          <p:cNvSpPr txBox="1"/>
          <p:nvPr>
            <p:ph idx="1" type="subTitle"/>
          </p:nvPr>
        </p:nvSpPr>
        <p:spPr>
          <a:xfrm>
            <a:off x="1528650" y="1342100"/>
            <a:ext cx="2607300" cy="992700"/>
          </a:xfrm>
          <a:prstGeom prst="rect">
            <a:avLst/>
          </a:prstGeom>
        </p:spPr>
        <p:txBody>
          <a:bodyPr anchorCtr="0" anchor="b" bIns="0" lIns="91425" spcFirstLastPara="1" rIns="91425" wrap="square" tIns="91425">
            <a:noAutofit/>
          </a:bodyPr>
          <a:lstStyle>
            <a:lvl1pPr lvl="0" rtl="0" algn="ctr">
              <a:lnSpc>
                <a:spcPct val="100000"/>
              </a:lnSpc>
              <a:spcBef>
                <a:spcPts val="0"/>
              </a:spcBef>
              <a:spcAft>
                <a:spcPts val="0"/>
              </a:spcAft>
              <a:buNone/>
              <a:defRPr>
                <a:solidFill>
                  <a:srgbClr val="053B5C"/>
                </a:solidFill>
              </a:defRPr>
            </a:lvl1pPr>
            <a:lvl2pPr lvl="1" rtl="0" algn="ctr">
              <a:lnSpc>
                <a:spcPct val="100000"/>
              </a:lnSpc>
              <a:spcBef>
                <a:spcPts val="0"/>
              </a:spcBef>
              <a:spcAft>
                <a:spcPts val="0"/>
              </a:spcAft>
              <a:buNone/>
              <a:defRPr>
                <a:solidFill>
                  <a:srgbClr val="053B5C"/>
                </a:solidFill>
              </a:defRPr>
            </a:lvl2pPr>
            <a:lvl3pPr lvl="2" rtl="0" algn="ctr">
              <a:lnSpc>
                <a:spcPct val="100000"/>
              </a:lnSpc>
              <a:spcBef>
                <a:spcPts val="0"/>
              </a:spcBef>
              <a:spcAft>
                <a:spcPts val="0"/>
              </a:spcAft>
              <a:buNone/>
              <a:defRPr>
                <a:solidFill>
                  <a:srgbClr val="053B5C"/>
                </a:solidFill>
              </a:defRPr>
            </a:lvl3pPr>
            <a:lvl4pPr lvl="3" rtl="0" algn="ctr">
              <a:lnSpc>
                <a:spcPct val="100000"/>
              </a:lnSpc>
              <a:spcBef>
                <a:spcPts val="0"/>
              </a:spcBef>
              <a:spcAft>
                <a:spcPts val="0"/>
              </a:spcAft>
              <a:buNone/>
              <a:defRPr>
                <a:solidFill>
                  <a:srgbClr val="053B5C"/>
                </a:solidFill>
              </a:defRPr>
            </a:lvl4pPr>
            <a:lvl5pPr lvl="4" rtl="0" algn="ctr">
              <a:lnSpc>
                <a:spcPct val="100000"/>
              </a:lnSpc>
              <a:spcBef>
                <a:spcPts val="0"/>
              </a:spcBef>
              <a:spcAft>
                <a:spcPts val="0"/>
              </a:spcAft>
              <a:buNone/>
              <a:defRPr>
                <a:solidFill>
                  <a:srgbClr val="053B5C"/>
                </a:solidFill>
              </a:defRPr>
            </a:lvl5pPr>
            <a:lvl6pPr lvl="5" rtl="0" algn="ctr">
              <a:lnSpc>
                <a:spcPct val="100000"/>
              </a:lnSpc>
              <a:spcBef>
                <a:spcPts val="0"/>
              </a:spcBef>
              <a:spcAft>
                <a:spcPts val="0"/>
              </a:spcAft>
              <a:buNone/>
              <a:defRPr>
                <a:solidFill>
                  <a:srgbClr val="053B5C"/>
                </a:solidFill>
              </a:defRPr>
            </a:lvl6pPr>
            <a:lvl7pPr lvl="6" rtl="0" algn="ctr">
              <a:lnSpc>
                <a:spcPct val="100000"/>
              </a:lnSpc>
              <a:spcBef>
                <a:spcPts val="0"/>
              </a:spcBef>
              <a:spcAft>
                <a:spcPts val="0"/>
              </a:spcAft>
              <a:buNone/>
              <a:defRPr>
                <a:solidFill>
                  <a:srgbClr val="053B5C"/>
                </a:solidFill>
              </a:defRPr>
            </a:lvl7pPr>
            <a:lvl8pPr lvl="7" rtl="0" algn="ctr">
              <a:lnSpc>
                <a:spcPct val="100000"/>
              </a:lnSpc>
              <a:spcBef>
                <a:spcPts val="0"/>
              </a:spcBef>
              <a:spcAft>
                <a:spcPts val="0"/>
              </a:spcAft>
              <a:buNone/>
              <a:defRPr>
                <a:solidFill>
                  <a:srgbClr val="053B5C"/>
                </a:solidFill>
              </a:defRPr>
            </a:lvl8pPr>
            <a:lvl9pPr lvl="8" rtl="0" algn="ctr">
              <a:lnSpc>
                <a:spcPct val="100000"/>
              </a:lnSpc>
              <a:spcBef>
                <a:spcPts val="0"/>
              </a:spcBef>
              <a:spcAft>
                <a:spcPts val="0"/>
              </a:spcAft>
              <a:buNone/>
              <a:defRPr>
                <a:solidFill>
                  <a:srgbClr val="053B5C"/>
                </a:solidFill>
              </a:defRPr>
            </a:lvl9pPr>
          </a:lstStyle>
          <a:p/>
        </p:txBody>
      </p:sp>
      <p:sp>
        <p:nvSpPr>
          <p:cNvPr id="148" name="Google Shape;148;p16"/>
          <p:cNvSpPr txBox="1"/>
          <p:nvPr>
            <p:ph idx="2" type="subTitle"/>
          </p:nvPr>
        </p:nvSpPr>
        <p:spPr>
          <a:xfrm>
            <a:off x="5008050" y="1342100"/>
            <a:ext cx="2607300" cy="992700"/>
          </a:xfrm>
          <a:prstGeom prst="rect">
            <a:avLst/>
          </a:prstGeom>
        </p:spPr>
        <p:txBody>
          <a:bodyPr anchorCtr="0" anchor="b" bIns="0" lIns="91425" spcFirstLastPara="1" rIns="91425" wrap="square" tIns="91425">
            <a:noAutofit/>
          </a:bodyPr>
          <a:lstStyle>
            <a:lvl1pPr lvl="0" rtl="0" algn="ctr">
              <a:lnSpc>
                <a:spcPct val="100000"/>
              </a:lnSpc>
              <a:spcBef>
                <a:spcPts val="0"/>
              </a:spcBef>
              <a:spcAft>
                <a:spcPts val="0"/>
              </a:spcAft>
              <a:buNone/>
              <a:defRPr>
                <a:solidFill>
                  <a:srgbClr val="053B5C"/>
                </a:solidFill>
              </a:defRPr>
            </a:lvl1pPr>
            <a:lvl2pPr lvl="1" rtl="0" algn="ctr">
              <a:lnSpc>
                <a:spcPct val="100000"/>
              </a:lnSpc>
              <a:spcBef>
                <a:spcPts val="0"/>
              </a:spcBef>
              <a:spcAft>
                <a:spcPts val="0"/>
              </a:spcAft>
              <a:buNone/>
              <a:defRPr>
                <a:solidFill>
                  <a:srgbClr val="053B5C"/>
                </a:solidFill>
              </a:defRPr>
            </a:lvl2pPr>
            <a:lvl3pPr lvl="2" rtl="0" algn="ctr">
              <a:lnSpc>
                <a:spcPct val="100000"/>
              </a:lnSpc>
              <a:spcBef>
                <a:spcPts val="0"/>
              </a:spcBef>
              <a:spcAft>
                <a:spcPts val="0"/>
              </a:spcAft>
              <a:buNone/>
              <a:defRPr>
                <a:solidFill>
                  <a:srgbClr val="053B5C"/>
                </a:solidFill>
              </a:defRPr>
            </a:lvl3pPr>
            <a:lvl4pPr lvl="3" rtl="0" algn="ctr">
              <a:lnSpc>
                <a:spcPct val="100000"/>
              </a:lnSpc>
              <a:spcBef>
                <a:spcPts val="0"/>
              </a:spcBef>
              <a:spcAft>
                <a:spcPts val="0"/>
              </a:spcAft>
              <a:buNone/>
              <a:defRPr>
                <a:solidFill>
                  <a:srgbClr val="053B5C"/>
                </a:solidFill>
              </a:defRPr>
            </a:lvl4pPr>
            <a:lvl5pPr lvl="4" rtl="0" algn="ctr">
              <a:lnSpc>
                <a:spcPct val="100000"/>
              </a:lnSpc>
              <a:spcBef>
                <a:spcPts val="0"/>
              </a:spcBef>
              <a:spcAft>
                <a:spcPts val="0"/>
              </a:spcAft>
              <a:buNone/>
              <a:defRPr>
                <a:solidFill>
                  <a:srgbClr val="053B5C"/>
                </a:solidFill>
              </a:defRPr>
            </a:lvl5pPr>
            <a:lvl6pPr lvl="5" rtl="0" algn="ctr">
              <a:lnSpc>
                <a:spcPct val="100000"/>
              </a:lnSpc>
              <a:spcBef>
                <a:spcPts val="0"/>
              </a:spcBef>
              <a:spcAft>
                <a:spcPts val="0"/>
              </a:spcAft>
              <a:buNone/>
              <a:defRPr>
                <a:solidFill>
                  <a:srgbClr val="053B5C"/>
                </a:solidFill>
              </a:defRPr>
            </a:lvl6pPr>
            <a:lvl7pPr lvl="6" rtl="0" algn="ctr">
              <a:lnSpc>
                <a:spcPct val="100000"/>
              </a:lnSpc>
              <a:spcBef>
                <a:spcPts val="0"/>
              </a:spcBef>
              <a:spcAft>
                <a:spcPts val="0"/>
              </a:spcAft>
              <a:buNone/>
              <a:defRPr>
                <a:solidFill>
                  <a:srgbClr val="053B5C"/>
                </a:solidFill>
              </a:defRPr>
            </a:lvl7pPr>
            <a:lvl8pPr lvl="7" rtl="0" algn="ctr">
              <a:lnSpc>
                <a:spcPct val="100000"/>
              </a:lnSpc>
              <a:spcBef>
                <a:spcPts val="0"/>
              </a:spcBef>
              <a:spcAft>
                <a:spcPts val="0"/>
              </a:spcAft>
              <a:buNone/>
              <a:defRPr>
                <a:solidFill>
                  <a:srgbClr val="053B5C"/>
                </a:solidFill>
              </a:defRPr>
            </a:lvl8pPr>
            <a:lvl9pPr lvl="8" rtl="0" algn="ctr">
              <a:lnSpc>
                <a:spcPct val="100000"/>
              </a:lnSpc>
              <a:spcBef>
                <a:spcPts val="0"/>
              </a:spcBef>
              <a:spcAft>
                <a:spcPts val="0"/>
              </a:spcAft>
              <a:buNone/>
              <a:defRPr>
                <a:solidFill>
                  <a:srgbClr val="053B5C"/>
                </a:solidFill>
              </a:defRPr>
            </a:lvl9pPr>
          </a:lstStyle>
          <a:p/>
        </p:txBody>
      </p:sp>
      <p:sp>
        <p:nvSpPr>
          <p:cNvPr id="149" name="Google Shape;149;p16"/>
          <p:cNvSpPr txBox="1"/>
          <p:nvPr>
            <p:ph idx="3" type="title"/>
          </p:nvPr>
        </p:nvSpPr>
        <p:spPr>
          <a:xfrm>
            <a:off x="1528650" y="3808350"/>
            <a:ext cx="2607300" cy="49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solidFill>
                  <a:srgbClr val="053B5C"/>
                </a:solidFill>
              </a:defRPr>
            </a:lvl1pPr>
            <a:lvl2pPr lvl="1" rtl="0" algn="ctr">
              <a:spcBef>
                <a:spcPts val="0"/>
              </a:spcBef>
              <a:spcAft>
                <a:spcPts val="0"/>
              </a:spcAft>
              <a:buNone/>
              <a:defRPr sz="1800">
                <a:solidFill>
                  <a:srgbClr val="053B5C"/>
                </a:solidFill>
              </a:defRPr>
            </a:lvl2pPr>
            <a:lvl3pPr lvl="2" rtl="0" algn="ctr">
              <a:spcBef>
                <a:spcPts val="0"/>
              </a:spcBef>
              <a:spcAft>
                <a:spcPts val="0"/>
              </a:spcAft>
              <a:buNone/>
              <a:defRPr sz="1800">
                <a:solidFill>
                  <a:srgbClr val="053B5C"/>
                </a:solidFill>
              </a:defRPr>
            </a:lvl3pPr>
            <a:lvl4pPr lvl="3" rtl="0" algn="ctr">
              <a:spcBef>
                <a:spcPts val="0"/>
              </a:spcBef>
              <a:spcAft>
                <a:spcPts val="0"/>
              </a:spcAft>
              <a:buNone/>
              <a:defRPr sz="1800">
                <a:solidFill>
                  <a:srgbClr val="053B5C"/>
                </a:solidFill>
              </a:defRPr>
            </a:lvl4pPr>
            <a:lvl5pPr lvl="4" rtl="0" algn="ctr">
              <a:spcBef>
                <a:spcPts val="0"/>
              </a:spcBef>
              <a:spcAft>
                <a:spcPts val="0"/>
              </a:spcAft>
              <a:buNone/>
              <a:defRPr sz="1800">
                <a:solidFill>
                  <a:srgbClr val="053B5C"/>
                </a:solidFill>
              </a:defRPr>
            </a:lvl5pPr>
            <a:lvl6pPr lvl="5" rtl="0" algn="ctr">
              <a:spcBef>
                <a:spcPts val="0"/>
              </a:spcBef>
              <a:spcAft>
                <a:spcPts val="0"/>
              </a:spcAft>
              <a:buNone/>
              <a:defRPr sz="1800">
                <a:solidFill>
                  <a:srgbClr val="053B5C"/>
                </a:solidFill>
              </a:defRPr>
            </a:lvl6pPr>
            <a:lvl7pPr lvl="6" rtl="0" algn="ctr">
              <a:spcBef>
                <a:spcPts val="0"/>
              </a:spcBef>
              <a:spcAft>
                <a:spcPts val="0"/>
              </a:spcAft>
              <a:buNone/>
              <a:defRPr sz="1800">
                <a:solidFill>
                  <a:srgbClr val="053B5C"/>
                </a:solidFill>
              </a:defRPr>
            </a:lvl7pPr>
            <a:lvl8pPr lvl="7" rtl="0" algn="ctr">
              <a:spcBef>
                <a:spcPts val="0"/>
              </a:spcBef>
              <a:spcAft>
                <a:spcPts val="0"/>
              </a:spcAft>
              <a:buNone/>
              <a:defRPr sz="1800">
                <a:solidFill>
                  <a:srgbClr val="053B5C"/>
                </a:solidFill>
              </a:defRPr>
            </a:lvl8pPr>
            <a:lvl9pPr lvl="8" rtl="0" algn="ctr">
              <a:spcBef>
                <a:spcPts val="0"/>
              </a:spcBef>
              <a:spcAft>
                <a:spcPts val="0"/>
              </a:spcAft>
              <a:buNone/>
              <a:defRPr sz="1800">
                <a:solidFill>
                  <a:srgbClr val="053B5C"/>
                </a:solidFill>
              </a:defRPr>
            </a:lvl9pPr>
          </a:lstStyle>
          <a:p/>
        </p:txBody>
      </p:sp>
      <p:sp>
        <p:nvSpPr>
          <p:cNvPr id="150" name="Google Shape;150;p16"/>
          <p:cNvSpPr txBox="1"/>
          <p:nvPr>
            <p:ph idx="4" type="subTitle"/>
          </p:nvPr>
        </p:nvSpPr>
        <p:spPr>
          <a:xfrm>
            <a:off x="5008050" y="2940100"/>
            <a:ext cx="2607300" cy="992700"/>
          </a:xfrm>
          <a:prstGeom prst="rect">
            <a:avLst/>
          </a:prstGeom>
        </p:spPr>
        <p:txBody>
          <a:bodyPr anchorCtr="0" anchor="b" bIns="0" lIns="91425" spcFirstLastPara="1" rIns="91425" wrap="square" tIns="91425">
            <a:noAutofit/>
          </a:bodyPr>
          <a:lstStyle>
            <a:lvl1pPr lvl="0" rtl="0" algn="ctr">
              <a:lnSpc>
                <a:spcPct val="100000"/>
              </a:lnSpc>
              <a:spcBef>
                <a:spcPts val="0"/>
              </a:spcBef>
              <a:spcAft>
                <a:spcPts val="0"/>
              </a:spcAft>
              <a:buNone/>
              <a:defRPr>
                <a:solidFill>
                  <a:srgbClr val="053B5C"/>
                </a:solidFill>
              </a:defRPr>
            </a:lvl1pPr>
            <a:lvl2pPr lvl="1" rtl="0" algn="ctr">
              <a:lnSpc>
                <a:spcPct val="100000"/>
              </a:lnSpc>
              <a:spcBef>
                <a:spcPts val="0"/>
              </a:spcBef>
              <a:spcAft>
                <a:spcPts val="0"/>
              </a:spcAft>
              <a:buNone/>
              <a:defRPr>
                <a:solidFill>
                  <a:srgbClr val="053B5C"/>
                </a:solidFill>
              </a:defRPr>
            </a:lvl2pPr>
            <a:lvl3pPr lvl="2" rtl="0" algn="ctr">
              <a:lnSpc>
                <a:spcPct val="100000"/>
              </a:lnSpc>
              <a:spcBef>
                <a:spcPts val="0"/>
              </a:spcBef>
              <a:spcAft>
                <a:spcPts val="0"/>
              </a:spcAft>
              <a:buNone/>
              <a:defRPr>
                <a:solidFill>
                  <a:srgbClr val="053B5C"/>
                </a:solidFill>
              </a:defRPr>
            </a:lvl3pPr>
            <a:lvl4pPr lvl="3" rtl="0" algn="ctr">
              <a:lnSpc>
                <a:spcPct val="100000"/>
              </a:lnSpc>
              <a:spcBef>
                <a:spcPts val="0"/>
              </a:spcBef>
              <a:spcAft>
                <a:spcPts val="0"/>
              </a:spcAft>
              <a:buNone/>
              <a:defRPr>
                <a:solidFill>
                  <a:srgbClr val="053B5C"/>
                </a:solidFill>
              </a:defRPr>
            </a:lvl4pPr>
            <a:lvl5pPr lvl="4" rtl="0" algn="ctr">
              <a:lnSpc>
                <a:spcPct val="100000"/>
              </a:lnSpc>
              <a:spcBef>
                <a:spcPts val="0"/>
              </a:spcBef>
              <a:spcAft>
                <a:spcPts val="0"/>
              </a:spcAft>
              <a:buNone/>
              <a:defRPr>
                <a:solidFill>
                  <a:srgbClr val="053B5C"/>
                </a:solidFill>
              </a:defRPr>
            </a:lvl5pPr>
            <a:lvl6pPr lvl="5" rtl="0" algn="ctr">
              <a:lnSpc>
                <a:spcPct val="100000"/>
              </a:lnSpc>
              <a:spcBef>
                <a:spcPts val="0"/>
              </a:spcBef>
              <a:spcAft>
                <a:spcPts val="0"/>
              </a:spcAft>
              <a:buNone/>
              <a:defRPr>
                <a:solidFill>
                  <a:srgbClr val="053B5C"/>
                </a:solidFill>
              </a:defRPr>
            </a:lvl6pPr>
            <a:lvl7pPr lvl="6" rtl="0" algn="ctr">
              <a:lnSpc>
                <a:spcPct val="100000"/>
              </a:lnSpc>
              <a:spcBef>
                <a:spcPts val="0"/>
              </a:spcBef>
              <a:spcAft>
                <a:spcPts val="0"/>
              </a:spcAft>
              <a:buNone/>
              <a:defRPr>
                <a:solidFill>
                  <a:srgbClr val="053B5C"/>
                </a:solidFill>
              </a:defRPr>
            </a:lvl7pPr>
            <a:lvl8pPr lvl="7" rtl="0" algn="ctr">
              <a:lnSpc>
                <a:spcPct val="100000"/>
              </a:lnSpc>
              <a:spcBef>
                <a:spcPts val="0"/>
              </a:spcBef>
              <a:spcAft>
                <a:spcPts val="0"/>
              </a:spcAft>
              <a:buNone/>
              <a:defRPr>
                <a:solidFill>
                  <a:srgbClr val="053B5C"/>
                </a:solidFill>
              </a:defRPr>
            </a:lvl8pPr>
            <a:lvl9pPr lvl="8" rtl="0" algn="ctr">
              <a:lnSpc>
                <a:spcPct val="100000"/>
              </a:lnSpc>
              <a:spcBef>
                <a:spcPts val="0"/>
              </a:spcBef>
              <a:spcAft>
                <a:spcPts val="0"/>
              </a:spcAft>
              <a:buNone/>
              <a:defRPr>
                <a:solidFill>
                  <a:srgbClr val="053B5C"/>
                </a:solidFill>
              </a:defRPr>
            </a:lvl9pPr>
          </a:lstStyle>
          <a:p/>
        </p:txBody>
      </p:sp>
      <p:sp>
        <p:nvSpPr>
          <p:cNvPr id="151" name="Google Shape;151;p16"/>
          <p:cNvSpPr txBox="1"/>
          <p:nvPr>
            <p:ph idx="5" type="title"/>
          </p:nvPr>
        </p:nvSpPr>
        <p:spPr>
          <a:xfrm>
            <a:off x="1528650" y="2210350"/>
            <a:ext cx="2607300" cy="49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solidFill>
                  <a:srgbClr val="053B5C"/>
                </a:solidFill>
              </a:defRPr>
            </a:lvl1pPr>
            <a:lvl2pPr lvl="1" rtl="0" algn="ctr">
              <a:spcBef>
                <a:spcPts val="0"/>
              </a:spcBef>
              <a:spcAft>
                <a:spcPts val="0"/>
              </a:spcAft>
              <a:buNone/>
              <a:defRPr sz="1800">
                <a:solidFill>
                  <a:srgbClr val="053B5C"/>
                </a:solidFill>
              </a:defRPr>
            </a:lvl2pPr>
            <a:lvl3pPr lvl="2" rtl="0" algn="ctr">
              <a:spcBef>
                <a:spcPts val="0"/>
              </a:spcBef>
              <a:spcAft>
                <a:spcPts val="0"/>
              </a:spcAft>
              <a:buNone/>
              <a:defRPr sz="1800">
                <a:solidFill>
                  <a:srgbClr val="053B5C"/>
                </a:solidFill>
              </a:defRPr>
            </a:lvl3pPr>
            <a:lvl4pPr lvl="3" rtl="0" algn="ctr">
              <a:spcBef>
                <a:spcPts val="0"/>
              </a:spcBef>
              <a:spcAft>
                <a:spcPts val="0"/>
              </a:spcAft>
              <a:buNone/>
              <a:defRPr sz="1800">
                <a:solidFill>
                  <a:srgbClr val="053B5C"/>
                </a:solidFill>
              </a:defRPr>
            </a:lvl4pPr>
            <a:lvl5pPr lvl="4" rtl="0" algn="ctr">
              <a:spcBef>
                <a:spcPts val="0"/>
              </a:spcBef>
              <a:spcAft>
                <a:spcPts val="0"/>
              </a:spcAft>
              <a:buNone/>
              <a:defRPr sz="1800">
                <a:solidFill>
                  <a:srgbClr val="053B5C"/>
                </a:solidFill>
              </a:defRPr>
            </a:lvl5pPr>
            <a:lvl6pPr lvl="5" rtl="0" algn="ctr">
              <a:spcBef>
                <a:spcPts val="0"/>
              </a:spcBef>
              <a:spcAft>
                <a:spcPts val="0"/>
              </a:spcAft>
              <a:buNone/>
              <a:defRPr sz="1800">
                <a:solidFill>
                  <a:srgbClr val="053B5C"/>
                </a:solidFill>
              </a:defRPr>
            </a:lvl6pPr>
            <a:lvl7pPr lvl="6" rtl="0" algn="ctr">
              <a:spcBef>
                <a:spcPts val="0"/>
              </a:spcBef>
              <a:spcAft>
                <a:spcPts val="0"/>
              </a:spcAft>
              <a:buNone/>
              <a:defRPr sz="1800">
                <a:solidFill>
                  <a:srgbClr val="053B5C"/>
                </a:solidFill>
              </a:defRPr>
            </a:lvl7pPr>
            <a:lvl8pPr lvl="7" rtl="0" algn="ctr">
              <a:spcBef>
                <a:spcPts val="0"/>
              </a:spcBef>
              <a:spcAft>
                <a:spcPts val="0"/>
              </a:spcAft>
              <a:buNone/>
              <a:defRPr sz="1800">
                <a:solidFill>
                  <a:srgbClr val="053B5C"/>
                </a:solidFill>
              </a:defRPr>
            </a:lvl8pPr>
            <a:lvl9pPr lvl="8" rtl="0" algn="ctr">
              <a:spcBef>
                <a:spcPts val="0"/>
              </a:spcBef>
              <a:spcAft>
                <a:spcPts val="0"/>
              </a:spcAft>
              <a:buNone/>
              <a:defRPr sz="1800">
                <a:solidFill>
                  <a:srgbClr val="053B5C"/>
                </a:solidFill>
              </a:defRPr>
            </a:lvl9pPr>
          </a:lstStyle>
          <a:p/>
        </p:txBody>
      </p:sp>
      <p:sp>
        <p:nvSpPr>
          <p:cNvPr id="152" name="Google Shape;152;p16"/>
          <p:cNvSpPr txBox="1"/>
          <p:nvPr>
            <p:ph idx="6" type="title"/>
          </p:nvPr>
        </p:nvSpPr>
        <p:spPr>
          <a:xfrm>
            <a:off x="5008050" y="2210350"/>
            <a:ext cx="2607300" cy="49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solidFill>
                  <a:srgbClr val="053B5C"/>
                </a:solidFill>
              </a:defRPr>
            </a:lvl1pPr>
            <a:lvl2pPr lvl="1" rtl="0" algn="ctr">
              <a:spcBef>
                <a:spcPts val="0"/>
              </a:spcBef>
              <a:spcAft>
                <a:spcPts val="0"/>
              </a:spcAft>
              <a:buNone/>
              <a:defRPr sz="1800">
                <a:solidFill>
                  <a:srgbClr val="053B5C"/>
                </a:solidFill>
              </a:defRPr>
            </a:lvl2pPr>
            <a:lvl3pPr lvl="2" rtl="0" algn="ctr">
              <a:spcBef>
                <a:spcPts val="0"/>
              </a:spcBef>
              <a:spcAft>
                <a:spcPts val="0"/>
              </a:spcAft>
              <a:buNone/>
              <a:defRPr sz="1800">
                <a:solidFill>
                  <a:srgbClr val="053B5C"/>
                </a:solidFill>
              </a:defRPr>
            </a:lvl3pPr>
            <a:lvl4pPr lvl="3" rtl="0" algn="ctr">
              <a:spcBef>
                <a:spcPts val="0"/>
              </a:spcBef>
              <a:spcAft>
                <a:spcPts val="0"/>
              </a:spcAft>
              <a:buNone/>
              <a:defRPr sz="1800">
                <a:solidFill>
                  <a:srgbClr val="053B5C"/>
                </a:solidFill>
              </a:defRPr>
            </a:lvl4pPr>
            <a:lvl5pPr lvl="4" rtl="0" algn="ctr">
              <a:spcBef>
                <a:spcPts val="0"/>
              </a:spcBef>
              <a:spcAft>
                <a:spcPts val="0"/>
              </a:spcAft>
              <a:buNone/>
              <a:defRPr sz="1800">
                <a:solidFill>
                  <a:srgbClr val="053B5C"/>
                </a:solidFill>
              </a:defRPr>
            </a:lvl5pPr>
            <a:lvl6pPr lvl="5" rtl="0" algn="ctr">
              <a:spcBef>
                <a:spcPts val="0"/>
              </a:spcBef>
              <a:spcAft>
                <a:spcPts val="0"/>
              </a:spcAft>
              <a:buNone/>
              <a:defRPr sz="1800">
                <a:solidFill>
                  <a:srgbClr val="053B5C"/>
                </a:solidFill>
              </a:defRPr>
            </a:lvl6pPr>
            <a:lvl7pPr lvl="6" rtl="0" algn="ctr">
              <a:spcBef>
                <a:spcPts val="0"/>
              </a:spcBef>
              <a:spcAft>
                <a:spcPts val="0"/>
              </a:spcAft>
              <a:buNone/>
              <a:defRPr sz="1800">
                <a:solidFill>
                  <a:srgbClr val="053B5C"/>
                </a:solidFill>
              </a:defRPr>
            </a:lvl7pPr>
            <a:lvl8pPr lvl="7" rtl="0" algn="ctr">
              <a:spcBef>
                <a:spcPts val="0"/>
              </a:spcBef>
              <a:spcAft>
                <a:spcPts val="0"/>
              </a:spcAft>
              <a:buNone/>
              <a:defRPr sz="1800">
                <a:solidFill>
                  <a:srgbClr val="053B5C"/>
                </a:solidFill>
              </a:defRPr>
            </a:lvl8pPr>
            <a:lvl9pPr lvl="8" rtl="0" algn="ctr">
              <a:spcBef>
                <a:spcPts val="0"/>
              </a:spcBef>
              <a:spcAft>
                <a:spcPts val="0"/>
              </a:spcAft>
              <a:buNone/>
              <a:defRPr sz="1800">
                <a:solidFill>
                  <a:srgbClr val="053B5C"/>
                </a:solidFill>
              </a:defRPr>
            </a:lvl9pPr>
          </a:lstStyle>
          <a:p/>
        </p:txBody>
      </p:sp>
      <p:sp>
        <p:nvSpPr>
          <p:cNvPr id="153" name="Google Shape;153;p16"/>
          <p:cNvSpPr txBox="1"/>
          <p:nvPr>
            <p:ph idx="7" type="subTitle"/>
          </p:nvPr>
        </p:nvSpPr>
        <p:spPr>
          <a:xfrm>
            <a:off x="1528650" y="2940100"/>
            <a:ext cx="2607300" cy="992700"/>
          </a:xfrm>
          <a:prstGeom prst="rect">
            <a:avLst/>
          </a:prstGeom>
        </p:spPr>
        <p:txBody>
          <a:bodyPr anchorCtr="0" anchor="b" bIns="0" lIns="91425" spcFirstLastPara="1" rIns="91425" wrap="square" tIns="91425">
            <a:noAutofit/>
          </a:bodyPr>
          <a:lstStyle>
            <a:lvl1pPr lvl="0" rtl="0" algn="ctr">
              <a:lnSpc>
                <a:spcPct val="100000"/>
              </a:lnSpc>
              <a:spcBef>
                <a:spcPts val="0"/>
              </a:spcBef>
              <a:spcAft>
                <a:spcPts val="0"/>
              </a:spcAft>
              <a:buNone/>
              <a:defRPr>
                <a:solidFill>
                  <a:srgbClr val="053B5C"/>
                </a:solidFill>
              </a:defRPr>
            </a:lvl1pPr>
            <a:lvl2pPr lvl="1" rtl="0" algn="ctr">
              <a:lnSpc>
                <a:spcPct val="100000"/>
              </a:lnSpc>
              <a:spcBef>
                <a:spcPts val="0"/>
              </a:spcBef>
              <a:spcAft>
                <a:spcPts val="0"/>
              </a:spcAft>
              <a:buNone/>
              <a:defRPr>
                <a:solidFill>
                  <a:srgbClr val="053B5C"/>
                </a:solidFill>
              </a:defRPr>
            </a:lvl2pPr>
            <a:lvl3pPr lvl="2" rtl="0" algn="ctr">
              <a:lnSpc>
                <a:spcPct val="100000"/>
              </a:lnSpc>
              <a:spcBef>
                <a:spcPts val="0"/>
              </a:spcBef>
              <a:spcAft>
                <a:spcPts val="0"/>
              </a:spcAft>
              <a:buNone/>
              <a:defRPr>
                <a:solidFill>
                  <a:srgbClr val="053B5C"/>
                </a:solidFill>
              </a:defRPr>
            </a:lvl3pPr>
            <a:lvl4pPr lvl="3" rtl="0" algn="ctr">
              <a:lnSpc>
                <a:spcPct val="100000"/>
              </a:lnSpc>
              <a:spcBef>
                <a:spcPts val="0"/>
              </a:spcBef>
              <a:spcAft>
                <a:spcPts val="0"/>
              </a:spcAft>
              <a:buNone/>
              <a:defRPr>
                <a:solidFill>
                  <a:srgbClr val="053B5C"/>
                </a:solidFill>
              </a:defRPr>
            </a:lvl4pPr>
            <a:lvl5pPr lvl="4" rtl="0" algn="ctr">
              <a:lnSpc>
                <a:spcPct val="100000"/>
              </a:lnSpc>
              <a:spcBef>
                <a:spcPts val="0"/>
              </a:spcBef>
              <a:spcAft>
                <a:spcPts val="0"/>
              </a:spcAft>
              <a:buNone/>
              <a:defRPr>
                <a:solidFill>
                  <a:srgbClr val="053B5C"/>
                </a:solidFill>
              </a:defRPr>
            </a:lvl5pPr>
            <a:lvl6pPr lvl="5" rtl="0" algn="ctr">
              <a:lnSpc>
                <a:spcPct val="100000"/>
              </a:lnSpc>
              <a:spcBef>
                <a:spcPts val="0"/>
              </a:spcBef>
              <a:spcAft>
                <a:spcPts val="0"/>
              </a:spcAft>
              <a:buNone/>
              <a:defRPr>
                <a:solidFill>
                  <a:srgbClr val="053B5C"/>
                </a:solidFill>
              </a:defRPr>
            </a:lvl6pPr>
            <a:lvl7pPr lvl="6" rtl="0" algn="ctr">
              <a:lnSpc>
                <a:spcPct val="100000"/>
              </a:lnSpc>
              <a:spcBef>
                <a:spcPts val="0"/>
              </a:spcBef>
              <a:spcAft>
                <a:spcPts val="0"/>
              </a:spcAft>
              <a:buNone/>
              <a:defRPr>
                <a:solidFill>
                  <a:srgbClr val="053B5C"/>
                </a:solidFill>
              </a:defRPr>
            </a:lvl7pPr>
            <a:lvl8pPr lvl="7" rtl="0" algn="ctr">
              <a:lnSpc>
                <a:spcPct val="100000"/>
              </a:lnSpc>
              <a:spcBef>
                <a:spcPts val="0"/>
              </a:spcBef>
              <a:spcAft>
                <a:spcPts val="0"/>
              </a:spcAft>
              <a:buNone/>
              <a:defRPr>
                <a:solidFill>
                  <a:srgbClr val="053B5C"/>
                </a:solidFill>
              </a:defRPr>
            </a:lvl8pPr>
            <a:lvl9pPr lvl="8" rtl="0" algn="ctr">
              <a:lnSpc>
                <a:spcPct val="100000"/>
              </a:lnSpc>
              <a:spcBef>
                <a:spcPts val="0"/>
              </a:spcBef>
              <a:spcAft>
                <a:spcPts val="0"/>
              </a:spcAft>
              <a:buNone/>
              <a:defRPr>
                <a:solidFill>
                  <a:srgbClr val="053B5C"/>
                </a:solidFill>
              </a:defRPr>
            </a:lvl9pPr>
          </a:lstStyle>
          <a:p/>
        </p:txBody>
      </p:sp>
      <p:sp>
        <p:nvSpPr>
          <p:cNvPr id="154" name="Google Shape;154;p16"/>
          <p:cNvSpPr txBox="1"/>
          <p:nvPr>
            <p:ph idx="8" type="title"/>
          </p:nvPr>
        </p:nvSpPr>
        <p:spPr>
          <a:xfrm>
            <a:off x="5008050" y="3808350"/>
            <a:ext cx="2607300" cy="49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solidFill>
                  <a:srgbClr val="053B5C"/>
                </a:solidFill>
              </a:defRPr>
            </a:lvl1pPr>
            <a:lvl2pPr lvl="1" rtl="0" algn="ctr">
              <a:spcBef>
                <a:spcPts val="0"/>
              </a:spcBef>
              <a:spcAft>
                <a:spcPts val="0"/>
              </a:spcAft>
              <a:buNone/>
              <a:defRPr sz="1800">
                <a:solidFill>
                  <a:srgbClr val="053B5C"/>
                </a:solidFill>
              </a:defRPr>
            </a:lvl2pPr>
            <a:lvl3pPr lvl="2" rtl="0" algn="ctr">
              <a:spcBef>
                <a:spcPts val="0"/>
              </a:spcBef>
              <a:spcAft>
                <a:spcPts val="0"/>
              </a:spcAft>
              <a:buNone/>
              <a:defRPr sz="1800">
                <a:solidFill>
                  <a:srgbClr val="053B5C"/>
                </a:solidFill>
              </a:defRPr>
            </a:lvl3pPr>
            <a:lvl4pPr lvl="3" rtl="0" algn="ctr">
              <a:spcBef>
                <a:spcPts val="0"/>
              </a:spcBef>
              <a:spcAft>
                <a:spcPts val="0"/>
              </a:spcAft>
              <a:buNone/>
              <a:defRPr sz="1800">
                <a:solidFill>
                  <a:srgbClr val="053B5C"/>
                </a:solidFill>
              </a:defRPr>
            </a:lvl4pPr>
            <a:lvl5pPr lvl="4" rtl="0" algn="ctr">
              <a:spcBef>
                <a:spcPts val="0"/>
              </a:spcBef>
              <a:spcAft>
                <a:spcPts val="0"/>
              </a:spcAft>
              <a:buNone/>
              <a:defRPr sz="1800">
                <a:solidFill>
                  <a:srgbClr val="053B5C"/>
                </a:solidFill>
              </a:defRPr>
            </a:lvl5pPr>
            <a:lvl6pPr lvl="5" rtl="0" algn="ctr">
              <a:spcBef>
                <a:spcPts val="0"/>
              </a:spcBef>
              <a:spcAft>
                <a:spcPts val="0"/>
              </a:spcAft>
              <a:buNone/>
              <a:defRPr sz="1800">
                <a:solidFill>
                  <a:srgbClr val="053B5C"/>
                </a:solidFill>
              </a:defRPr>
            </a:lvl6pPr>
            <a:lvl7pPr lvl="6" rtl="0" algn="ctr">
              <a:spcBef>
                <a:spcPts val="0"/>
              </a:spcBef>
              <a:spcAft>
                <a:spcPts val="0"/>
              </a:spcAft>
              <a:buNone/>
              <a:defRPr sz="1800">
                <a:solidFill>
                  <a:srgbClr val="053B5C"/>
                </a:solidFill>
              </a:defRPr>
            </a:lvl7pPr>
            <a:lvl8pPr lvl="7" rtl="0" algn="ctr">
              <a:spcBef>
                <a:spcPts val="0"/>
              </a:spcBef>
              <a:spcAft>
                <a:spcPts val="0"/>
              </a:spcAft>
              <a:buNone/>
              <a:defRPr sz="1800">
                <a:solidFill>
                  <a:srgbClr val="053B5C"/>
                </a:solidFill>
              </a:defRPr>
            </a:lvl8pPr>
            <a:lvl9pPr lvl="8" rtl="0" algn="ctr">
              <a:spcBef>
                <a:spcPts val="0"/>
              </a:spcBef>
              <a:spcAft>
                <a:spcPts val="0"/>
              </a:spcAft>
              <a:buNone/>
              <a:defRPr sz="1800">
                <a:solidFill>
                  <a:srgbClr val="053B5C"/>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12">
    <p:spTree>
      <p:nvGrpSpPr>
        <p:cNvPr id="155" name="Shape 155"/>
        <p:cNvGrpSpPr/>
        <p:nvPr/>
      </p:nvGrpSpPr>
      <p:grpSpPr>
        <a:xfrm>
          <a:off x="0" y="0"/>
          <a:ext cx="0" cy="0"/>
          <a:chOff x="0" y="0"/>
          <a:chExt cx="0" cy="0"/>
        </a:xfrm>
      </p:grpSpPr>
      <p:sp>
        <p:nvSpPr>
          <p:cNvPr id="156" name="Google Shape;156;p17"/>
          <p:cNvSpPr txBox="1"/>
          <p:nvPr>
            <p:ph type="title"/>
          </p:nvPr>
        </p:nvSpPr>
        <p:spPr>
          <a:xfrm>
            <a:off x="717525" y="552990"/>
            <a:ext cx="7708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57" name="Google Shape;157;p17"/>
          <p:cNvSpPr txBox="1"/>
          <p:nvPr>
            <p:ph idx="2" type="title"/>
          </p:nvPr>
        </p:nvSpPr>
        <p:spPr>
          <a:xfrm>
            <a:off x="717513" y="1608375"/>
            <a:ext cx="1984800" cy="492600"/>
          </a:xfrm>
          <a:prstGeom prst="rect">
            <a:avLst/>
          </a:prstGeom>
        </p:spPr>
        <p:txBody>
          <a:bodyPr anchorCtr="0" anchor="b" bIns="91425" lIns="91425" spcFirstLastPara="1" rIns="91425" wrap="square" tIns="91425">
            <a:noAutofit/>
          </a:bodyPr>
          <a:lstStyle>
            <a:lvl1pPr lvl="0" rtl="0" algn="r">
              <a:spcBef>
                <a:spcPts val="0"/>
              </a:spcBef>
              <a:spcAft>
                <a:spcPts val="0"/>
              </a:spcAft>
              <a:buNone/>
              <a:defRPr sz="1800">
                <a:solidFill>
                  <a:srgbClr val="053B5C"/>
                </a:solidFill>
              </a:defRPr>
            </a:lvl1pPr>
            <a:lvl2pPr lvl="1" rtl="0" algn="r">
              <a:spcBef>
                <a:spcPts val="0"/>
              </a:spcBef>
              <a:spcAft>
                <a:spcPts val="0"/>
              </a:spcAft>
              <a:buNone/>
              <a:defRPr sz="1800">
                <a:solidFill>
                  <a:srgbClr val="053B5C"/>
                </a:solidFill>
              </a:defRPr>
            </a:lvl2pPr>
            <a:lvl3pPr lvl="2" rtl="0" algn="r">
              <a:spcBef>
                <a:spcPts val="0"/>
              </a:spcBef>
              <a:spcAft>
                <a:spcPts val="0"/>
              </a:spcAft>
              <a:buNone/>
              <a:defRPr sz="1800">
                <a:solidFill>
                  <a:srgbClr val="053B5C"/>
                </a:solidFill>
              </a:defRPr>
            </a:lvl3pPr>
            <a:lvl4pPr lvl="3" rtl="0" algn="r">
              <a:spcBef>
                <a:spcPts val="0"/>
              </a:spcBef>
              <a:spcAft>
                <a:spcPts val="0"/>
              </a:spcAft>
              <a:buNone/>
              <a:defRPr sz="1800">
                <a:solidFill>
                  <a:srgbClr val="053B5C"/>
                </a:solidFill>
              </a:defRPr>
            </a:lvl4pPr>
            <a:lvl5pPr lvl="4" rtl="0" algn="r">
              <a:spcBef>
                <a:spcPts val="0"/>
              </a:spcBef>
              <a:spcAft>
                <a:spcPts val="0"/>
              </a:spcAft>
              <a:buNone/>
              <a:defRPr sz="1800">
                <a:solidFill>
                  <a:srgbClr val="053B5C"/>
                </a:solidFill>
              </a:defRPr>
            </a:lvl5pPr>
            <a:lvl6pPr lvl="5" rtl="0" algn="r">
              <a:spcBef>
                <a:spcPts val="0"/>
              </a:spcBef>
              <a:spcAft>
                <a:spcPts val="0"/>
              </a:spcAft>
              <a:buNone/>
              <a:defRPr sz="1800">
                <a:solidFill>
                  <a:srgbClr val="053B5C"/>
                </a:solidFill>
              </a:defRPr>
            </a:lvl6pPr>
            <a:lvl7pPr lvl="6" rtl="0" algn="r">
              <a:spcBef>
                <a:spcPts val="0"/>
              </a:spcBef>
              <a:spcAft>
                <a:spcPts val="0"/>
              </a:spcAft>
              <a:buNone/>
              <a:defRPr sz="1800">
                <a:solidFill>
                  <a:srgbClr val="053B5C"/>
                </a:solidFill>
              </a:defRPr>
            </a:lvl7pPr>
            <a:lvl8pPr lvl="7" rtl="0" algn="r">
              <a:spcBef>
                <a:spcPts val="0"/>
              </a:spcBef>
              <a:spcAft>
                <a:spcPts val="0"/>
              </a:spcAft>
              <a:buNone/>
              <a:defRPr sz="1800">
                <a:solidFill>
                  <a:srgbClr val="053B5C"/>
                </a:solidFill>
              </a:defRPr>
            </a:lvl8pPr>
            <a:lvl9pPr lvl="8" rtl="0" algn="r">
              <a:spcBef>
                <a:spcPts val="0"/>
              </a:spcBef>
              <a:spcAft>
                <a:spcPts val="0"/>
              </a:spcAft>
              <a:buNone/>
              <a:defRPr sz="1800">
                <a:solidFill>
                  <a:srgbClr val="053B5C"/>
                </a:solidFill>
              </a:defRPr>
            </a:lvl9pPr>
          </a:lstStyle>
          <a:p/>
        </p:txBody>
      </p:sp>
      <p:sp>
        <p:nvSpPr>
          <p:cNvPr id="158" name="Google Shape;158;p17"/>
          <p:cNvSpPr txBox="1"/>
          <p:nvPr>
            <p:ph idx="1" type="subTitle"/>
          </p:nvPr>
        </p:nvSpPr>
        <p:spPr>
          <a:xfrm>
            <a:off x="717513" y="2011675"/>
            <a:ext cx="1984800" cy="9396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solidFill>
                  <a:srgbClr val="053B5C"/>
                </a:solidFill>
              </a:defRPr>
            </a:lvl1pPr>
            <a:lvl2pPr lvl="1" rtl="0" algn="r">
              <a:spcBef>
                <a:spcPts val="1600"/>
              </a:spcBef>
              <a:spcAft>
                <a:spcPts val="0"/>
              </a:spcAft>
              <a:buNone/>
              <a:defRPr>
                <a:solidFill>
                  <a:srgbClr val="053B5C"/>
                </a:solidFill>
              </a:defRPr>
            </a:lvl2pPr>
            <a:lvl3pPr lvl="2" rtl="0" algn="r">
              <a:spcBef>
                <a:spcPts val="1600"/>
              </a:spcBef>
              <a:spcAft>
                <a:spcPts val="0"/>
              </a:spcAft>
              <a:buNone/>
              <a:defRPr>
                <a:solidFill>
                  <a:srgbClr val="053B5C"/>
                </a:solidFill>
              </a:defRPr>
            </a:lvl3pPr>
            <a:lvl4pPr lvl="3" rtl="0" algn="r">
              <a:spcBef>
                <a:spcPts val="1600"/>
              </a:spcBef>
              <a:spcAft>
                <a:spcPts val="0"/>
              </a:spcAft>
              <a:buNone/>
              <a:defRPr>
                <a:solidFill>
                  <a:srgbClr val="053B5C"/>
                </a:solidFill>
              </a:defRPr>
            </a:lvl4pPr>
            <a:lvl5pPr lvl="4" rtl="0" algn="r">
              <a:spcBef>
                <a:spcPts val="1600"/>
              </a:spcBef>
              <a:spcAft>
                <a:spcPts val="0"/>
              </a:spcAft>
              <a:buNone/>
              <a:defRPr>
                <a:solidFill>
                  <a:srgbClr val="053B5C"/>
                </a:solidFill>
              </a:defRPr>
            </a:lvl5pPr>
            <a:lvl6pPr lvl="5" rtl="0" algn="r">
              <a:spcBef>
                <a:spcPts val="1600"/>
              </a:spcBef>
              <a:spcAft>
                <a:spcPts val="0"/>
              </a:spcAft>
              <a:buNone/>
              <a:defRPr>
                <a:solidFill>
                  <a:srgbClr val="053B5C"/>
                </a:solidFill>
              </a:defRPr>
            </a:lvl6pPr>
            <a:lvl7pPr lvl="6" rtl="0" algn="r">
              <a:spcBef>
                <a:spcPts val="1600"/>
              </a:spcBef>
              <a:spcAft>
                <a:spcPts val="0"/>
              </a:spcAft>
              <a:buNone/>
              <a:defRPr>
                <a:solidFill>
                  <a:srgbClr val="053B5C"/>
                </a:solidFill>
              </a:defRPr>
            </a:lvl7pPr>
            <a:lvl8pPr lvl="7" rtl="0" algn="r">
              <a:spcBef>
                <a:spcPts val="1600"/>
              </a:spcBef>
              <a:spcAft>
                <a:spcPts val="0"/>
              </a:spcAft>
              <a:buNone/>
              <a:defRPr>
                <a:solidFill>
                  <a:srgbClr val="053B5C"/>
                </a:solidFill>
              </a:defRPr>
            </a:lvl8pPr>
            <a:lvl9pPr lvl="8" rtl="0" algn="r">
              <a:spcBef>
                <a:spcPts val="1600"/>
              </a:spcBef>
              <a:spcAft>
                <a:spcPts val="1600"/>
              </a:spcAft>
              <a:buNone/>
              <a:defRPr>
                <a:solidFill>
                  <a:srgbClr val="053B5C"/>
                </a:solidFill>
              </a:defRPr>
            </a:lvl9pPr>
          </a:lstStyle>
          <a:p/>
        </p:txBody>
      </p:sp>
      <p:sp>
        <p:nvSpPr>
          <p:cNvPr id="159" name="Google Shape;159;p17"/>
          <p:cNvSpPr txBox="1"/>
          <p:nvPr>
            <p:ph idx="3" type="title"/>
          </p:nvPr>
        </p:nvSpPr>
        <p:spPr>
          <a:xfrm>
            <a:off x="6441667" y="1608375"/>
            <a:ext cx="1984800" cy="492600"/>
          </a:xfrm>
          <a:prstGeom prst="rect">
            <a:avLst/>
          </a:prstGeom>
        </p:spPr>
        <p:txBody>
          <a:bodyPr anchorCtr="0" anchor="b" bIns="91425" lIns="91425" spcFirstLastPara="1" rIns="91425" wrap="square" tIns="91425">
            <a:noAutofit/>
          </a:bodyPr>
          <a:lstStyle>
            <a:lvl1pPr lvl="0" rtl="0">
              <a:spcBef>
                <a:spcPts val="0"/>
              </a:spcBef>
              <a:spcAft>
                <a:spcPts val="0"/>
              </a:spcAft>
              <a:buNone/>
              <a:defRPr sz="1800">
                <a:solidFill>
                  <a:srgbClr val="053B5C"/>
                </a:solidFill>
              </a:defRPr>
            </a:lvl1pPr>
            <a:lvl2pPr lvl="1" rtl="0">
              <a:spcBef>
                <a:spcPts val="0"/>
              </a:spcBef>
              <a:spcAft>
                <a:spcPts val="0"/>
              </a:spcAft>
              <a:buNone/>
              <a:defRPr sz="1800">
                <a:solidFill>
                  <a:srgbClr val="053B5C"/>
                </a:solidFill>
              </a:defRPr>
            </a:lvl2pPr>
            <a:lvl3pPr lvl="2" rtl="0">
              <a:spcBef>
                <a:spcPts val="0"/>
              </a:spcBef>
              <a:spcAft>
                <a:spcPts val="0"/>
              </a:spcAft>
              <a:buNone/>
              <a:defRPr sz="1800">
                <a:solidFill>
                  <a:srgbClr val="053B5C"/>
                </a:solidFill>
              </a:defRPr>
            </a:lvl3pPr>
            <a:lvl4pPr lvl="3" rtl="0">
              <a:spcBef>
                <a:spcPts val="0"/>
              </a:spcBef>
              <a:spcAft>
                <a:spcPts val="0"/>
              </a:spcAft>
              <a:buNone/>
              <a:defRPr sz="1800">
                <a:solidFill>
                  <a:srgbClr val="053B5C"/>
                </a:solidFill>
              </a:defRPr>
            </a:lvl4pPr>
            <a:lvl5pPr lvl="4" rtl="0">
              <a:spcBef>
                <a:spcPts val="0"/>
              </a:spcBef>
              <a:spcAft>
                <a:spcPts val="0"/>
              </a:spcAft>
              <a:buNone/>
              <a:defRPr sz="1800">
                <a:solidFill>
                  <a:srgbClr val="053B5C"/>
                </a:solidFill>
              </a:defRPr>
            </a:lvl5pPr>
            <a:lvl6pPr lvl="5" rtl="0">
              <a:spcBef>
                <a:spcPts val="0"/>
              </a:spcBef>
              <a:spcAft>
                <a:spcPts val="0"/>
              </a:spcAft>
              <a:buNone/>
              <a:defRPr sz="1800">
                <a:solidFill>
                  <a:srgbClr val="053B5C"/>
                </a:solidFill>
              </a:defRPr>
            </a:lvl6pPr>
            <a:lvl7pPr lvl="6" rtl="0">
              <a:spcBef>
                <a:spcPts val="0"/>
              </a:spcBef>
              <a:spcAft>
                <a:spcPts val="0"/>
              </a:spcAft>
              <a:buNone/>
              <a:defRPr sz="1800">
                <a:solidFill>
                  <a:srgbClr val="053B5C"/>
                </a:solidFill>
              </a:defRPr>
            </a:lvl7pPr>
            <a:lvl8pPr lvl="7" rtl="0">
              <a:spcBef>
                <a:spcPts val="0"/>
              </a:spcBef>
              <a:spcAft>
                <a:spcPts val="0"/>
              </a:spcAft>
              <a:buNone/>
              <a:defRPr sz="1800">
                <a:solidFill>
                  <a:srgbClr val="053B5C"/>
                </a:solidFill>
              </a:defRPr>
            </a:lvl8pPr>
            <a:lvl9pPr lvl="8" rtl="0">
              <a:spcBef>
                <a:spcPts val="0"/>
              </a:spcBef>
              <a:spcAft>
                <a:spcPts val="0"/>
              </a:spcAft>
              <a:buNone/>
              <a:defRPr sz="1800">
                <a:solidFill>
                  <a:srgbClr val="053B5C"/>
                </a:solidFill>
              </a:defRPr>
            </a:lvl9pPr>
          </a:lstStyle>
          <a:p/>
        </p:txBody>
      </p:sp>
      <p:sp>
        <p:nvSpPr>
          <p:cNvPr id="160" name="Google Shape;160;p17"/>
          <p:cNvSpPr txBox="1"/>
          <p:nvPr>
            <p:ph idx="4" type="subTitle"/>
          </p:nvPr>
        </p:nvSpPr>
        <p:spPr>
          <a:xfrm>
            <a:off x="6441667" y="2011675"/>
            <a:ext cx="1984800" cy="9396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053B5C"/>
                </a:solidFill>
              </a:defRPr>
            </a:lvl1pPr>
            <a:lvl2pPr lvl="1" rtl="0">
              <a:spcBef>
                <a:spcPts val="1600"/>
              </a:spcBef>
              <a:spcAft>
                <a:spcPts val="0"/>
              </a:spcAft>
              <a:buNone/>
              <a:defRPr>
                <a:solidFill>
                  <a:srgbClr val="053B5C"/>
                </a:solidFill>
              </a:defRPr>
            </a:lvl2pPr>
            <a:lvl3pPr lvl="2" rtl="0">
              <a:spcBef>
                <a:spcPts val="1600"/>
              </a:spcBef>
              <a:spcAft>
                <a:spcPts val="0"/>
              </a:spcAft>
              <a:buNone/>
              <a:defRPr>
                <a:solidFill>
                  <a:srgbClr val="053B5C"/>
                </a:solidFill>
              </a:defRPr>
            </a:lvl3pPr>
            <a:lvl4pPr lvl="3" rtl="0">
              <a:spcBef>
                <a:spcPts val="1600"/>
              </a:spcBef>
              <a:spcAft>
                <a:spcPts val="0"/>
              </a:spcAft>
              <a:buNone/>
              <a:defRPr>
                <a:solidFill>
                  <a:srgbClr val="053B5C"/>
                </a:solidFill>
              </a:defRPr>
            </a:lvl4pPr>
            <a:lvl5pPr lvl="4" rtl="0">
              <a:spcBef>
                <a:spcPts val="1600"/>
              </a:spcBef>
              <a:spcAft>
                <a:spcPts val="0"/>
              </a:spcAft>
              <a:buNone/>
              <a:defRPr>
                <a:solidFill>
                  <a:srgbClr val="053B5C"/>
                </a:solidFill>
              </a:defRPr>
            </a:lvl5pPr>
            <a:lvl6pPr lvl="5" rtl="0">
              <a:spcBef>
                <a:spcPts val="1600"/>
              </a:spcBef>
              <a:spcAft>
                <a:spcPts val="0"/>
              </a:spcAft>
              <a:buNone/>
              <a:defRPr>
                <a:solidFill>
                  <a:srgbClr val="053B5C"/>
                </a:solidFill>
              </a:defRPr>
            </a:lvl6pPr>
            <a:lvl7pPr lvl="6" rtl="0">
              <a:spcBef>
                <a:spcPts val="1600"/>
              </a:spcBef>
              <a:spcAft>
                <a:spcPts val="0"/>
              </a:spcAft>
              <a:buNone/>
              <a:defRPr>
                <a:solidFill>
                  <a:srgbClr val="053B5C"/>
                </a:solidFill>
              </a:defRPr>
            </a:lvl7pPr>
            <a:lvl8pPr lvl="7" rtl="0">
              <a:spcBef>
                <a:spcPts val="1600"/>
              </a:spcBef>
              <a:spcAft>
                <a:spcPts val="0"/>
              </a:spcAft>
              <a:buNone/>
              <a:defRPr>
                <a:solidFill>
                  <a:srgbClr val="053B5C"/>
                </a:solidFill>
              </a:defRPr>
            </a:lvl8pPr>
            <a:lvl9pPr lvl="8" rtl="0">
              <a:spcBef>
                <a:spcPts val="1600"/>
              </a:spcBef>
              <a:spcAft>
                <a:spcPts val="1600"/>
              </a:spcAft>
              <a:buNone/>
              <a:defRPr>
                <a:solidFill>
                  <a:srgbClr val="053B5C"/>
                </a:solidFill>
              </a:defRPr>
            </a:lvl9pPr>
          </a:lstStyle>
          <a:p/>
        </p:txBody>
      </p:sp>
      <p:sp>
        <p:nvSpPr>
          <p:cNvPr id="161" name="Google Shape;161;p17"/>
          <p:cNvSpPr txBox="1"/>
          <p:nvPr>
            <p:ph idx="5" type="title"/>
          </p:nvPr>
        </p:nvSpPr>
        <p:spPr>
          <a:xfrm>
            <a:off x="717513" y="3301352"/>
            <a:ext cx="1984800" cy="492600"/>
          </a:xfrm>
          <a:prstGeom prst="rect">
            <a:avLst/>
          </a:prstGeom>
        </p:spPr>
        <p:txBody>
          <a:bodyPr anchorCtr="0" anchor="b" bIns="91425" lIns="91425" spcFirstLastPara="1" rIns="91425" wrap="square" tIns="91425">
            <a:noAutofit/>
          </a:bodyPr>
          <a:lstStyle>
            <a:lvl1pPr lvl="0" rtl="0" algn="r">
              <a:spcBef>
                <a:spcPts val="0"/>
              </a:spcBef>
              <a:spcAft>
                <a:spcPts val="0"/>
              </a:spcAft>
              <a:buNone/>
              <a:defRPr sz="1800">
                <a:solidFill>
                  <a:srgbClr val="053B5C"/>
                </a:solidFill>
              </a:defRPr>
            </a:lvl1pPr>
            <a:lvl2pPr lvl="1" rtl="0" algn="r">
              <a:spcBef>
                <a:spcPts val="0"/>
              </a:spcBef>
              <a:spcAft>
                <a:spcPts val="0"/>
              </a:spcAft>
              <a:buNone/>
              <a:defRPr sz="1800">
                <a:solidFill>
                  <a:srgbClr val="053B5C"/>
                </a:solidFill>
              </a:defRPr>
            </a:lvl2pPr>
            <a:lvl3pPr lvl="2" rtl="0" algn="r">
              <a:spcBef>
                <a:spcPts val="0"/>
              </a:spcBef>
              <a:spcAft>
                <a:spcPts val="0"/>
              </a:spcAft>
              <a:buNone/>
              <a:defRPr sz="1800">
                <a:solidFill>
                  <a:srgbClr val="053B5C"/>
                </a:solidFill>
              </a:defRPr>
            </a:lvl3pPr>
            <a:lvl4pPr lvl="3" rtl="0" algn="r">
              <a:spcBef>
                <a:spcPts val="0"/>
              </a:spcBef>
              <a:spcAft>
                <a:spcPts val="0"/>
              </a:spcAft>
              <a:buNone/>
              <a:defRPr sz="1800">
                <a:solidFill>
                  <a:srgbClr val="053B5C"/>
                </a:solidFill>
              </a:defRPr>
            </a:lvl4pPr>
            <a:lvl5pPr lvl="4" rtl="0" algn="r">
              <a:spcBef>
                <a:spcPts val="0"/>
              </a:spcBef>
              <a:spcAft>
                <a:spcPts val="0"/>
              </a:spcAft>
              <a:buNone/>
              <a:defRPr sz="1800">
                <a:solidFill>
                  <a:srgbClr val="053B5C"/>
                </a:solidFill>
              </a:defRPr>
            </a:lvl5pPr>
            <a:lvl6pPr lvl="5" rtl="0" algn="r">
              <a:spcBef>
                <a:spcPts val="0"/>
              </a:spcBef>
              <a:spcAft>
                <a:spcPts val="0"/>
              </a:spcAft>
              <a:buNone/>
              <a:defRPr sz="1800">
                <a:solidFill>
                  <a:srgbClr val="053B5C"/>
                </a:solidFill>
              </a:defRPr>
            </a:lvl6pPr>
            <a:lvl7pPr lvl="6" rtl="0" algn="r">
              <a:spcBef>
                <a:spcPts val="0"/>
              </a:spcBef>
              <a:spcAft>
                <a:spcPts val="0"/>
              </a:spcAft>
              <a:buNone/>
              <a:defRPr sz="1800">
                <a:solidFill>
                  <a:srgbClr val="053B5C"/>
                </a:solidFill>
              </a:defRPr>
            </a:lvl7pPr>
            <a:lvl8pPr lvl="7" rtl="0" algn="r">
              <a:spcBef>
                <a:spcPts val="0"/>
              </a:spcBef>
              <a:spcAft>
                <a:spcPts val="0"/>
              </a:spcAft>
              <a:buNone/>
              <a:defRPr sz="1800">
                <a:solidFill>
                  <a:srgbClr val="053B5C"/>
                </a:solidFill>
              </a:defRPr>
            </a:lvl8pPr>
            <a:lvl9pPr lvl="8" rtl="0" algn="r">
              <a:spcBef>
                <a:spcPts val="0"/>
              </a:spcBef>
              <a:spcAft>
                <a:spcPts val="0"/>
              </a:spcAft>
              <a:buNone/>
              <a:defRPr sz="1800">
                <a:solidFill>
                  <a:srgbClr val="053B5C"/>
                </a:solidFill>
              </a:defRPr>
            </a:lvl9pPr>
          </a:lstStyle>
          <a:p/>
        </p:txBody>
      </p:sp>
      <p:sp>
        <p:nvSpPr>
          <p:cNvPr id="162" name="Google Shape;162;p17"/>
          <p:cNvSpPr txBox="1"/>
          <p:nvPr>
            <p:ph idx="6" type="subTitle"/>
          </p:nvPr>
        </p:nvSpPr>
        <p:spPr>
          <a:xfrm>
            <a:off x="717513" y="3704652"/>
            <a:ext cx="1984800" cy="9396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solidFill>
                  <a:srgbClr val="053B5C"/>
                </a:solidFill>
              </a:defRPr>
            </a:lvl1pPr>
            <a:lvl2pPr lvl="1" rtl="0" algn="r">
              <a:spcBef>
                <a:spcPts val="1600"/>
              </a:spcBef>
              <a:spcAft>
                <a:spcPts val="0"/>
              </a:spcAft>
              <a:buNone/>
              <a:defRPr>
                <a:solidFill>
                  <a:srgbClr val="053B5C"/>
                </a:solidFill>
              </a:defRPr>
            </a:lvl2pPr>
            <a:lvl3pPr lvl="2" rtl="0" algn="r">
              <a:spcBef>
                <a:spcPts val="1600"/>
              </a:spcBef>
              <a:spcAft>
                <a:spcPts val="0"/>
              </a:spcAft>
              <a:buNone/>
              <a:defRPr>
                <a:solidFill>
                  <a:srgbClr val="053B5C"/>
                </a:solidFill>
              </a:defRPr>
            </a:lvl3pPr>
            <a:lvl4pPr lvl="3" rtl="0" algn="r">
              <a:spcBef>
                <a:spcPts val="1600"/>
              </a:spcBef>
              <a:spcAft>
                <a:spcPts val="0"/>
              </a:spcAft>
              <a:buNone/>
              <a:defRPr>
                <a:solidFill>
                  <a:srgbClr val="053B5C"/>
                </a:solidFill>
              </a:defRPr>
            </a:lvl4pPr>
            <a:lvl5pPr lvl="4" rtl="0" algn="r">
              <a:spcBef>
                <a:spcPts val="1600"/>
              </a:spcBef>
              <a:spcAft>
                <a:spcPts val="0"/>
              </a:spcAft>
              <a:buNone/>
              <a:defRPr>
                <a:solidFill>
                  <a:srgbClr val="053B5C"/>
                </a:solidFill>
              </a:defRPr>
            </a:lvl5pPr>
            <a:lvl6pPr lvl="5" rtl="0" algn="r">
              <a:spcBef>
                <a:spcPts val="1600"/>
              </a:spcBef>
              <a:spcAft>
                <a:spcPts val="0"/>
              </a:spcAft>
              <a:buNone/>
              <a:defRPr>
                <a:solidFill>
                  <a:srgbClr val="053B5C"/>
                </a:solidFill>
              </a:defRPr>
            </a:lvl6pPr>
            <a:lvl7pPr lvl="6" rtl="0" algn="r">
              <a:spcBef>
                <a:spcPts val="1600"/>
              </a:spcBef>
              <a:spcAft>
                <a:spcPts val="0"/>
              </a:spcAft>
              <a:buNone/>
              <a:defRPr>
                <a:solidFill>
                  <a:srgbClr val="053B5C"/>
                </a:solidFill>
              </a:defRPr>
            </a:lvl7pPr>
            <a:lvl8pPr lvl="7" rtl="0" algn="r">
              <a:spcBef>
                <a:spcPts val="1600"/>
              </a:spcBef>
              <a:spcAft>
                <a:spcPts val="0"/>
              </a:spcAft>
              <a:buNone/>
              <a:defRPr>
                <a:solidFill>
                  <a:srgbClr val="053B5C"/>
                </a:solidFill>
              </a:defRPr>
            </a:lvl8pPr>
            <a:lvl9pPr lvl="8" rtl="0" algn="r">
              <a:spcBef>
                <a:spcPts val="1600"/>
              </a:spcBef>
              <a:spcAft>
                <a:spcPts val="1600"/>
              </a:spcAft>
              <a:buNone/>
              <a:defRPr>
                <a:solidFill>
                  <a:srgbClr val="053B5C"/>
                </a:solidFill>
              </a:defRPr>
            </a:lvl9pPr>
          </a:lstStyle>
          <a:p/>
        </p:txBody>
      </p:sp>
      <p:sp>
        <p:nvSpPr>
          <p:cNvPr id="163" name="Google Shape;163;p17"/>
          <p:cNvSpPr txBox="1"/>
          <p:nvPr>
            <p:ph idx="7" type="title"/>
          </p:nvPr>
        </p:nvSpPr>
        <p:spPr>
          <a:xfrm>
            <a:off x="6441667" y="3301352"/>
            <a:ext cx="1984800" cy="492600"/>
          </a:xfrm>
          <a:prstGeom prst="rect">
            <a:avLst/>
          </a:prstGeom>
        </p:spPr>
        <p:txBody>
          <a:bodyPr anchorCtr="0" anchor="b" bIns="91425" lIns="91425" spcFirstLastPara="1" rIns="91425" wrap="square" tIns="91425">
            <a:noAutofit/>
          </a:bodyPr>
          <a:lstStyle>
            <a:lvl1pPr lvl="0" rtl="0">
              <a:spcBef>
                <a:spcPts val="0"/>
              </a:spcBef>
              <a:spcAft>
                <a:spcPts val="0"/>
              </a:spcAft>
              <a:buNone/>
              <a:defRPr sz="1800">
                <a:solidFill>
                  <a:srgbClr val="053B5C"/>
                </a:solidFill>
              </a:defRPr>
            </a:lvl1pPr>
            <a:lvl2pPr lvl="1" rtl="0">
              <a:spcBef>
                <a:spcPts val="0"/>
              </a:spcBef>
              <a:spcAft>
                <a:spcPts val="0"/>
              </a:spcAft>
              <a:buNone/>
              <a:defRPr sz="1800">
                <a:solidFill>
                  <a:srgbClr val="053B5C"/>
                </a:solidFill>
              </a:defRPr>
            </a:lvl2pPr>
            <a:lvl3pPr lvl="2" rtl="0">
              <a:spcBef>
                <a:spcPts val="0"/>
              </a:spcBef>
              <a:spcAft>
                <a:spcPts val="0"/>
              </a:spcAft>
              <a:buNone/>
              <a:defRPr sz="1800">
                <a:solidFill>
                  <a:srgbClr val="053B5C"/>
                </a:solidFill>
              </a:defRPr>
            </a:lvl3pPr>
            <a:lvl4pPr lvl="3" rtl="0">
              <a:spcBef>
                <a:spcPts val="0"/>
              </a:spcBef>
              <a:spcAft>
                <a:spcPts val="0"/>
              </a:spcAft>
              <a:buNone/>
              <a:defRPr sz="1800">
                <a:solidFill>
                  <a:srgbClr val="053B5C"/>
                </a:solidFill>
              </a:defRPr>
            </a:lvl4pPr>
            <a:lvl5pPr lvl="4" rtl="0">
              <a:spcBef>
                <a:spcPts val="0"/>
              </a:spcBef>
              <a:spcAft>
                <a:spcPts val="0"/>
              </a:spcAft>
              <a:buNone/>
              <a:defRPr sz="1800">
                <a:solidFill>
                  <a:srgbClr val="053B5C"/>
                </a:solidFill>
              </a:defRPr>
            </a:lvl5pPr>
            <a:lvl6pPr lvl="5" rtl="0">
              <a:spcBef>
                <a:spcPts val="0"/>
              </a:spcBef>
              <a:spcAft>
                <a:spcPts val="0"/>
              </a:spcAft>
              <a:buNone/>
              <a:defRPr sz="1800">
                <a:solidFill>
                  <a:srgbClr val="053B5C"/>
                </a:solidFill>
              </a:defRPr>
            </a:lvl6pPr>
            <a:lvl7pPr lvl="6" rtl="0">
              <a:spcBef>
                <a:spcPts val="0"/>
              </a:spcBef>
              <a:spcAft>
                <a:spcPts val="0"/>
              </a:spcAft>
              <a:buNone/>
              <a:defRPr sz="1800">
                <a:solidFill>
                  <a:srgbClr val="053B5C"/>
                </a:solidFill>
              </a:defRPr>
            </a:lvl7pPr>
            <a:lvl8pPr lvl="7" rtl="0">
              <a:spcBef>
                <a:spcPts val="0"/>
              </a:spcBef>
              <a:spcAft>
                <a:spcPts val="0"/>
              </a:spcAft>
              <a:buNone/>
              <a:defRPr sz="1800">
                <a:solidFill>
                  <a:srgbClr val="053B5C"/>
                </a:solidFill>
              </a:defRPr>
            </a:lvl8pPr>
            <a:lvl9pPr lvl="8" rtl="0">
              <a:spcBef>
                <a:spcPts val="0"/>
              </a:spcBef>
              <a:spcAft>
                <a:spcPts val="0"/>
              </a:spcAft>
              <a:buNone/>
              <a:defRPr sz="1800">
                <a:solidFill>
                  <a:srgbClr val="053B5C"/>
                </a:solidFill>
              </a:defRPr>
            </a:lvl9pPr>
          </a:lstStyle>
          <a:p/>
        </p:txBody>
      </p:sp>
      <p:sp>
        <p:nvSpPr>
          <p:cNvPr id="164" name="Google Shape;164;p17"/>
          <p:cNvSpPr txBox="1"/>
          <p:nvPr>
            <p:ph idx="8" type="subTitle"/>
          </p:nvPr>
        </p:nvSpPr>
        <p:spPr>
          <a:xfrm>
            <a:off x="6441667" y="3704652"/>
            <a:ext cx="1984800" cy="9396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053B5C"/>
                </a:solidFill>
              </a:defRPr>
            </a:lvl1pPr>
            <a:lvl2pPr lvl="1" rtl="0">
              <a:spcBef>
                <a:spcPts val="1600"/>
              </a:spcBef>
              <a:spcAft>
                <a:spcPts val="0"/>
              </a:spcAft>
              <a:buNone/>
              <a:defRPr>
                <a:solidFill>
                  <a:srgbClr val="053B5C"/>
                </a:solidFill>
              </a:defRPr>
            </a:lvl2pPr>
            <a:lvl3pPr lvl="2" rtl="0">
              <a:spcBef>
                <a:spcPts val="1600"/>
              </a:spcBef>
              <a:spcAft>
                <a:spcPts val="0"/>
              </a:spcAft>
              <a:buNone/>
              <a:defRPr>
                <a:solidFill>
                  <a:srgbClr val="053B5C"/>
                </a:solidFill>
              </a:defRPr>
            </a:lvl3pPr>
            <a:lvl4pPr lvl="3" rtl="0">
              <a:spcBef>
                <a:spcPts val="1600"/>
              </a:spcBef>
              <a:spcAft>
                <a:spcPts val="0"/>
              </a:spcAft>
              <a:buNone/>
              <a:defRPr>
                <a:solidFill>
                  <a:srgbClr val="053B5C"/>
                </a:solidFill>
              </a:defRPr>
            </a:lvl4pPr>
            <a:lvl5pPr lvl="4" rtl="0">
              <a:spcBef>
                <a:spcPts val="1600"/>
              </a:spcBef>
              <a:spcAft>
                <a:spcPts val="0"/>
              </a:spcAft>
              <a:buNone/>
              <a:defRPr>
                <a:solidFill>
                  <a:srgbClr val="053B5C"/>
                </a:solidFill>
              </a:defRPr>
            </a:lvl5pPr>
            <a:lvl6pPr lvl="5" rtl="0">
              <a:spcBef>
                <a:spcPts val="1600"/>
              </a:spcBef>
              <a:spcAft>
                <a:spcPts val="0"/>
              </a:spcAft>
              <a:buNone/>
              <a:defRPr>
                <a:solidFill>
                  <a:srgbClr val="053B5C"/>
                </a:solidFill>
              </a:defRPr>
            </a:lvl6pPr>
            <a:lvl7pPr lvl="6" rtl="0">
              <a:spcBef>
                <a:spcPts val="1600"/>
              </a:spcBef>
              <a:spcAft>
                <a:spcPts val="0"/>
              </a:spcAft>
              <a:buNone/>
              <a:defRPr>
                <a:solidFill>
                  <a:srgbClr val="053B5C"/>
                </a:solidFill>
              </a:defRPr>
            </a:lvl7pPr>
            <a:lvl8pPr lvl="7" rtl="0">
              <a:spcBef>
                <a:spcPts val="1600"/>
              </a:spcBef>
              <a:spcAft>
                <a:spcPts val="0"/>
              </a:spcAft>
              <a:buNone/>
              <a:defRPr>
                <a:solidFill>
                  <a:srgbClr val="053B5C"/>
                </a:solidFill>
              </a:defRPr>
            </a:lvl8pPr>
            <a:lvl9pPr lvl="8" rtl="0">
              <a:spcBef>
                <a:spcPts val="1600"/>
              </a:spcBef>
              <a:spcAft>
                <a:spcPts val="1600"/>
              </a:spcAft>
              <a:buNone/>
              <a:defRPr>
                <a:solidFill>
                  <a:srgbClr val="053B5C"/>
                </a:solidFill>
              </a:defRPr>
            </a:lvl9pPr>
          </a:lstStyle>
          <a:p/>
        </p:txBody>
      </p:sp>
      <p:grpSp>
        <p:nvGrpSpPr>
          <p:cNvPr id="165" name="Google Shape;165;p17"/>
          <p:cNvGrpSpPr/>
          <p:nvPr/>
        </p:nvGrpSpPr>
        <p:grpSpPr>
          <a:xfrm>
            <a:off x="7676452" y="-6"/>
            <a:ext cx="1430732" cy="1059983"/>
            <a:chOff x="7676452" y="-6"/>
            <a:chExt cx="1430732" cy="1059983"/>
          </a:xfrm>
        </p:grpSpPr>
        <p:grpSp>
          <p:nvGrpSpPr>
            <p:cNvPr id="166" name="Google Shape;166;p17"/>
            <p:cNvGrpSpPr/>
            <p:nvPr/>
          </p:nvGrpSpPr>
          <p:grpSpPr>
            <a:xfrm rot="10690018">
              <a:off x="7690194" y="79769"/>
              <a:ext cx="1152535" cy="877616"/>
              <a:chOff x="3077675" y="6690087"/>
              <a:chExt cx="2525088" cy="1922768"/>
            </a:xfrm>
          </p:grpSpPr>
          <p:sp>
            <p:nvSpPr>
              <p:cNvPr id="167" name="Google Shape;167;p17"/>
              <p:cNvSpPr/>
              <p:nvPr/>
            </p:nvSpPr>
            <p:spPr>
              <a:xfrm>
                <a:off x="3538754" y="6690087"/>
                <a:ext cx="2064009" cy="1922768"/>
              </a:xfrm>
              <a:custGeom>
                <a:rect b="b" l="l" r="r" t="t"/>
                <a:pathLst>
                  <a:path extrusionOk="0" h="77719" w="83428">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7"/>
              <p:cNvSpPr/>
              <p:nvPr/>
            </p:nvSpPr>
            <p:spPr>
              <a:xfrm>
                <a:off x="3077675" y="7144734"/>
                <a:ext cx="1927197" cy="1319656"/>
              </a:xfrm>
              <a:custGeom>
                <a:rect b="b" l="l" r="r" t="t"/>
                <a:pathLst>
                  <a:path extrusionOk="0" h="53341" w="77898">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7"/>
              <p:cNvSpPr/>
              <p:nvPr/>
            </p:nvSpPr>
            <p:spPr>
              <a:xfrm>
                <a:off x="4083257" y="7963826"/>
                <a:ext cx="485028" cy="66056"/>
              </a:xfrm>
              <a:custGeom>
                <a:rect b="b" l="l" r="r" t="t"/>
                <a:pathLst>
                  <a:path extrusionOk="0" h="2670" w="19605">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7"/>
              <p:cNvSpPr/>
              <p:nvPr/>
            </p:nvSpPr>
            <p:spPr>
              <a:xfrm>
                <a:off x="4465836" y="7206782"/>
                <a:ext cx="184066" cy="404227"/>
              </a:xfrm>
              <a:custGeom>
                <a:rect b="b" l="l" r="r" t="t"/>
                <a:pathLst>
                  <a:path extrusionOk="0" h="16339" w="744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1" name="Google Shape;171;p17"/>
            <p:cNvGrpSpPr/>
            <p:nvPr/>
          </p:nvGrpSpPr>
          <p:grpSpPr>
            <a:xfrm rot="8905895">
              <a:off x="8402486" y="210113"/>
              <a:ext cx="491590" cy="778812"/>
              <a:chOff x="-1904298" y="1056455"/>
              <a:chExt cx="581725" cy="921611"/>
            </a:xfrm>
          </p:grpSpPr>
          <p:sp>
            <p:nvSpPr>
              <p:cNvPr id="172" name="Google Shape;172;p17"/>
              <p:cNvSpPr/>
              <p:nvPr/>
            </p:nvSpPr>
            <p:spPr>
              <a:xfrm>
                <a:off x="-1904298" y="1056455"/>
                <a:ext cx="581725" cy="887132"/>
              </a:xfrm>
              <a:custGeom>
                <a:rect b="b" l="l" r="r" t="t"/>
                <a:pathLst>
                  <a:path extrusionOk="0" h="58249" w="38196">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rgbClr val="74D8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7"/>
              <p:cNvSpPr/>
              <p:nvPr/>
            </p:nvSpPr>
            <p:spPr>
              <a:xfrm>
                <a:off x="-1862965" y="1216748"/>
                <a:ext cx="442995" cy="761317"/>
              </a:xfrm>
              <a:custGeom>
                <a:rect b="b" l="l" r="r" t="t"/>
                <a:pathLst>
                  <a:path extrusionOk="0" h="49988" w="29087">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rgbClr val="449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4" name="Google Shape;174;p17"/>
            <p:cNvSpPr/>
            <p:nvPr/>
          </p:nvSpPr>
          <p:spPr>
            <a:xfrm flipH="1" rot="10800000">
              <a:off x="7676500" y="-6"/>
              <a:ext cx="1430684" cy="365231"/>
            </a:xfrm>
            <a:custGeom>
              <a:rect b="b" l="l" r="r" t="t"/>
              <a:pathLst>
                <a:path extrusionOk="0" h="10991" w="43054">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rgbClr val="40B4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CUSTOM_3">
    <p:spTree>
      <p:nvGrpSpPr>
        <p:cNvPr id="175" name="Shape 175"/>
        <p:cNvGrpSpPr/>
        <p:nvPr/>
      </p:nvGrpSpPr>
      <p:grpSpPr>
        <a:xfrm>
          <a:off x="0" y="0"/>
          <a:ext cx="0" cy="0"/>
          <a:chOff x="0" y="0"/>
          <a:chExt cx="0" cy="0"/>
        </a:xfrm>
      </p:grpSpPr>
      <p:grpSp>
        <p:nvGrpSpPr>
          <p:cNvPr id="176" name="Google Shape;176;p18"/>
          <p:cNvGrpSpPr/>
          <p:nvPr/>
        </p:nvGrpSpPr>
        <p:grpSpPr>
          <a:xfrm flipH="1" rot="199848">
            <a:off x="1146238" y="3853117"/>
            <a:ext cx="581719" cy="921601"/>
            <a:chOff x="-1904298" y="1056455"/>
            <a:chExt cx="581725" cy="921611"/>
          </a:xfrm>
        </p:grpSpPr>
        <p:sp>
          <p:nvSpPr>
            <p:cNvPr id="177" name="Google Shape;177;p18"/>
            <p:cNvSpPr/>
            <p:nvPr/>
          </p:nvSpPr>
          <p:spPr>
            <a:xfrm>
              <a:off x="-1904298" y="1056455"/>
              <a:ext cx="581725" cy="887132"/>
            </a:xfrm>
            <a:custGeom>
              <a:rect b="b" l="l" r="r" t="t"/>
              <a:pathLst>
                <a:path extrusionOk="0" h="58249" w="38196">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rgbClr val="5AD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8"/>
            <p:cNvSpPr/>
            <p:nvPr/>
          </p:nvSpPr>
          <p:spPr>
            <a:xfrm>
              <a:off x="-1862965" y="1216748"/>
              <a:ext cx="442995" cy="761317"/>
            </a:xfrm>
            <a:custGeom>
              <a:rect b="b" l="l" r="r" t="t"/>
              <a:pathLst>
                <a:path extrusionOk="0" h="49988" w="29087">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rgbClr val="449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9" name="Google Shape;179;p18"/>
          <p:cNvGrpSpPr/>
          <p:nvPr/>
        </p:nvGrpSpPr>
        <p:grpSpPr>
          <a:xfrm flipH="1">
            <a:off x="1561015" y="3934149"/>
            <a:ext cx="878448" cy="863379"/>
            <a:chOff x="-5358445" y="839844"/>
            <a:chExt cx="1391711" cy="1367837"/>
          </a:xfrm>
        </p:grpSpPr>
        <p:sp>
          <p:nvSpPr>
            <p:cNvPr id="180" name="Google Shape;180;p18"/>
            <p:cNvSpPr/>
            <p:nvPr/>
          </p:nvSpPr>
          <p:spPr>
            <a:xfrm>
              <a:off x="-5358445" y="839844"/>
              <a:ext cx="1391711" cy="1367419"/>
            </a:xfrm>
            <a:custGeom>
              <a:rect b="b" l="l" r="r" t="t"/>
              <a:pathLst>
                <a:path extrusionOk="0" h="49029" w="49900">
                  <a:moveTo>
                    <a:pt x="1057" y="0"/>
                  </a:moveTo>
                  <a:cubicBezTo>
                    <a:pt x="781" y="0"/>
                    <a:pt x="673" y="296"/>
                    <a:pt x="750" y="529"/>
                  </a:cubicBezTo>
                  <a:cubicBezTo>
                    <a:pt x="560" y="529"/>
                    <a:pt x="369" y="648"/>
                    <a:pt x="357" y="886"/>
                  </a:cubicBezTo>
                  <a:cubicBezTo>
                    <a:pt x="0" y="7708"/>
                    <a:pt x="1596" y="14340"/>
                    <a:pt x="3798" y="20746"/>
                  </a:cubicBezTo>
                  <a:cubicBezTo>
                    <a:pt x="5870" y="26770"/>
                    <a:pt x="8204" y="32854"/>
                    <a:pt x="12788" y="37450"/>
                  </a:cubicBezTo>
                  <a:cubicBezTo>
                    <a:pt x="17157" y="41820"/>
                    <a:pt x="22789" y="44689"/>
                    <a:pt x="28575" y="46678"/>
                  </a:cubicBezTo>
                  <a:cubicBezTo>
                    <a:pt x="32108" y="47894"/>
                    <a:pt x="35925" y="49028"/>
                    <a:pt x="39693" y="49028"/>
                  </a:cubicBezTo>
                  <a:cubicBezTo>
                    <a:pt x="41639" y="49028"/>
                    <a:pt x="43573" y="48726"/>
                    <a:pt x="45446" y="47975"/>
                  </a:cubicBezTo>
                  <a:cubicBezTo>
                    <a:pt x="45589" y="47916"/>
                    <a:pt x="45649" y="47821"/>
                    <a:pt x="45661" y="47725"/>
                  </a:cubicBezTo>
                  <a:cubicBezTo>
                    <a:pt x="45745" y="47795"/>
                    <a:pt x="45857" y="47836"/>
                    <a:pt x="45967" y="47836"/>
                  </a:cubicBezTo>
                  <a:cubicBezTo>
                    <a:pt x="46118" y="47836"/>
                    <a:pt x="46265" y="47757"/>
                    <a:pt x="46327" y="47571"/>
                  </a:cubicBezTo>
                  <a:cubicBezTo>
                    <a:pt x="49899" y="36581"/>
                    <a:pt x="43565" y="23937"/>
                    <a:pt x="36052" y="16126"/>
                  </a:cubicBezTo>
                  <a:cubicBezTo>
                    <a:pt x="26873" y="6589"/>
                    <a:pt x="14014" y="1791"/>
                    <a:pt x="1119" y="5"/>
                  </a:cubicBezTo>
                  <a:cubicBezTo>
                    <a:pt x="1098" y="2"/>
                    <a:pt x="1077" y="0"/>
                    <a:pt x="1057" y="0"/>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8"/>
            <p:cNvSpPr/>
            <p:nvPr/>
          </p:nvSpPr>
          <p:spPr>
            <a:xfrm>
              <a:off x="-5168235" y="1050330"/>
              <a:ext cx="1163208" cy="1157351"/>
            </a:xfrm>
            <a:custGeom>
              <a:rect b="b" l="l" r="r" t="t"/>
              <a:pathLst>
                <a:path extrusionOk="0" h="41497" w="41707">
                  <a:moveTo>
                    <a:pt x="3415" y="0"/>
                  </a:moveTo>
                  <a:cubicBezTo>
                    <a:pt x="3118" y="0"/>
                    <a:pt x="2838" y="377"/>
                    <a:pt x="3098" y="673"/>
                  </a:cubicBezTo>
                  <a:cubicBezTo>
                    <a:pt x="5968" y="4043"/>
                    <a:pt x="8825" y="7424"/>
                    <a:pt x="11694" y="10794"/>
                  </a:cubicBezTo>
                  <a:cubicBezTo>
                    <a:pt x="7944" y="9591"/>
                    <a:pt x="4265" y="8186"/>
                    <a:pt x="669" y="6567"/>
                  </a:cubicBezTo>
                  <a:cubicBezTo>
                    <a:pt x="612" y="6541"/>
                    <a:pt x="557" y="6529"/>
                    <a:pt x="507" y="6529"/>
                  </a:cubicBezTo>
                  <a:cubicBezTo>
                    <a:pt x="143" y="6529"/>
                    <a:pt x="1" y="7141"/>
                    <a:pt x="419" y="7329"/>
                  </a:cubicBezTo>
                  <a:cubicBezTo>
                    <a:pt x="4158" y="9020"/>
                    <a:pt x="12564" y="12008"/>
                    <a:pt x="12730" y="12008"/>
                  </a:cubicBezTo>
                  <a:cubicBezTo>
                    <a:pt x="15826" y="15651"/>
                    <a:pt x="18922" y="19283"/>
                    <a:pt x="22029" y="22914"/>
                  </a:cubicBezTo>
                  <a:cubicBezTo>
                    <a:pt x="22303" y="23224"/>
                    <a:pt x="22577" y="23533"/>
                    <a:pt x="22851" y="23855"/>
                  </a:cubicBezTo>
                  <a:cubicBezTo>
                    <a:pt x="22003" y="23918"/>
                    <a:pt x="21159" y="23950"/>
                    <a:pt x="20319" y="23950"/>
                  </a:cubicBezTo>
                  <a:cubicBezTo>
                    <a:pt x="16565" y="23950"/>
                    <a:pt x="12884" y="23317"/>
                    <a:pt x="9313" y="22033"/>
                  </a:cubicBezTo>
                  <a:cubicBezTo>
                    <a:pt x="9266" y="22017"/>
                    <a:pt x="9220" y="22010"/>
                    <a:pt x="9178" y="22010"/>
                  </a:cubicBezTo>
                  <a:cubicBezTo>
                    <a:pt x="8783" y="22010"/>
                    <a:pt x="8623" y="22646"/>
                    <a:pt x="9063" y="22807"/>
                  </a:cubicBezTo>
                  <a:cubicBezTo>
                    <a:pt x="12688" y="24102"/>
                    <a:pt x="16421" y="24755"/>
                    <a:pt x="20225" y="24755"/>
                  </a:cubicBezTo>
                  <a:cubicBezTo>
                    <a:pt x="21144" y="24755"/>
                    <a:pt x="22067" y="24717"/>
                    <a:pt x="22993" y="24641"/>
                  </a:cubicBezTo>
                  <a:cubicBezTo>
                    <a:pt x="23160" y="24629"/>
                    <a:pt x="23267" y="24534"/>
                    <a:pt x="23339" y="24414"/>
                  </a:cubicBezTo>
                  <a:cubicBezTo>
                    <a:pt x="27149" y="28820"/>
                    <a:pt x="31090" y="33106"/>
                    <a:pt x="35424" y="36964"/>
                  </a:cubicBezTo>
                  <a:cubicBezTo>
                    <a:pt x="34186" y="37165"/>
                    <a:pt x="32949" y="37265"/>
                    <a:pt x="31719" y="37265"/>
                  </a:cubicBezTo>
                  <a:cubicBezTo>
                    <a:pt x="28655" y="37265"/>
                    <a:pt x="25636" y="36641"/>
                    <a:pt x="22755" y="35392"/>
                  </a:cubicBezTo>
                  <a:cubicBezTo>
                    <a:pt x="22701" y="35369"/>
                    <a:pt x="22650" y="35359"/>
                    <a:pt x="22602" y="35359"/>
                  </a:cubicBezTo>
                  <a:cubicBezTo>
                    <a:pt x="22232" y="35359"/>
                    <a:pt x="22083" y="35987"/>
                    <a:pt x="22505" y="36166"/>
                  </a:cubicBezTo>
                  <a:cubicBezTo>
                    <a:pt x="25470" y="37439"/>
                    <a:pt x="28583" y="38077"/>
                    <a:pt x="31737" y="38077"/>
                  </a:cubicBezTo>
                  <a:cubicBezTo>
                    <a:pt x="33155" y="38077"/>
                    <a:pt x="34582" y="37948"/>
                    <a:pt x="36007" y="37690"/>
                  </a:cubicBezTo>
                  <a:cubicBezTo>
                    <a:pt x="36078" y="37678"/>
                    <a:pt x="36126" y="37654"/>
                    <a:pt x="36174" y="37630"/>
                  </a:cubicBezTo>
                  <a:cubicBezTo>
                    <a:pt x="37698" y="38952"/>
                    <a:pt x="39269" y="40226"/>
                    <a:pt x="40912" y="41417"/>
                  </a:cubicBezTo>
                  <a:cubicBezTo>
                    <a:pt x="40988" y="41473"/>
                    <a:pt x="41064" y="41497"/>
                    <a:pt x="41137" y="41497"/>
                  </a:cubicBezTo>
                  <a:cubicBezTo>
                    <a:pt x="41464" y="41497"/>
                    <a:pt x="41706" y="41003"/>
                    <a:pt x="41365" y="40750"/>
                  </a:cubicBezTo>
                  <a:cubicBezTo>
                    <a:pt x="37745" y="38107"/>
                    <a:pt x="34447" y="35130"/>
                    <a:pt x="31328" y="31951"/>
                  </a:cubicBezTo>
                  <a:cubicBezTo>
                    <a:pt x="31423" y="31951"/>
                    <a:pt x="31530" y="31892"/>
                    <a:pt x="31590" y="31773"/>
                  </a:cubicBezTo>
                  <a:cubicBezTo>
                    <a:pt x="33745" y="27724"/>
                    <a:pt x="34150" y="23129"/>
                    <a:pt x="32638" y="18795"/>
                  </a:cubicBezTo>
                  <a:cubicBezTo>
                    <a:pt x="32568" y="18591"/>
                    <a:pt x="32389" y="18501"/>
                    <a:pt x="32216" y="18501"/>
                  </a:cubicBezTo>
                  <a:cubicBezTo>
                    <a:pt x="31975" y="18501"/>
                    <a:pt x="31748" y="18677"/>
                    <a:pt x="31852" y="18961"/>
                  </a:cubicBezTo>
                  <a:cubicBezTo>
                    <a:pt x="33280" y="23081"/>
                    <a:pt x="32971" y="27474"/>
                    <a:pt x="30923" y="31320"/>
                  </a:cubicBezTo>
                  <a:cubicBezTo>
                    <a:pt x="30887" y="31380"/>
                    <a:pt x="30875" y="31439"/>
                    <a:pt x="30875" y="31487"/>
                  </a:cubicBezTo>
                  <a:cubicBezTo>
                    <a:pt x="27851" y="28391"/>
                    <a:pt x="24982" y="25117"/>
                    <a:pt x="22172" y="21831"/>
                  </a:cubicBezTo>
                  <a:cubicBezTo>
                    <a:pt x="21005" y="20462"/>
                    <a:pt x="19838" y="19092"/>
                    <a:pt x="18683" y="17735"/>
                  </a:cubicBezTo>
                  <a:cubicBezTo>
                    <a:pt x="18719" y="17687"/>
                    <a:pt x="18743" y="17640"/>
                    <a:pt x="18767" y="17568"/>
                  </a:cubicBezTo>
                  <a:cubicBezTo>
                    <a:pt x="19779" y="13663"/>
                    <a:pt x="20231" y="9698"/>
                    <a:pt x="20088" y="5662"/>
                  </a:cubicBezTo>
                  <a:cubicBezTo>
                    <a:pt x="20076" y="5390"/>
                    <a:pt x="19854" y="5249"/>
                    <a:pt x="19646" y="5249"/>
                  </a:cubicBezTo>
                  <a:cubicBezTo>
                    <a:pt x="19454" y="5249"/>
                    <a:pt x="19273" y="5369"/>
                    <a:pt x="19279" y="5615"/>
                  </a:cubicBezTo>
                  <a:cubicBezTo>
                    <a:pt x="19422" y="9484"/>
                    <a:pt x="19017" y="13270"/>
                    <a:pt x="18064" y="17021"/>
                  </a:cubicBezTo>
                  <a:cubicBezTo>
                    <a:pt x="13278" y="11401"/>
                    <a:pt x="8492" y="5769"/>
                    <a:pt x="3693" y="138"/>
                  </a:cubicBezTo>
                  <a:cubicBezTo>
                    <a:pt x="3611" y="41"/>
                    <a:pt x="3512" y="0"/>
                    <a:pt x="3415" y="0"/>
                  </a:cubicBezTo>
                  <a:close/>
                </a:path>
              </a:pathLst>
            </a:custGeom>
            <a:solidFill>
              <a:srgbClr val="449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 name="Google Shape;182;p18"/>
          <p:cNvGrpSpPr/>
          <p:nvPr/>
        </p:nvGrpSpPr>
        <p:grpSpPr>
          <a:xfrm flipH="1" rot="1263781">
            <a:off x="538221" y="4030012"/>
            <a:ext cx="890375" cy="822935"/>
            <a:chOff x="-1855532" y="1600966"/>
            <a:chExt cx="890361" cy="822923"/>
          </a:xfrm>
        </p:grpSpPr>
        <p:sp>
          <p:nvSpPr>
            <p:cNvPr id="183" name="Google Shape;183;p18"/>
            <p:cNvSpPr/>
            <p:nvPr/>
          </p:nvSpPr>
          <p:spPr>
            <a:xfrm>
              <a:off x="-1855532" y="1600966"/>
              <a:ext cx="890361" cy="822923"/>
            </a:xfrm>
            <a:custGeom>
              <a:rect b="b" l="l" r="r" t="t"/>
              <a:pathLst>
                <a:path extrusionOk="0" h="54033" w="58461">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8"/>
            <p:cNvSpPr/>
            <p:nvPr/>
          </p:nvSpPr>
          <p:spPr>
            <a:xfrm>
              <a:off x="-1801299" y="1673750"/>
              <a:ext cx="648448" cy="672557"/>
            </a:xfrm>
            <a:custGeom>
              <a:rect b="b" l="l" r="r" t="t"/>
              <a:pathLst>
                <a:path extrusionOk="0" h="44160" w="42577">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rgbClr val="449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5" name="Google Shape;185;p18"/>
          <p:cNvGrpSpPr/>
          <p:nvPr/>
        </p:nvGrpSpPr>
        <p:grpSpPr>
          <a:xfrm flipH="1">
            <a:off x="1" y="2854047"/>
            <a:ext cx="9144001" cy="2289456"/>
            <a:chOff x="271750" y="2423875"/>
            <a:chExt cx="7077400" cy="1772025"/>
          </a:xfrm>
        </p:grpSpPr>
        <p:sp>
          <p:nvSpPr>
            <p:cNvPr id="186" name="Google Shape;186;p18"/>
            <p:cNvSpPr/>
            <p:nvPr/>
          </p:nvSpPr>
          <p:spPr>
            <a:xfrm>
              <a:off x="277700" y="2423875"/>
              <a:ext cx="7071450" cy="1772025"/>
            </a:xfrm>
            <a:custGeom>
              <a:rect b="b" l="l" r="r" t="t"/>
              <a:pathLst>
                <a:path extrusionOk="0" h="70881" w="282858">
                  <a:moveTo>
                    <a:pt x="57528" y="1"/>
                  </a:moveTo>
                  <a:cubicBezTo>
                    <a:pt x="37107" y="1"/>
                    <a:pt x="17867" y="6326"/>
                    <a:pt x="1" y="16029"/>
                  </a:cubicBezTo>
                  <a:lnTo>
                    <a:pt x="1" y="70881"/>
                  </a:lnTo>
                  <a:lnTo>
                    <a:pt x="282857" y="70881"/>
                  </a:lnTo>
                  <a:lnTo>
                    <a:pt x="282857" y="53831"/>
                  </a:lnTo>
                  <a:cubicBezTo>
                    <a:pt x="276183" y="53941"/>
                    <a:pt x="269511" y="54030"/>
                    <a:pt x="262852" y="54030"/>
                  </a:cubicBezTo>
                  <a:cubicBezTo>
                    <a:pt x="230491" y="54030"/>
                    <a:pt x="198425" y="51930"/>
                    <a:pt x="167736" y="39913"/>
                  </a:cubicBezTo>
                  <a:cubicBezTo>
                    <a:pt x="131005" y="25530"/>
                    <a:pt x="101025" y="967"/>
                    <a:pt x="59794" y="27"/>
                  </a:cubicBezTo>
                  <a:cubicBezTo>
                    <a:pt x="59037" y="10"/>
                    <a:pt x="58282" y="1"/>
                    <a:pt x="57528" y="1"/>
                  </a:cubicBez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8"/>
            <p:cNvSpPr/>
            <p:nvPr/>
          </p:nvSpPr>
          <p:spPr>
            <a:xfrm>
              <a:off x="271750" y="3380525"/>
              <a:ext cx="1876450" cy="815375"/>
            </a:xfrm>
            <a:custGeom>
              <a:rect b="b" l="l" r="r" t="t"/>
              <a:pathLst>
                <a:path extrusionOk="0" h="32615" w="75058">
                  <a:moveTo>
                    <a:pt x="26971" y="1"/>
                  </a:moveTo>
                  <a:cubicBezTo>
                    <a:pt x="16792" y="1"/>
                    <a:pt x="7040" y="5763"/>
                    <a:pt x="2429" y="15589"/>
                  </a:cubicBezTo>
                  <a:cubicBezTo>
                    <a:pt x="2382" y="15684"/>
                    <a:pt x="2358" y="15779"/>
                    <a:pt x="2310" y="15875"/>
                  </a:cubicBezTo>
                  <a:cubicBezTo>
                    <a:pt x="1453" y="16946"/>
                    <a:pt x="679" y="18065"/>
                    <a:pt x="0" y="19244"/>
                  </a:cubicBezTo>
                  <a:lnTo>
                    <a:pt x="0" y="32615"/>
                  </a:lnTo>
                  <a:lnTo>
                    <a:pt x="75057" y="32615"/>
                  </a:lnTo>
                  <a:cubicBezTo>
                    <a:pt x="73819" y="28007"/>
                    <a:pt x="70640" y="23959"/>
                    <a:pt x="65985" y="21768"/>
                  </a:cubicBezTo>
                  <a:cubicBezTo>
                    <a:pt x="63680" y="20692"/>
                    <a:pt x="61256" y="20183"/>
                    <a:pt x="58871" y="20183"/>
                  </a:cubicBezTo>
                  <a:cubicBezTo>
                    <a:pt x="56981" y="20183"/>
                    <a:pt x="55116" y="20503"/>
                    <a:pt x="53352" y="21113"/>
                  </a:cubicBezTo>
                  <a:cubicBezTo>
                    <a:pt x="51566" y="13255"/>
                    <a:pt x="46328" y="6266"/>
                    <a:pt x="38470" y="2575"/>
                  </a:cubicBezTo>
                  <a:cubicBezTo>
                    <a:pt x="34746" y="828"/>
                    <a:pt x="30828" y="1"/>
                    <a:pt x="26971" y="1"/>
                  </a:cubicBezTo>
                  <a:close/>
                </a:path>
              </a:pathLst>
            </a:custGeom>
            <a:solidFill>
              <a:srgbClr val="5AD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8"/>
            <p:cNvSpPr/>
            <p:nvPr/>
          </p:nvSpPr>
          <p:spPr>
            <a:xfrm>
              <a:off x="1828200" y="3808500"/>
              <a:ext cx="1499600" cy="387400"/>
            </a:xfrm>
            <a:custGeom>
              <a:rect b="b" l="l" r="r" t="t"/>
              <a:pathLst>
                <a:path extrusionOk="0" h="15496" w="59984">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FFFFFF">
                <a:alpha val="44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9" name="Google Shape;189;p18"/>
          <p:cNvSpPr txBox="1"/>
          <p:nvPr>
            <p:ph type="title"/>
          </p:nvPr>
        </p:nvSpPr>
        <p:spPr>
          <a:xfrm>
            <a:off x="717525" y="552990"/>
            <a:ext cx="7708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solidFill>
                  <a:srgbClr val="053B5C"/>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90" name="Google Shape;190;p18"/>
          <p:cNvSpPr txBox="1"/>
          <p:nvPr>
            <p:ph idx="2" type="title"/>
          </p:nvPr>
        </p:nvSpPr>
        <p:spPr>
          <a:xfrm>
            <a:off x="1087250" y="1758450"/>
            <a:ext cx="1813800" cy="492600"/>
          </a:xfrm>
          <a:prstGeom prst="rect">
            <a:avLst/>
          </a:prstGeom>
          <a:noFill/>
        </p:spPr>
        <p:txBody>
          <a:bodyPr anchorCtr="0" anchor="b" bIns="91425" lIns="91425" spcFirstLastPara="1" rIns="91425" wrap="square" tIns="91425">
            <a:noAutofit/>
          </a:bodyPr>
          <a:lstStyle>
            <a:lvl1pPr lvl="0" rtl="0">
              <a:spcBef>
                <a:spcPts val="0"/>
              </a:spcBef>
              <a:spcAft>
                <a:spcPts val="0"/>
              </a:spcAft>
              <a:buNone/>
              <a:defRPr sz="2000">
                <a:solidFill>
                  <a:srgbClr val="053B5C"/>
                </a:solidFill>
              </a:defRPr>
            </a:lvl1pPr>
            <a:lvl2pPr lvl="1" rtl="0">
              <a:spcBef>
                <a:spcPts val="0"/>
              </a:spcBef>
              <a:spcAft>
                <a:spcPts val="0"/>
              </a:spcAft>
              <a:buNone/>
              <a:defRPr sz="2000">
                <a:solidFill>
                  <a:srgbClr val="053B5C"/>
                </a:solidFill>
              </a:defRPr>
            </a:lvl2pPr>
            <a:lvl3pPr lvl="2" rtl="0">
              <a:spcBef>
                <a:spcPts val="0"/>
              </a:spcBef>
              <a:spcAft>
                <a:spcPts val="0"/>
              </a:spcAft>
              <a:buNone/>
              <a:defRPr sz="2000">
                <a:solidFill>
                  <a:srgbClr val="053B5C"/>
                </a:solidFill>
              </a:defRPr>
            </a:lvl3pPr>
            <a:lvl4pPr lvl="3" rtl="0">
              <a:spcBef>
                <a:spcPts val="0"/>
              </a:spcBef>
              <a:spcAft>
                <a:spcPts val="0"/>
              </a:spcAft>
              <a:buNone/>
              <a:defRPr sz="2000">
                <a:solidFill>
                  <a:srgbClr val="053B5C"/>
                </a:solidFill>
              </a:defRPr>
            </a:lvl4pPr>
            <a:lvl5pPr lvl="4" rtl="0">
              <a:spcBef>
                <a:spcPts val="0"/>
              </a:spcBef>
              <a:spcAft>
                <a:spcPts val="0"/>
              </a:spcAft>
              <a:buNone/>
              <a:defRPr sz="2000">
                <a:solidFill>
                  <a:srgbClr val="053B5C"/>
                </a:solidFill>
              </a:defRPr>
            </a:lvl5pPr>
            <a:lvl6pPr lvl="5" rtl="0">
              <a:spcBef>
                <a:spcPts val="0"/>
              </a:spcBef>
              <a:spcAft>
                <a:spcPts val="0"/>
              </a:spcAft>
              <a:buNone/>
              <a:defRPr sz="2000">
                <a:solidFill>
                  <a:srgbClr val="053B5C"/>
                </a:solidFill>
              </a:defRPr>
            </a:lvl6pPr>
            <a:lvl7pPr lvl="6" rtl="0">
              <a:spcBef>
                <a:spcPts val="0"/>
              </a:spcBef>
              <a:spcAft>
                <a:spcPts val="0"/>
              </a:spcAft>
              <a:buNone/>
              <a:defRPr sz="2000">
                <a:solidFill>
                  <a:srgbClr val="053B5C"/>
                </a:solidFill>
              </a:defRPr>
            </a:lvl7pPr>
            <a:lvl8pPr lvl="7" rtl="0">
              <a:spcBef>
                <a:spcPts val="0"/>
              </a:spcBef>
              <a:spcAft>
                <a:spcPts val="0"/>
              </a:spcAft>
              <a:buNone/>
              <a:defRPr sz="2000">
                <a:solidFill>
                  <a:srgbClr val="053B5C"/>
                </a:solidFill>
              </a:defRPr>
            </a:lvl8pPr>
            <a:lvl9pPr lvl="8" rtl="0">
              <a:spcBef>
                <a:spcPts val="0"/>
              </a:spcBef>
              <a:spcAft>
                <a:spcPts val="0"/>
              </a:spcAft>
              <a:buNone/>
              <a:defRPr sz="2000">
                <a:solidFill>
                  <a:srgbClr val="053B5C"/>
                </a:solidFill>
              </a:defRPr>
            </a:lvl9pPr>
          </a:lstStyle>
          <a:p/>
        </p:txBody>
      </p:sp>
      <p:sp>
        <p:nvSpPr>
          <p:cNvPr id="191" name="Google Shape;191;p18"/>
          <p:cNvSpPr txBox="1"/>
          <p:nvPr>
            <p:ph idx="1" type="subTitle"/>
          </p:nvPr>
        </p:nvSpPr>
        <p:spPr>
          <a:xfrm>
            <a:off x="1087250" y="2237950"/>
            <a:ext cx="1813800" cy="1663200"/>
          </a:xfrm>
          <a:prstGeom prst="rect">
            <a:avLst/>
          </a:prstGeom>
          <a:noFill/>
        </p:spPr>
        <p:txBody>
          <a:bodyPr anchorCtr="0" anchor="t" bIns="91425" lIns="91425" spcFirstLastPara="1" rIns="91425" wrap="square" tIns="91425">
            <a:noAutofit/>
          </a:bodyPr>
          <a:lstStyle>
            <a:lvl1pPr lvl="0" rtl="0">
              <a:spcBef>
                <a:spcPts val="0"/>
              </a:spcBef>
              <a:spcAft>
                <a:spcPts val="0"/>
              </a:spcAft>
              <a:buNone/>
              <a:defRPr>
                <a:solidFill>
                  <a:srgbClr val="053B5C"/>
                </a:solidFill>
              </a:defRPr>
            </a:lvl1pPr>
            <a:lvl2pPr lvl="1" rtl="0">
              <a:spcBef>
                <a:spcPts val="1600"/>
              </a:spcBef>
              <a:spcAft>
                <a:spcPts val="0"/>
              </a:spcAft>
              <a:buNone/>
              <a:defRPr>
                <a:solidFill>
                  <a:srgbClr val="053B5C"/>
                </a:solidFill>
              </a:defRPr>
            </a:lvl2pPr>
            <a:lvl3pPr lvl="2" rtl="0">
              <a:spcBef>
                <a:spcPts val="1600"/>
              </a:spcBef>
              <a:spcAft>
                <a:spcPts val="0"/>
              </a:spcAft>
              <a:buNone/>
              <a:defRPr>
                <a:solidFill>
                  <a:srgbClr val="053B5C"/>
                </a:solidFill>
              </a:defRPr>
            </a:lvl3pPr>
            <a:lvl4pPr lvl="3" rtl="0">
              <a:spcBef>
                <a:spcPts val="1600"/>
              </a:spcBef>
              <a:spcAft>
                <a:spcPts val="0"/>
              </a:spcAft>
              <a:buNone/>
              <a:defRPr>
                <a:solidFill>
                  <a:srgbClr val="053B5C"/>
                </a:solidFill>
              </a:defRPr>
            </a:lvl4pPr>
            <a:lvl5pPr lvl="4" rtl="0">
              <a:spcBef>
                <a:spcPts val="1600"/>
              </a:spcBef>
              <a:spcAft>
                <a:spcPts val="0"/>
              </a:spcAft>
              <a:buNone/>
              <a:defRPr>
                <a:solidFill>
                  <a:srgbClr val="053B5C"/>
                </a:solidFill>
              </a:defRPr>
            </a:lvl5pPr>
            <a:lvl6pPr lvl="5" rtl="0">
              <a:spcBef>
                <a:spcPts val="1600"/>
              </a:spcBef>
              <a:spcAft>
                <a:spcPts val="0"/>
              </a:spcAft>
              <a:buNone/>
              <a:defRPr>
                <a:solidFill>
                  <a:srgbClr val="053B5C"/>
                </a:solidFill>
              </a:defRPr>
            </a:lvl6pPr>
            <a:lvl7pPr lvl="6" rtl="0">
              <a:spcBef>
                <a:spcPts val="1600"/>
              </a:spcBef>
              <a:spcAft>
                <a:spcPts val="0"/>
              </a:spcAft>
              <a:buNone/>
              <a:defRPr>
                <a:solidFill>
                  <a:srgbClr val="053B5C"/>
                </a:solidFill>
              </a:defRPr>
            </a:lvl7pPr>
            <a:lvl8pPr lvl="7" rtl="0">
              <a:spcBef>
                <a:spcPts val="1600"/>
              </a:spcBef>
              <a:spcAft>
                <a:spcPts val="0"/>
              </a:spcAft>
              <a:buNone/>
              <a:defRPr>
                <a:solidFill>
                  <a:srgbClr val="053B5C"/>
                </a:solidFill>
              </a:defRPr>
            </a:lvl8pPr>
            <a:lvl9pPr lvl="8" rtl="0">
              <a:spcBef>
                <a:spcPts val="1600"/>
              </a:spcBef>
              <a:spcAft>
                <a:spcPts val="1600"/>
              </a:spcAft>
              <a:buNone/>
              <a:defRPr>
                <a:solidFill>
                  <a:srgbClr val="053B5C"/>
                </a:solidFill>
              </a:defRPr>
            </a:lvl9pPr>
          </a:lstStyle>
          <a:p/>
        </p:txBody>
      </p:sp>
      <p:sp>
        <p:nvSpPr>
          <p:cNvPr id="192" name="Google Shape;192;p18"/>
          <p:cNvSpPr txBox="1"/>
          <p:nvPr>
            <p:ph idx="3" type="title"/>
          </p:nvPr>
        </p:nvSpPr>
        <p:spPr>
          <a:xfrm>
            <a:off x="3665025" y="1758450"/>
            <a:ext cx="1813800" cy="492600"/>
          </a:xfrm>
          <a:prstGeom prst="rect">
            <a:avLst/>
          </a:prstGeom>
          <a:noFill/>
        </p:spPr>
        <p:txBody>
          <a:bodyPr anchorCtr="0" anchor="b" bIns="91425" lIns="91425" spcFirstLastPara="1" rIns="91425" wrap="square" tIns="91425">
            <a:noAutofit/>
          </a:bodyPr>
          <a:lstStyle>
            <a:lvl1pPr lvl="0" rtl="0">
              <a:spcBef>
                <a:spcPts val="0"/>
              </a:spcBef>
              <a:spcAft>
                <a:spcPts val="0"/>
              </a:spcAft>
              <a:buNone/>
              <a:defRPr sz="2000">
                <a:solidFill>
                  <a:srgbClr val="053B5C"/>
                </a:solidFill>
              </a:defRPr>
            </a:lvl1pPr>
            <a:lvl2pPr lvl="1" rtl="0">
              <a:spcBef>
                <a:spcPts val="0"/>
              </a:spcBef>
              <a:spcAft>
                <a:spcPts val="0"/>
              </a:spcAft>
              <a:buNone/>
              <a:defRPr sz="2000">
                <a:solidFill>
                  <a:srgbClr val="053B5C"/>
                </a:solidFill>
              </a:defRPr>
            </a:lvl2pPr>
            <a:lvl3pPr lvl="2" rtl="0">
              <a:spcBef>
                <a:spcPts val="0"/>
              </a:spcBef>
              <a:spcAft>
                <a:spcPts val="0"/>
              </a:spcAft>
              <a:buNone/>
              <a:defRPr sz="2000">
                <a:solidFill>
                  <a:srgbClr val="053B5C"/>
                </a:solidFill>
              </a:defRPr>
            </a:lvl3pPr>
            <a:lvl4pPr lvl="3" rtl="0">
              <a:spcBef>
                <a:spcPts val="0"/>
              </a:spcBef>
              <a:spcAft>
                <a:spcPts val="0"/>
              </a:spcAft>
              <a:buNone/>
              <a:defRPr sz="2000">
                <a:solidFill>
                  <a:srgbClr val="053B5C"/>
                </a:solidFill>
              </a:defRPr>
            </a:lvl4pPr>
            <a:lvl5pPr lvl="4" rtl="0">
              <a:spcBef>
                <a:spcPts val="0"/>
              </a:spcBef>
              <a:spcAft>
                <a:spcPts val="0"/>
              </a:spcAft>
              <a:buNone/>
              <a:defRPr sz="2000">
                <a:solidFill>
                  <a:srgbClr val="053B5C"/>
                </a:solidFill>
              </a:defRPr>
            </a:lvl5pPr>
            <a:lvl6pPr lvl="5" rtl="0">
              <a:spcBef>
                <a:spcPts val="0"/>
              </a:spcBef>
              <a:spcAft>
                <a:spcPts val="0"/>
              </a:spcAft>
              <a:buNone/>
              <a:defRPr sz="2000">
                <a:solidFill>
                  <a:srgbClr val="053B5C"/>
                </a:solidFill>
              </a:defRPr>
            </a:lvl6pPr>
            <a:lvl7pPr lvl="6" rtl="0">
              <a:spcBef>
                <a:spcPts val="0"/>
              </a:spcBef>
              <a:spcAft>
                <a:spcPts val="0"/>
              </a:spcAft>
              <a:buNone/>
              <a:defRPr sz="2000">
                <a:solidFill>
                  <a:srgbClr val="053B5C"/>
                </a:solidFill>
              </a:defRPr>
            </a:lvl7pPr>
            <a:lvl8pPr lvl="7" rtl="0">
              <a:spcBef>
                <a:spcPts val="0"/>
              </a:spcBef>
              <a:spcAft>
                <a:spcPts val="0"/>
              </a:spcAft>
              <a:buNone/>
              <a:defRPr sz="2000">
                <a:solidFill>
                  <a:srgbClr val="053B5C"/>
                </a:solidFill>
              </a:defRPr>
            </a:lvl8pPr>
            <a:lvl9pPr lvl="8" rtl="0">
              <a:spcBef>
                <a:spcPts val="0"/>
              </a:spcBef>
              <a:spcAft>
                <a:spcPts val="0"/>
              </a:spcAft>
              <a:buNone/>
              <a:defRPr sz="2000">
                <a:solidFill>
                  <a:srgbClr val="053B5C"/>
                </a:solidFill>
              </a:defRPr>
            </a:lvl9pPr>
          </a:lstStyle>
          <a:p/>
        </p:txBody>
      </p:sp>
      <p:sp>
        <p:nvSpPr>
          <p:cNvPr id="193" name="Google Shape;193;p18"/>
          <p:cNvSpPr txBox="1"/>
          <p:nvPr>
            <p:ph idx="4" type="subTitle"/>
          </p:nvPr>
        </p:nvSpPr>
        <p:spPr>
          <a:xfrm>
            <a:off x="3665100" y="2237950"/>
            <a:ext cx="1813800" cy="1663200"/>
          </a:xfrm>
          <a:prstGeom prst="rect">
            <a:avLst/>
          </a:prstGeom>
          <a:noFill/>
        </p:spPr>
        <p:txBody>
          <a:bodyPr anchorCtr="0" anchor="t" bIns="91425" lIns="91425" spcFirstLastPara="1" rIns="91425" wrap="square" tIns="91425">
            <a:noAutofit/>
          </a:bodyPr>
          <a:lstStyle>
            <a:lvl1pPr lvl="0" rtl="0">
              <a:spcBef>
                <a:spcPts val="0"/>
              </a:spcBef>
              <a:spcAft>
                <a:spcPts val="0"/>
              </a:spcAft>
              <a:buNone/>
              <a:defRPr>
                <a:solidFill>
                  <a:srgbClr val="053B5C"/>
                </a:solidFill>
              </a:defRPr>
            </a:lvl1pPr>
            <a:lvl2pPr lvl="1" rtl="0">
              <a:spcBef>
                <a:spcPts val="1600"/>
              </a:spcBef>
              <a:spcAft>
                <a:spcPts val="0"/>
              </a:spcAft>
              <a:buNone/>
              <a:defRPr>
                <a:solidFill>
                  <a:srgbClr val="053B5C"/>
                </a:solidFill>
              </a:defRPr>
            </a:lvl2pPr>
            <a:lvl3pPr lvl="2" rtl="0">
              <a:spcBef>
                <a:spcPts val="1600"/>
              </a:spcBef>
              <a:spcAft>
                <a:spcPts val="0"/>
              </a:spcAft>
              <a:buNone/>
              <a:defRPr>
                <a:solidFill>
                  <a:srgbClr val="053B5C"/>
                </a:solidFill>
              </a:defRPr>
            </a:lvl3pPr>
            <a:lvl4pPr lvl="3" rtl="0">
              <a:spcBef>
                <a:spcPts val="1600"/>
              </a:spcBef>
              <a:spcAft>
                <a:spcPts val="0"/>
              </a:spcAft>
              <a:buNone/>
              <a:defRPr>
                <a:solidFill>
                  <a:srgbClr val="053B5C"/>
                </a:solidFill>
              </a:defRPr>
            </a:lvl4pPr>
            <a:lvl5pPr lvl="4" rtl="0">
              <a:spcBef>
                <a:spcPts val="1600"/>
              </a:spcBef>
              <a:spcAft>
                <a:spcPts val="0"/>
              </a:spcAft>
              <a:buNone/>
              <a:defRPr>
                <a:solidFill>
                  <a:srgbClr val="053B5C"/>
                </a:solidFill>
              </a:defRPr>
            </a:lvl5pPr>
            <a:lvl6pPr lvl="5" rtl="0">
              <a:spcBef>
                <a:spcPts val="1600"/>
              </a:spcBef>
              <a:spcAft>
                <a:spcPts val="0"/>
              </a:spcAft>
              <a:buNone/>
              <a:defRPr>
                <a:solidFill>
                  <a:srgbClr val="053B5C"/>
                </a:solidFill>
              </a:defRPr>
            </a:lvl6pPr>
            <a:lvl7pPr lvl="6" rtl="0">
              <a:spcBef>
                <a:spcPts val="1600"/>
              </a:spcBef>
              <a:spcAft>
                <a:spcPts val="0"/>
              </a:spcAft>
              <a:buNone/>
              <a:defRPr>
                <a:solidFill>
                  <a:srgbClr val="053B5C"/>
                </a:solidFill>
              </a:defRPr>
            </a:lvl7pPr>
            <a:lvl8pPr lvl="7" rtl="0">
              <a:spcBef>
                <a:spcPts val="1600"/>
              </a:spcBef>
              <a:spcAft>
                <a:spcPts val="0"/>
              </a:spcAft>
              <a:buNone/>
              <a:defRPr>
                <a:solidFill>
                  <a:srgbClr val="053B5C"/>
                </a:solidFill>
              </a:defRPr>
            </a:lvl8pPr>
            <a:lvl9pPr lvl="8" rtl="0">
              <a:spcBef>
                <a:spcPts val="1600"/>
              </a:spcBef>
              <a:spcAft>
                <a:spcPts val="1600"/>
              </a:spcAft>
              <a:buNone/>
              <a:defRPr>
                <a:solidFill>
                  <a:srgbClr val="053B5C"/>
                </a:solidFill>
              </a:defRPr>
            </a:lvl9pPr>
          </a:lstStyle>
          <a:p/>
        </p:txBody>
      </p:sp>
      <p:sp>
        <p:nvSpPr>
          <p:cNvPr id="194" name="Google Shape;194;p18"/>
          <p:cNvSpPr txBox="1"/>
          <p:nvPr>
            <p:ph idx="5" type="title"/>
          </p:nvPr>
        </p:nvSpPr>
        <p:spPr>
          <a:xfrm>
            <a:off x="6242950" y="1758450"/>
            <a:ext cx="1801200" cy="492600"/>
          </a:xfrm>
          <a:prstGeom prst="rect">
            <a:avLst/>
          </a:prstGeom>
          <a:noFill/>
        </p:spPr>
        <p:txBody>
          <a:bodyPr anchorCtr="0" anchor="b" bIns="91425" lIns="91425" spcFirstLastPara="1" rIns="91425" wrap="square" tIns="91425">
            <a:noAutofit/>
          </a:bodyPr>
          <a:lstStyle>
            <a:lvl1pPr lvl="0" rtl="0">
              <a:spcBef>
                <a:spcPts val="0"/>
              </a:spcBef>
              <a:spcAft>
                <a:spcPts val="0"/>
              </a:spcAft>
              <a:buNone/>
              <a:defRPr sz="2000">
                <a:solidFill>
                  <a:srgbClr val="053B5C"/>
                </a:solidFill>
              </a:defRPr>
            </a:lvl1pPr>
            <a:lvl2pPr lvl="1" rtl="0">
              <a:spcBef>
                <a:spcPts val="0"/>
              </a:spcBef>
              <a:spcAft>
                <a:spcPts val="0"/>
              </a:spcAft>
              <a:buNone/>
              <a:defRPr sz="2000">
                <a:solidFill>
                  <a:srgbClr val="053B5C"/>
                </a:solidFill>
              </a:defRPr>
            </a:lvl2pPr>
            <a:lvl3pPr lvl="2" rtl="0">
              <a:spcBef>
                <a:spcPts val="0"/>
              </a:spcBef>
              <a:spcAft>
                <a:spcPts val="0"/>
              </a:spcAft>
              <a:buNone/>
              <a:defRPr sz="2000">
                <a:solidFill>
                  <a:srgbClr val="053B5C"/>
                </a:solidFill>
              </a:defRPr>
            </a:lvl3pPr>
            <a:lvl4pPr lvl="3" rtl="0">
              <a:spcBef>
                <a:spcPts val="0"/>
              </a:spcBef>
              <a:spcAft>
                <a:spcPts val="0"/>
              </a:spcAft>
              <a:buNone/>
              <a:defRPr sz="2000">
                <a:solidFill>
                  <a:srgbClr val="053B5C"/>
                </a:solidFill>
              </a:defRPr>
            </a:lvl4pPr>
            <a:lvl5pPr lvl="4" rtl="0">
              <a:spcBef>
                <a:spcPts val="0"/>
              </a:spcBef>
              <a:spcAft>
                <a:spcPts val="0"/>
              </a:spcAft>
              <a:buNone/>
              <a:defRPr sz="2000">
                <a:solidFill>
                  <a:srgbClr val="053B5C"/>
                </a:solidFill>
              </a:defRPr>
            </a:lvl5pPr>
            <a:lvl6pPr lvl="5" rtl="0">
              <a:spcBef>
                <a:spcPts val="0"/>
              </a:spcBef>
              <a:spcAft>
                <a:spcPts val="0"/>
              </a:spcAft>
              <a:buNone/>
              <a:defRPr sz="2000">
                <a:solidFill>
                  <a:srgbClr val="053B5C"/>
                </a:solidFill>
              </a:defRPr>
            </a:lvl6pPr>
            <a:lvl7pPr lvl="6" rtl="0">
              <a:spcBef>
                <a:spcPts val="0"/>
              </a:spcBef>
              <a:spcAft>
                <a:spcPts val="0"/>
              </a:spcAft>
              <a:buNone/>
              <a:defRPr sz="2000">
                <a:solidFill>
                  <a:srgbClr val="053B5C"/>
                </a:solidFill>
              </a:defRPr>
            </a:lvl7pPr>
            <a:lvl8pPr lvl="7" rtl="0">
              <a:spcBef>
                <a:spcPts val="0"/>
              </a:spcBef>
              <a:spcAft>
                <a:spcPts val="0"/>
              </a:spcAft>
              <a:buNone/>
              <a:defRPr sz="2000">
                <a:solidFill>
                  <a:srgbClr val="053B5C"/>
                </a:solidFill>
              </a:defRPr>
            </a:lvl8pPr>
            <a:lvl9pPr lvl="8" rtl="0">
              <a:spcBef>
                <a:spcPts val="0"/>
              </a:spcBef>
              <a:spcAft>
                <a:spcPts val="0"/>
              </a:spcAft>
              <a:buNone/>
              <a:defRPr sz="2000">
                <a:solidFill>
                  <a:srgbClr val="053B5C"/>
                </a:solidFill>
              </a:defRPr>
            </a:lvl9pPr>
          </a:lstStyle>
          <a:p/>
        </p:txBody>
      </p:sp>
      <p:sp>
        <p:nvSpPr>
          <p:cNvPr id="195" name="Google Shape;195;p18"/>
          <p:cNvSpPr txBox="1"/>
          <p:nvPr>
            <p:ph idx="6" type="subTitle"/>
          </p:nvPr>
        </p:nvSpPr>
        <p:spPr>
          <a:xfrm>
            <a:off x="6242950" y="2237950"/>
            <a:ext cx="1813800" cy="1663200"/>
          </a:xfrm>
          <a:prstGeom prst="rect">
            <a:avLst/>
          </a:prstGeom>
          <a:noFill/>
        </p:spPr>
        <p:txBody>
          <a:bodyPr anchorCtr="0" anchor="t" bIns="91425" lIns="91425" spcFirstLastPara="1" rIns="91425" wrap="square" tIns="91425">
            <a:noAutofit/>
          </a:bodyPr>
          <a:lstStyle>
            <a:lvl1pPr lvl="0" rtl="0">
              <a:spcBef>
                <a:spcPts val="0"/>
              </a:spcBef>
              <a:spcAft>
                <a:spcPts val="0"/>
              </a:spcAft>
              <a:buNone/>
              <a:defRPr>
                <a:solidFill>
                  <a:srgbClr val="053B5C"/>
                </a:solidFill>
              </a:defRPr>
            </a:lvl1pPr>
            <a:lvl2pPr lvl="1" rtl="0">
              <a:spcBef>
                <a:spcPts val="1600"/>
              </a:spcBef>
              <a:spcAft>
                <a:spcPts val="0"/>
              </a:spcAft>
              <a:buNone/>
              <a:defRPr>
                <a:solidFill>
                  <a:srgbClr val="053B5C"/>
                </a:solidFill>
              </a:defRPr>
            </a:lvl2pPr>
            <a:lvl3pPr lvl="2" rtl="0">
              <a:spcBef>
                <a:spcPts val="1600"/>
              </a:spcBef>
              <a:spcAft>
                <a:spcPts val="0"/>
              </a:spcAft>
              <a:buNone/>
              <a:defRPr>
                <a:solidFill>
                  <a:srgbClr val="053B5C"/>
                </a:solidFill>
              </a:defRPr>
            </a:lvl3pPr>
            <a:lvl4pPr lvl="3" rtl="0">
              <a:spcBef>
                <a:spcPts val="1600"/>
              </a:spcBef>
              <a:spcAft>
                <a:spcPts val="0"/>
              </a:spcAft>
              <a:buNone/>
              <a:defRPr>
                <a:solidFill>
                  <a:srgbClr val="053B5C"/>
                </a:solidFill>
              </a:defRPr>
            </a:lvl4pPr>
            <a:lvl5pPr lvl="4" rtl="0">
              <a:spcBef>
                <a:spcPts val="1600"/>
              </a:spcBef>
              <a:spcAft>
                <a:spcPts val="0"/>
              </a:spcAft>
              <a:buNone/>
              <a:defRPr>
                <a:solidFill>
                  <a:srgbClr val="053B5C"/>
                </a:solidFill>
              </a:defRPr>
            </a:lvl5pPr>
            <a:lvl6pPr lvl="5" rtl="0">
              <a:spcBef>
                <a:spcPts val="1600"/>
              </a:spcBef>
              <a:spcAft>
                <a:spcPts val="0"/>
              </a:spcAft>
              <a:buNone/>
              <a:defRPr>
                <a:solidFill>
                  <a:srgbClr val="053B5C"/>
                </a:solidFill>
              </a:defRPr>
            </a:lvl6pPr>
            <a:lvl7pPr lvl="6" rtl="0">
              <a:spcBef>
                <a:spcPts val="1600"/>
              </a:spcBef>
              <a:spcAft>
                <a:spcPts val="0"/>
              </a:spcAft>
              <a:buNone/>
              <a:defRPr>
                <a:solidFill>
                  <a:srgbClr val="053B5C"/>
                </a:solidFill>
              </a:defRPr>
            </a:lvl7pPr>
            <a:lvl8pPr lvl="7" rtl="0">
              <a:spcBef>
                <a:spcPts val="1600"/>
              </a:spcBef>
              <a:spcAft>
                <a:spcPts val="0"/>
              </a:spcAft>
              <a:buNone/>
              <a:defRPr>
                <a:solidFill>
                  <a:srgbClr val="053B5C"/>
                </a:solidFill>
              </a:defRPr>
            </a:lvl8pPr>
            <a:lvl9pPr lvl="8" rtl="0">
              <a:spcBef>
                <a:spcPts val="1600"/>
              </a:spcBef>
              <a:spcAft>
                <a:spcPts val="1600"/>
              </a:spcAft>
              <a:buNone/>
              <a:defRPr>
                <a:solidFill>
                  <a:srgbClr val="053B5C"/>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CUSTOM_5">
    <p:spTree>
      <p:nvGrpSpPr>
        <p:cNvPr id="196" name="Shape 196"/>
        <p:cNvGrpSpPr/>
        <p:nvPr/>
      </p:nvGrpSpPr>
      <p:grpSpPr>
        <a:xfrm>
          <a:off x="0" y="0"/>
          <a:ext cx="0" cy="0"/>
          <a:chOff x="0" y="0"/>
          <a:chExt cx="0" cy="0"/>
        </a:xfrm>
      </p:grpSpPr>
      <p:sp>
        <p:nvSpPr>
          <p:cNvPr id="197" name="Google Shape;197;p19"/>
          <p:cNvSpPr txBox="1"/>
          <p:nvPr>
            <p:ph type="title"/>
          </p:nvPr>
        </p:nvSpPr>
        <p:spPr>
          <a:xfrm>
            <a:off x="717525" y="552990"/>
            <a:ext cx="77091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solidFill>
                  <a:srgbClr val="053B5C"/>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98" name="Google Shape;198;p19"/>
          <p:cNvSpPr txBox="1"/>
          <p:nvPr>
            <p:ph idx="2" type="title"/>
          </p:nvPr>
        </p:nvSpPr>
        <p:spPr>
          <a:xfrm>
            <a:off x="5441500" y="937950"/>
            <a:ext cx="2706900" cy="474300"/>
          </a:xfrm>
          <a:prstGeom prst="rect">
            <a:avLst/>
          </a:prstGeom>
        </p:spPr>
        <p:txBody>
          <a:bodyPr anchorCtr="0" anchor="b" bIns="91425" lIns="91425" spcFirstLastPara="1" rIns="91425" wrap="square" tIns="91425">
            <a:noAutofit/>
          </a:bodyPr>
          <a:lstStyle>
            <a:lvl1pPr lvl="0" rtl="0">
              <a:spcBef>
                <a:spcPts val="0"/>
              </a:spcBef>
              <a:spcAft>
                <a:spcPts val="0"/>
              </a:spcAft>
              <a:buNone/>
              <a:defRPr sz="1800">
                <a:solidFill>
                  <a:srgbClr val="053B5C"/>
                </a:solidFill>
              </a:defRPr>
            </a:lvl1pPr>
            <a:lvl2pPr lvl="1" rtl="0">
              <a:spcBef>
                <a:spcPts val="0"/>
              </a:spcBef>
              <a:spcAft>
                <a:spcPts val="0"/>
              </a:spcAft>
              <a:buNone/>
              <a:defRPr sz="1800">
                <a:solidFill>
                  <a:srgbClr val="053B5C"/>
                </a:solidFill>
              </a:defRPr>
            </a:lvl2pPr>
            <a:lvl3pPr lvl="2" rtl="0">
              <a:spcBef>
                <a:spcPts val="0"/>
              </a:spcBef>
              <a:spcAft>
                <a:spcPts val="0"/>
              </a:spcAft>
              <a:buNone/>
              <a:defRPr sz="1800">
                <a:solidFill>
                  <a:srgbClr val="053B5C"/>
                </a:solidFill>
              </a:defRPr>
            </a:lvl3pPr>
            <a:lvl4pPr lvl="3" rtl="0">
              <a:spcBef>
                <a:spcPts val="0"/>
              </a:spcBef>
              <a:spcAft>
                <a:spcPts val="0"/>
              </a:spcAft>
              <a:buNone/>
              <a:defRPr sz="1800">
                <a:solidFill>
                  <a:srgbClr val="053B5C"/>
                </a:solidFill>
              </a:defRPr>
            </a:lvl4pPr>
            <a:lvl5pPr lvl="4" rtl="0">
              <a:spcBef>
                <a:spcPts val="0"/>
              </a:spcBef>
              <a:spcAft>
                <a:spcPts val="0"/>
              </a:spcAft>
              <a:buNone/>
              <a:defRPr sz="1800">
                <a:solidFill>
                  <a:srgbClr val="053B5C"/>
                </a:solidFill>
              </a:defRPr>
            </a:lvl5pPr>
            <a:lvl6pPr lvl="5" rtl="0">
              <a:spcBef>
                <a:spcPts val="0"/>
              </a:spcBef>
              <a:spcAft>
                <a:spcPts val="0"/>
              </a:spcAft>
              <a:buNone/>
              <a:defRPr sz="1800">
                <a:solidFill>
                  <a:srgbClr val="053B5C"/>
                </a:solidFill>
              </a:defRPr>
            </a:lvl6pPr>
            <a:lvl7pPr lvl="6" rtl="0">
              <a:spcBef>
                <a:spcPts val="0"/>
              </a:spcBef>
              <a:spcAft>
                <a:spcPts val="0"/>
              </a:spcAft>
              <a:buNone/>
              <a:defRPr sz="1800">
                <a:solidFill>
                  <a:srgbClr val="053B5C"/>
                </a:solidFill>
              </a:defRPr>
            </a:lvl7pPr>
            <a:lvl8pPr lvl="7" rtl="0">
              <a:spcBef>
                <a:spcPts val="0"/>
              </a:spcBef>
              <a:spcAft>
                <a:spcPts val="0"/>
              </a:spcAft>
              <a:buNone/>
              <a:defRPr sz="1800">
                <a:solidFill>
                  <a:srgbClr val="053B5C"/>
                </a:solidFill>
              </a:defRPr>
            </a:lvl8pPr>
            <a:lvl9pPr lvl="8" rtl="0">
              <a:spcBef>
                <a:spcPts val="0"/>
              </a:spcBef>
              <a:spcAft>
                <a:spcPts val="0"/>
              </a:spcAft>
              <a:buNone/>
              <a:defRPr sz="1800">
                <a:solidFill>
                  <a:srgbClr val="053B5C"/>
                </a:solidFill>
              </a:defRPr>
            </a:lvl9pPr>
          </a:lstStyle>
          <a:p/>
        </p:txBody>
      </p:sp>
      <p:sp>
        <p:nvSpPr>
          <p:cNvPr id="199" name="Google Shape;199;p19"/>
          <p:cNvSpPr txBox="1"/>
          <p:nvPr>
            <p:ph idx="1" type="subTitle"/>
          </p:nvPr>
        </p:nvSpPr>
        <p:spPr>
          <a:xfrm>
            <a:off x="5441500" y="1326294"/>
            <a:ext cx="3084600" cy="6282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053B5C"/>
                </a:solidFill>
              </a:defRPr>
            </a:lvl1pPr>
            <a:lvl2pPr lvl="1" rtl="0">
              <a:spcBef>
                <a:spcPts val="1600"/>
              </a:spcBef>
              <a:spcAft>
                <a:spcPts val="0"/>
              </a:spcAft>
              <a:buNone/>
              <a:defRPr>
                <a:solidFill>
                  <a:srgbClr val="053B5C"/>
                </a:solidFill>
              </a:defRPr>
            </a:lvl2pPr>
            <a:lvl3pPr lvl="2" rtl="0">
              <a:spcBef>
                <a:spcPts val="1600"/>
              </a:spcBef>
              <a:spcAft>
                <a:spcPts val="0"/>
              </a:spcAft>
              <a:buNone/>
              <a:defRPr>
                <a:solidFill>
                  <a:srgbClr val="053B5C"/>
                </a:solidFill>
              </a:defRPr>
            </a:lvl3pPr>
            <a:lvl4pPr lvl="3" rtl="0">
              <a:spcBef>
                <a:spcPts val="1600"/>
              </a:spcBef>
              <a:spcAft>
                <a:spcPts val="0"/>
              </a:spcAft>
              <a:buNone/>
              <a:defRPr>
                <a:solidFill>
                  <a:srgbClr val="053B5C"/>
                </a:solidFill>
              </a:defRPr>
            </a:lvl4pPr>
            <a:lvl5pPr lvl="4" rtl="0">
              <a:spcBef>
                <a:spcPts val="1600"/>
              </a:spcBef>
              <a:spcAft>
                <a:spcPts val="0"/>
              </a:spcAft>
              <a:buNone/>
              <a:defRPr>
                <a:solidFill>
                  <a:srgbClr val="053B5C"/>
                </a:solidFill>
              </a:defRPr>
            </a:lvl5pPr>
            <a:lvl6pPr lvl="5" rtl="0">
              <a:spcBef>
                <a:spcPts val="1600"/>
              </a:spcBef>
              <a:spcAft>
                <a:spcPts val="0"/>
              </a:spcAft>
              <a:buNone/>
              <a:defRPr>
                <a:solidFill>
                  <a:srgbClr val="053B5C"/>
                </a:solidFill>
              </a:defRPr>
            </a:lvl6pPr>
            <a:lvl7pPr lvl="6" rtl="0">
              <a:spcBef>
                <a:spcPts val="1600"/>
              </a:spcBef>
              <a:spcAft>
                <a:spcPts val="0"/>
              </a:spcAft>
              <a:buNone/>
              <a:defRPr>
                <a:solidFill>
                  <a:srgbClr val="053B5C"/>
                </a:solidFill>
              </a:defRPr>
            </a:lvl7pPr>
            <a:lvl8pPr lvl="7" rtl="0">
              <a:spcBef>
                <a:spcPts val="1600"/>
              </a:spcBef>
              <a:spcAft>
                <a:spcPts val="0"/>
              </a:spcAft>
              <a:buNone/>
              <a:defRPr>
                <a:solidFill>
                  <a:srgbClr val="053B5C"/>
                </a:solidFill>
              </a:defRPr>
            </a:lvl8pPr>
            <a:lvl9pPr lvl="8" rtl="0">
              <a:spcBef>
                <a:spcPts val="1600"/>
              </a:spcBef>
              <a:spcAft>
                <a:spcPts val="1600"/>
              </a:spcAft>
              <a:buNone/>
              <a:defRPr>
                <a:solidFill>
                  <a:srgbClr val="053B5C"/>
                </a:solidFill>
              </a:defRPr>
            </a:lvl9pPr>
          </a:lstStyle>
          <a:p/>
        </p:txBody>
      </p:sp>
      <p:sp>
        <p:nvSpPr>
          <p:cNvPr id="200" name="Google Shape;200;p19"/>
          <p:cNvSpPr txBox="1"/>
          <p:nvPr>
            <p:ph idx="3" type="title"/>
          </p:nvPr>
        </p:nvSpPr>
        <p:spPr>
          <a:xfrm>
            <a:off x="4549625" y="2110397"/>
            <a:ext cx="2706900" cy="474300"/>
          </a:xfrm>
          <a:prstGeom prst="rect">
            <a:avLst/>
          </a:prstGeom>
        </p:spPr>
        <p:txBody>
          <a:bodyPr anchorCtr="0" anchor="b" bIns="91425" lIns="91425" spcFirstLastPara="1" rIns="91425" wrap="square" tIns="91425">
            <a:noAutofit/>
          </a:bodyPr>
          <a:lstStyle>
            <a:lvl1pPr lvl="0" rtl="0">
              <a:spcBef>
                <a:spcPts val="0"/>
              </a:spcBef>
              <a:spcAft>
                <a:spcPts val="0"/>
              </a:spcAft>
              <a:buNone/>
              <a:defRPr sz="1800">
                <a:solidFill>
                  <a:srgbClr val="053B5C"/>
                </a:solidFill>
              </a:defRPr>
            </a:lvl1pPr>
            <a:lvl2pPr lvl="1" rtl="0">
              <a:spcBef>
                <a:spcPts val="0"/>
              </a:spcBef>
              <a:spcAft>
                <a:spcPts val="0"/>
              </a:spcAft>
              <a:buNone/>
              <a:defRPr sz="1800">
                <a:solidFill>
                  <a:srgbClr val="053B5C"/>
                </a:solidFill>
              </a:defRPr>
            </a:lvl2pPr>
            <a:lvl3pPr lvl="2" rtl="0">
              <a:spcBef>
                <a:spcPts val="0"/>
              </a:spcBef>
              <a:spcAft>
                <a:spcPts val="0"/>
              </a:spcAft>
              <a:buNone/>
              <a:defRPr sz="1800">
                <a:solidFill>
                  <a:srgbClr val="053B5C"/>
                </a:solidFill>
              </a:defRPr>
            </a:lvl3pPr>
            <a:lvl4pPr lvl="3" rtl="0">
              <a:spcBef>
                <a:spcPts val="0"/>
              </a:spcBef>
              <a:spcAft>
                <a:spcPts val="0"/>
              </a:spcAft>
              <a:buNone/>
              <a:defRPr sz="1800">
                <a:solidFill>
                  <a:srgbClr val="053B5C"/>
                </a:solidFill>
              </a:defRPr>
            </a:lvl4pPr>
            <a:lvl5pPr lvl="4" rtl="0">
              <a:spcBef>
                <a:spcPts val="0"/>
              </a:spcBef>
              <a:spcAft>
                <a:spcPts val="0"/>
              </a:spcAft>
              <a:buNone/>
              <a:defRPr sz="1800">
                <a:solidFill>
                  <a:srgbClr val="053B5C"/>
                </a:solidFill>
              </a:defRPr>
            </a:lvl5pPr>
            <a:lvl6pPr lvl="5" rtl="0">
              <a:spcBef>
                <a:spcPts val="0"/>
              </a:spcBef>
              <a:spcAft>
                <a:spcPts val="0"/>
              </a:spcAft>
              <a:buNone/>
              <a:defRPr sz="1800">
                <a:solidFill>
                  <a:srgbClr val="053B5C"/>
                </a:solidFill>
              </a:defRPr>
            </a:lvl6pPr>
            <a:lvl7pPr lvl="6" rtl="0">
              <a:spcBef>
                <a:spcPts val="0"/>
              </a:spcBef>
              <a:spcAft>
                <a:spcPts val="0"/>
              </a:spcAft>
              <a:buNone/>
              <a:defRPr sz="1800">
                <a:solidFill>
                  <a:srgbClr val="053B5C"/>
                </a:solidFill>
              </a:defRPr>
            </a:lvl7pPr>
            <a:lvl8pPr lvl="7" rtl="0">
              <a:spcBef>
                <a:spcPts val="0"/>
              </a:spcBef>
              <a:spcAft>
                <a:spcPts val="0"/>
              </a:spcAft>
              <a:buNone/>
              <a:defRPr sz="1800">
                <a:solidFill>
                  <a:srgbClr val="053B5C"/>
                </a:solidFill>
              </a:defRPr>
            </a:lvl8pPr>
            <a:lvl9pPr lvl="8" rtl="0">
              <a:spcBef>
                <a:spcPts val="0"/>
              </a:spcBef>
              <a:spcAft>
                <a:spcPts val="0"/>
              </a:spcAft>
              <a:buNone/>
              <a:defRPr sz="1800">
                <a:solidFill>
                  <a:srgbClr val="053B5C"/>
                </a:solidFill>
              </a:defRPr>
            </a:lvl9pPr>
          </a:lstStyle>
          <a:p/>
        </p:txBody>
      </p:sp>
      <p:sp>
        <p:nvSpPr>
          <p:cNvPr id="201" name="Google Shape;201;p19"/>
          <p:cNvSpPr txBox="1"/>
          <p:nvPr>
            <p:ph idx="4" type="subTitle"/>
          </p:nvPr>
        </p:nvSpPr>
        <p:spPr>
          <a:xfrm>
            <a:off x="4549625" y="2498741"/>
            <a:ext cx="3084600" cy="6282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053B5C"/>
                </a:solidFill>
              </a:defRPr>
            </a:lvl1pPr>
            <a:lvl2pPr lvl="1" rtl="0">
              <a:spcBef>
                <a:spcPts val="1600"/>
              </a:spcBef>
              <a:spcAft>
                <a:spcPts val="0"/>
              </a:spcAft>
              <a:buNone/>
              <a:defRPr>
                <a:solidFill>
                  <a:srgbClr val="053B5C"/>
                </a:solidFill>
              </a:defRPr>
            </a:lvl2pPr>
            <a:lvl3pPr lvl="2" rtl="0">
              <a:spcBef>
                <a:spcPts val="1600"/>
              </a:spcBef>
              <a:spcAft>
                <a:spcPts val="0"/>
              </a:spcAft>
              <a:buNone/>
              <a:defRPr>
                <a:solidFill>
                  <a:srgbClr val="053B5C"/>
                </a:solidFill>
              </a:defRPr>
            </a:lvl3pPr>
            <a:lvl4pPr lvl="3" rtl="0">
              <a:spcBef>
                <a:spcPts val="1600"/>
              </a:spcBef>
              <a:spcAft>
                <a:spcPts val="0"/>
              </a:spcAft>
              <a:buNone/>
              <a:defRPr>
                <a:solidFill>
                  <a:srgbClr val="053B5C"/>
                </a:solidFill>
              </a:defRPr>
            </a:lvl4pPr>
            <a:lvl5pPr lvl="4" rtl="0">
              <a:spcBef>
                <a:spcPts val="1600"/>
              </a:spcBef>
              <a:spcAft>
                <a:spcPts val="0"/>
              </a:spcAft>
              <a:buNone/>
              <a:defRPr>
                <a:solidFill>
                  <a:srgbClr val="053B5C"/>
                </a:solidFill>
              </a:defRPr>
            </a:lvl5pPr>
            <a:lvl6pPr lvl="5" rtl="0">
              <a:spcBef>
                <a:spcPts val="1600"/>
              </a:spcBef>
              <a:spcAft>
                <a:spcPts val="0"/>
              </a:spcAft>
              <a:buNone/>
              <a:defRPr>
                <a:solidFill>
                  <a:srgbClr val="053B5C"/>
                </a:solidFill>
              </a:defRPr>
            </a:lvl6pPr>
            <a:lvl7pPr lvl="6" rtl="0">
              <a:spcBef>
                <a:spcPts val="1600"/>
              </a:spcBef>
              <a:spcAft>
                <a:spcPts val="0"/>
              </a:spcAft>
              <a:buNone/>
              <a:defRPr>
                <a:solidFill>
                  <a:srgbClr val="053B5C"/>
                </a:solidFill>
              </a:defRPr>
            </a:lvl7pPr>
            <a:lvl8pPr lvl="7" rtl="0">
              <a:spcBef>
                <a:spcPts val="1600"/>
              </a:spcBef>
              <a:spcAft>
                <a:spcPts val="0"/>
              </a:spcAft>
              <a:buNone/>
              <a:defRPr>
                <a:solidFill>
                  <a:srgbClr val="053B5C"/>
                </a:solidFill>
              </a:defRPr>
            </a:lvl8pPr>
            <a:lvl9pPr lvl="8" rtl="0">
              <a:spcBef>
                <a:spcPts val="1600"/>
              </a:spcBef>
              <a:spcAft>
                <a:spcPts val="1600"/>
              </a:spcAft>
              <a:buNone/>
              <a:defRPr>
                <a:solidFill>
                  <a:srgbClr val="053B5C"/>
                </a:solidFill>
              </a:defRPr>
            </a:lvl9pPr>
          </a:lstStyle>
          <a:p/>
        </p:txBody>
      </p:sp>
      <p:sp>
        <p:nvSpPr>
          <p:cNvPr id="202" name="Google Shape;202;p19"/>
          <p:cNvSpPr txBox="1"/>
          <p:nvPr>
            <p:ph idx="5" type="title"/>
          </p:nvPr>
        </p:nvSpPr>
        <p:spPr>
          <a:xfrm>
            <a:off x="5441500" y="3447503"/>
            <a:ext cx="2706900" cy="474300"/>
          </a:xfrm>
          <a:prstGeom prst="rect">
            <a:avLst/>
          </a:prstGeom>
        </p:spPr>
        <p:txBody>
          <a:bodyPr anchorCtr="0" anchor="b" bIns="91425" lIns="91425" spcFirstLastPara="1" rIns="91425" wrap="square" tIns="91425">
            <a:noAutofit/>
          </a:bodyPr>
          <a:lstStyle>
            <a:lvl1pPr lvl="0" rtl="0">
              <a:spcBef>
                <a:spcPts val="0"/>
              </a:spcBef>
              <a:spcAft>
                <a:spcPts val="0"/>
              </a:spcAft>
              <a:buNone/>
              <a:defRPr sz="1800">
                <a:solidFill>
                  <a:srgbClr val="053B5C"/>
                </a:solidFill>
              </a:defRPr>
            </a:lvl1pPr>
            <a:lvl2pPr lvl="1" rtl="0">
              <a:spcBef>
                <a:spcPts val="0"/>
              </a:spcBef>
              <a:spcAft>
                <a:spcPts val="0"/>
              </a:spcAft>
              <a:buNone/>
              <a:defRPr sz="1800">
                <a:solidFill>
                  <a:srgbClr val="053B5C"/>
                </a:solidFill>
              </a:defRPr>
            </a:lvl2pPr>
            <a:lvl3pPr lvl="2" rtl="0">
              <a:spcBef>
                <a:spcPts val="0"/>
              </a:spcBef>
              <a:spcAft>
                <a:spcPts val="0"/>
              </a:spcAft>
              <a:buNone/>
              <a:defRPr sz="1800">
                <a:solidFill>
                  <a:srgbClr val="053B5C"/>
                </a:solidFill>
              </a:defRPr>
            </a:lvl3pPr>
            <a:lvl4pPr lvl="3" rtl="0">
              <a:spcBef>
                <a:spcPts val="0"/>
              </a:spcBef>
              <a:spcAft>
                <a:spcPts val="0"/>
              </a:spcAft>
              <a:buNone/>
              <a:defRPr sz="1800">
                <a:solidFill>
                  <a:srgbClr val="053B5C"/>
                </a:solidFill>
              </a:defRPr>
            </a:lvl4pPr>
            <a:lvl5pPr lvl="4" rtl="0">
              <a:spcBef>
                <a:spcPts val="0"/>
              </a:spcBef>
              <a:spcAft>
                <a:spcPts val="0"/>
              </a:spcAft>
              <a:buNone/>
              <a:defRPr sz="1800">
                <a:solidFill>
                  <a:srgbClr val="053B5C"/>
                </a:solidFill>
              </a:defRPr>
            </a:lvl5pPr>
            <a:lvl6pPr lvl="5" rtl="0">
              <a:spcBef>
                <a:spcPts val="0"/>
              </a:spcBef>
              <a:spcAft>
                <a:spcPts val="0"/>
              </a:spcAft>
              <a:buNone/>
              <a:defRPr sz="1800">
                <a:solidFill>
                  <a:srgbClr val="053B5C"/>
                </a:solidFill>
              </a:defRPr>
            </a:lvl6pPr>
            <a:lvl7pPr lvl="6" rtl="0">
              <a:spcBef>
                <a:spcPts val="0"/>
              </a:spcBef>
              <a:spcAft>
                <a:spcPts val="0"/>
              </a:spcAft>
              <a:buNone/>
              <a:defRPr sz="1800">
                <a:solidFill>
                  <a:srgbClr val="053B5C"/>
                </a:solidFill>
              </a:defRPr>
            </a:lvl7pPr>
            <a:lvl8pPr lvl="7" rtl="0">
              <a:spcBef>
                <a:spcPts val="0"/>
              </a:spcBef>
              <a:spcAft>
                <a:spcPts val="0"/>
              </a:spcAft>
              <a:buNone/>
              <a:defRPr sz="1800">
                <a:solidFill>
                  <a:srgbClr val="053B5C"/>
                </a:solidFill>
              </a:defRPr>
            </a:lvl8pPr>
            <a:lvl9pPr lvl="8" rtl="0">
              <a:spcBef>
                <a:spcPts val="0"/>
              </a:spcBef>
              <a:spcAft>
                <a:spcPts val="0"/>
              </a:spcAft>
              <a:buNone/>
              <a:defRPr sz="1800">
                <a:solidFill>
                  <a:srgbClr val="053B5C"/>
                </a:solidFill>
              </a:defRPr>
            </a:lvl9pPr>
          </a:lstStyle>
          <a:p/>
        </p:txBody>
      </p:sp>
      <p:sp>
        <p:nvSpPr>
          <p:cNvPr id="203" name="Google Shape;203;p19"/>
          <p:cNvSpPr txBox="1"/>
          <p:nvPr>
            <p:ph idx="6" type="subTitle"/>
          </p:nvPr>
        </p:nvSpPr>
        <p:spPr>
          <a:xfrm>
            <a:off x="5441500" y="3835847"/>
            <a:ext cx="3084600" cy="6282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053B5C"/>
                </a:solidFill>
              </a:defRPr>
            </a:lvl1pPr>
            <a:lvl2pPr lvl="1" rtl="0">
              <a:spcBef>
                <a:spcPts val="1600"/>
              </a:spcBef>
              <a:spcAft>
                <a:spcPts val="0"/>
              </a:spcAft>
              <a:buNone/>
              <a:defRPr>
                <a:solidFill>
                  <a:srgbClr val="053B5C"/>
                </a:solidFill>
              </a:defRPr>
            </a:lvl2pPr>
            <a:lvl3pPr lvl="2" rtl="0">
              <a:spcBef>
                <a:spcPts val="1600"/>
              </a:spcBef>
              <a:spcAft>
                <a:spcPts val="0"/>
              </a:spcAft>
              <a:buNone/>
              <a:defRPr>
                <a:solidFill>
                  <a:srgbClr val="053B5C"/>
                </a:solidFill>
              </a:defRPr>
            </a:lvl3pPr>
            <a:lvl4pPr lvl="3" rtl="0">
              <a:spcBef>
                <a:spcPts val="1600"/>
              </a:spcBef>
              <a:spcAft>
                <a:spcPts val="0"/>
              </a:spcAft>
              <a:buNone/>
              <a:defRPr>
                <a:solidFill>
                  <a:srgbClr val="053B5C"/>
                </a:solidFill>
              </a:defRPr>
            </a:lvl4pPr>
            <a:lvl5pPr lvl="4" rtl="0">
              <a:spcBef>
                <a:spcPts val="1600"/>
              </a:spcBef>
              <a:spcAft>
                <a:spcPts val="0"/>
              </a:spcAft>
              <a:buNone/>
              <a:defRPr>
                <a:solidFill>
                  <a:srgbClr val="053B5C"/>
                </a:solidFill>
              </a:defRPr>
            </a:lvl5pPr>
            <a:lvl6pPr lvl="5" rtl="0">
              <a:spcBef>
                <a:spcPts val="1600"/>
              </a:spcBef>
              <a:spcAft>
                <a:spcPts val="0"/>
              </a:spcAft>
              <a:buNone/>
              <a:defRPr>
                <a:solidFill>
                  <a:srgbClr val="053B5C"/>
                </a:solidFill>
              </a:defRPr>
            </a:lvl6pPr>
            <a:lvl7pPr lvl="6" rtl="0">
              <a:spcBef>
                <a:spcPts val="1600"/>
              </a:spcBef>
              <a:spcAft>
                <a:spcPts val="0"/>
              </a:spcAft>
              <a:buNone/>
              <a:defRPr>
                <a:solidFill>
                  <a:srgbClr val="053B5C"/>
                </a:solidFill>
              </a:defRPr>
            </a:lvl7pPr>
            <a:lvl8pPr lvl="7" rtl="0">
              <a:spcBef>
                <a:spcPts val="1600"/>
              </a:spcBef>
              <a:spcAft>
                <a:spcPts val="0"/>
              </a:spcAft>
              <a:buNone/>
              <a:defRPr>
                <a:solidFill>
                  <a:srgbClr val="053B5C"/>
                </a:solidFill>
              </a:defRPr>
            </a:lvl8pPr>
            <a:lvl9pPr lvl="8" rtl="0">
              <a:spcBef>
                <a:spcPts val="1600"/>
              </a:spcBef>
              <a:spcAft>
                <a:spcPts val="1600"/>
              </a:spcAft>
              <a:buNone/>
              <a:defRPr>
                <a:solidFill>
                  <a:srgbClr val="053B5C"/>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2">
  <p:cSld name="CUSTOM_6">
    <p:spTree>
      <p:nvGrpSpPr>
        <p:cNvPr id="204" name="Shape 204"/>
        <p:cNvGrpSpPr/>
        <p:nvPr/>
      </p:nvGrpSpPr>
      <p:grpSpPr>
        <a:xfrm>
          <a:off x="0" y="0"/>
          <a:ext cx="0" cy="0"/>
          <a:chOff x="0" y="0"/>
          <a:chExt cx="0" cy="0"/>
        </a:xfrm>
      </p:grpSpPr>
      <p:grpSp>
        <p:nvGrpSpPr>
          <p:cNvPr id="205" name="Google Shape;205;p20"/>
          <p:cNvGrpSpPr/>
          <p:nvPr/>
        </p:nvGrpSpPr>
        <p:grpSpPr>
          <a:xfrm>
            <a:off x="-300" y="3427904"/>
            <a:ext cx="9143704" cy="1715603"/>
            <a:chOff x="377798" y="3469600"/>
            <a:chExt cx="7110743" cy="1334165"/>
          </a:xfrm>
        </p:grpSpPr>
        <p:sp>
          <p:nvSpPr>
            <p:cNvPr id="206" name="Google Shape;206;p20"/>
            <p:cNvSpPr/>
            <p:nvPr/>
          </p:nvSpPr>
          <p:spPr>
            <a:xfrm>
              <a:off x="2934275" y="3745525"/>
              <a:ext cx="1009075" cy="526875"/>
            </a:xfrm>
            <a:custGeom>
              <a:rect b="b" l="l" r="r" t="t"/>
              <a:pathLst>
                <a:path extrusionOk="0" h="21075" w="40363">
                  <a:moveTo>
                    <a:pt x="20277" y="1"/>
                  </a:moveTo>
                  <a:cubicBezTo>
                    <a:pt x="16705" y="1"/>
                    <a:pt x="13574" y="1834"/>
                    <a:pt x="11752" y="4608"/>
                  </a:cubicBezTo>
                  <a:cubicBezTo>
                    <a:pt x="11327" y="5242"/>
                    <a:pt x="10616" y="5583"/>
                    <a:pt x="9876" y="5583"/>
                  </a:cubicBezTo>
                  <a:cubicBezTo>
                    <a:pt x="9684" y="5583"/>
                    <a:pt x="9491" y="5560"/>
                    <a:pt x="9300" y="5513"/>
                  </a:cubicBezTo>
                  <a:cubicBezTo>
                    <a:pt x="8728" y="5382"/>
                    <a:pt x="8133" y="5299"/>
                    <a:pt x="7514" y="5299"/>
                  </a:cubicBezTo>
                  <a:cubicBezTo>
                    <a:pt x="3358" y="5299"/>
                    <a:pt x="1" y="8657"/>
                    <a:pt x="1" y="12812"/>
                  </a:cubicBezTo>
                  <a:cubicBezTo>
                    <a:pt x="1" y="16955"/>
                    <a:pt x="3358" y="20313"/>
                    <a:pt x="7514" y="20313"/>
                  </a:cubicBezTo>
                  <a:cubicBezTo>
                    <a:pt x="9204" y="20313"/>
                    <a:pt x="10764" y="19753"/>
                    <a:pt x="12026" y="18813"/>
                  </a:cubicBezTo>
                  <a:cubicBezTo>
                    <a:pt x="12454" y="18488"/>
                    <a:pt x="12967" y="18320"/>
                    <a:pt x="13478" y="18320"/>
                  </a:cubicBezTo>
                  <a:cubicBezTo>
                    <a:pt x="13905" y="18320"/>
                    <a:pt x="14331" y="18438"/>
                    <a:pt x="14705" y="18682"/>
                  </a:cubicBezTo>
                  <a:cubicBezTo>
                    <a:pt x="16312" y="19729"/>
                    <a:pt x="18217" y="20337"/>
                    <a:pt x="20277" y="20337"/>
                  </a:cubicBezTo>
                  <a:cubicBezTo>
                    <a:pt x="21361" y="20337"/>
                    <a:pt x="22396" y="20170"/>
                    <a:pt x="23373" y="19860"/>
                  </a:cubicBezTo>
                  <a:cubicBezTo>
                    <a:pt x="23615" y="19784"/>
                    <a:pt x="23866" y="19745"/>
                    <a:pt x="24114" y="19745"/>
                  </a:cubicBezTo>
                  <a:cubicBezTo>
                    <a:pt x="24525" y="19745"/>
                    <a:pt x="24929" y="19852"/>
                    <a:pt x="25278" y="20075"/>
                  </a:cubicBezTo>
                  <a:cubicBezTo>
                    <a:pt x="26314" y="20706"/>
                    <a:pt x="27516" y="21075"/>
                    <a:pt x="28814" y="21075"/>
                  </a:cubicBezTo>
                  <a:cubicBezTo>
                    <a:pt x="30409" y="21075"/>
                    <a:pt x="31886" y="20515"/>
                    <a:pt x="33041" y="19575"/>
                  </a:cubicBezTo>
                  <a:cubicBezTo>
                    <a:pt x="33472" y="19231"/>
                    <a:pt x="34006" y="19037"/>
                    <a:pt x="34544" y="19037"/>
                  </a:cubicBezTo>
                  <a:cubicBezTo>
                    <a:pt x="34808" y="19037"/>
                    <a:pt x="35072" y="19084"/>
                    <a:pt x="35327" y="19182"/>
                  </a:cubicBezTo>
                  <a:cubicBezTo>
                    <a:pt x="35743" y="19360"/>
                    <a:pt x="36208" y="19444"/>
                    <a:pt x="36684" y="19444"/>
                  </a:cubicBezTo>
                  <a:cubicBezTo>
                    <a:pt x="38720" y="19444"/>
                    <a:pt x="40363" y="17801"/>
                    <a:pt x="40363" y="15776"/>
                  </a:cubicBezTo>
                  <a:cubicBezTo>
                    <a:pt x="40363" y="13741"/>
                    <a:pt x="38720" y="12097"/>
                    <a:pt x="36684" y="12097"/>
                  </a:cubicBezTo>
                  <a:lnTo>
                    <a:pt x="36672" y="12097"/>
                  </a:lnTo>
                  <a:cubicBezTo>
                    <a:pt x="35827" y="12097"/>
                    <a:pt x="35029" y="11693"/>
                    <a:pt x="34600" y="10966"/>
                  </a:cubicBezTo>
                  <a:cubicBezTo>
                    <a:pt x="33838" y="9680"/>
                    <a:pt x="32660" y="8668"/>
                    <a:pt x="31231" y="8121"/>
                  </a:cubicBezTo>
                  <a:cubicBezTo>
                    <a:pt x="30612" y="7871"/>
                    <a:pt x="30100" y="7394"/>
                    <a:pt x="29874" y="6752"/>
                  </a:cubicBezTo>
                  <a:cubicBezTo>
                    <a:pt x="28469" y="2823"/>
                    <a:pt x="24706" y="1"/>
                    <a:pt x="20277" y="1"/>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0"/>
            <p:cNvSpPr/>
            <p:nvPr/>
          </p:nvSpPr>
          <p:spPr>
            <a:xfrm>
              <a:off x="4838100" y="3469600"/>
              <a:ext cx="2018425" cy="1053725"/>
            </a:xfrm>
            <a:custGeom>
              <a:rect b="b" l="l" r="r" t="t"/>
              <a:pathLst>
                <a:path extrusionOk="0" h="42149" w="80737">
                  <a:moveTo>
                    <a:pt x="40565" y="1"/>
                  </a:moveTo>
                  <a:cubicBezTo>
                    <a:pt x="34671" y="1"/>
                    <a:pt x="29373" y="2489"/>
                    <a:pt x="25658" y="6478"/>
                  </a:cubicBezTo>
                  <a:cubicBezTo>
                    <a:pt x="23157" y="9151"/>
                    <a:pt x="19680" y="10629"/>
                    <a:pt x="16026" y="10629"/>
                  </a:cubicBezTo>
                  <a:cubicBezTo>
                    <a:pt x="15872" y="10629"/>
                    <a:pt x="15717" y="10626"/>
                    <a:pt x="15562" y="10621"/>
                  </a:cubicBezTo>
                  <a:cubicBezTo>
                    <a:pt x="15383" y="10609"/>
                    <a:pt x="15216" y="10609"/>
                    <a:pt x="15038" y="10609"/>
                  </a:cubicBezTo>
                  <a:cubicBezTo>
                    <a:pt x="6727" y="10609"/>
                    <a:pt x="0" y="17324"/>
                    <a:pt x="0" y="25623"/>
                  </a:cubicBezTo>
                  <a:cubicBezTo>
                    <a:pt x="0" y="33910"/>
                    <a:pt x="6727" y="40625"/>
                    <a:pt x="15038" y="40625"/>
                  </a:cubicBezTo>
                  <a:cubicBezTo>
                    <a:pt x="19705" y="40625"/>
                    <a:pt x="23872" y="38505"/>
                    <a:pt x="26623" y="35184"/>
                  </a:cubicBezTo>
                  <a:cubicBezTo>
                    <a:pt x="30278" y="38589"/>
                    <a:pt x="35171" y="40684"/>
                    <a:pt x="40565" y="40684"/>
                  </a:cubicBezTo>
                  <a:cubicBezTo>
                    <a:pt x="43529" y="40684"/>
                    <a:pt x="46351" y="40053"/>
                    <a:pt x="48887" y="38910"/>
                  </a:cubicBezTo>
                  <a:cubicBezTo>
                    <a:pt x="51233" y="40922"/>
                    <a:pt x="54293" y="42149"/>
                    <a:pt x="57638" y="42149"/>
                  </a:cubicBezTo>
                  <a:cubicBezTo>
                    <a:pt x="61984" y="42149"/>
                    <a:pt x="65854" y="40077"/>
                    <a:pt x="68306" y="36874"/>
                  </a:cubicBezTo>
                  <a:cubicBezTo>
                    <a:pt x="69628" y="38124"/>
                    <a:pt x="71414" y="38898"/>
                    <a:pt x="73378" y="38898"/>
                  </a:cubicBezTo>
                  <a:cubicBezTo>
                    <a:pt x="77438" y="38898"/>
                    <a:pt x="80736" y="35600"/>
                    <a:pt x="80736" y="31540"/>
                  </a:cubicBezTo>
                  <a:cubicBezTo>
                    <a:pt x="80736" y="27480"/>
                    <a:pt x="77438" y="24194"/>
                    <a:pt x="73378" y="24194"/>
                  </a:cubicBezTo>
                  <a:lnTo>
                    <a:pt x="73343" y="24194"/>
                  </a:lnTo>
                  <a:cubicBezTo>
                    <a:pt x="73331" y="24194"/>
                    <a:pt x="73318" y="24194"/>
                    <a:pt x="73306" y="24194"/>
                  </a:cubicBezTo>
                  <a:cubicBezTo>
                    <a:pt x="71641" y="24194"/>
                    <a:pt x="70062" y="23386"/>
                    <a:pt x="69211" y="21944"/>
                  </a:cubicBezTo>
                  <a:cubicBezTo>
                    <a:pt x="67925" y="19777"/>
                    <a:pt x="66044" y="17991"/>
                    <a:pt x="63782" y="16824"/>
                  </a:cubicBezTo>
                  <a:cubicBezTo>
                    <a:pt x="61734" y="15764"/>
                    <a:pt x="60091" y="14086"/>
                    <a:pt x="59139" y="11978"/>
                  </a:cubicBezTo>
                  <a:cubicBezTo>
                    <a:pt x="55948" y="4918"/>
                    <a:pt x="48840" y="1"/>
                    <a:pt x="40565" y="1"/>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0"/>
            <p:cNvSpPr/>
            <p:nvPr/>
          </p:nvSpPr>
          <p:spPr>
            <a:xfrm>
              <a:off x="377798" y="4155401"/>
              <a:ext cx="7110743" cy="648364"/>
            </a:xfrm>
            <a:custGeom>
              <a:rect b="b" l="l" r="r" t="t"/>
              <a:pathLst>
                <a:path extrusionOk="0" h="28409" w="285572">
                  <a:moveTo>
                    <a:pt x="1" y="1"/>
                  </a:moveTo>
                  <a:lnTo>
                    <a:pt x="1" y="28409"/>
                  </a:lnTo>
                  <a:lnTo>
                    <a:pt x="285572" y="28409"/>
                  </a:lnTo>
                  <a:lnTo>
                    <a:pt x="285572" y="1"/>
                  </a:ln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9" name="Google Shape;209;p20"/>
          <p:cNvSpPr txBox="1"/>
          <p:nvPr>
            <p:ph type="title"/>
          </p:nvPr>
        </p:nvSpPr>
        <p:spPr>
          <a:xfrm>
            <a:off x="717525" y="905150"/>
            <a:ext cx="2183400" cy="3727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5000"/>
              <a:buNone/>
              <a:defRPr sz="5000"/>
            </a:lvl1pPr>
            <a:lvl2pPr lvl="1" rtl="0" algn="r">
              <a:spcBef>
                <a:spcPts val="0"/>
              </a:spcBef>
              <a:spcAft>
                <a:spcPts val="0"/>
              </a:spcAft>
              <a:buSzPts val="5000"/>
              <a:buNone/>
              <a:defRPr sz="5000"/>
            </a:lvl2pPr>
            <a:lvl3pPr lvl="2" rtl="0" algn="r">
              <a:spcBef>
                <a:spcPts val="0"/>
              </a:spcBef>
              <a:spcAft>
                <a:spcPts val="0"/>
              </a:spcAft>
              <a:buSzPts val="5000"/>
              <a:buNone/>
              <a:defRPr sz="5000"/>
            </a:lvl3pPr>
            <a:lvl4pPr lvl="3" rtl="0" algn="r">
              <a:spcBef>
                <a:spcPts val="0"/>
              </a:spcBef>
              <a:spcAft>
                <a:spcPts val="0"/>
              </a:spcAft>
              <a:buSzPts val="5000"/>
              <a:buNone/>
              <a:defRPr sz="5000"/>
            </a:lvl4pPr>
            <a:lvl5pPr lvl="4" rtl="0" algn="r">
              <a:spcBef>
                <a:spcPts val="0"/>
              </a:spcBef>
              <a:spcAft>
                <a:spcPts val="0"/>
              </a:spcAft>
              <a:buSzPts val="5000"/>
              <a:buNone/>
              <a:defRPr sz="5000"/>
            </a:lvl5pPr>
            <a:lvl6pPr lvl="5" rtl="0" algn="r">
              <a:spcBef>
                <a:spcPts val="0"/>
              </a:spcBef>
              <a:spcAft>
                <a:spcPts val="0"/>
              </a:spcAft>
              <a:buSzPts val="5000"/>
              <a:buNone/>
              <a:defRPr sz="5000"/>
            </a:lvl6pPr>
            <a:lvl7pPr lvl="6" rtl="0" algn="r">
              <a:spcBef>
                <a:spcPts val="0"/>
              </a:spcBef>
              <a:spcAft>
                <a:spcPts val="0"/>
              </a:spcAft>
              <a:buSzPts val="5000"/>
              <a:buNone/>
              <a:defRPr sz="5000"/>
            </a:lvl7pPr>
            <a:lvl8pPr lvl="7" rtl="0" algn="r">
              <a:spcBef>
                <a:spcPts val="0"/>
              </a:spcBef>
              <a:spcAft>
                <a:spcPts val="0"/>
              </a:spcAft>
              <a:buSzPts val="5000"/>
              <a:buNone/>
              <a:defRPr sz="5000"/>
            </a:lvl8pPr>
            <a:lvl9pPr lvl="8" rtl="0" algn="r">
              <a:spcBef>
                <a:spcPts val="0"/>
              </a:spcBef>
              <a:spcAft>
                <a:spcPts val="0"/>
              </a:spcAft>
              <a:buSzPts val="5000"/>
              <a:buNone/>
              <a:defRPr sz="5000"/>
            </a:lvl9pPr>
          </a:lstStyle>
          <a:p/>
        </p:txBody>
      </p:sp>
      <p:sp>
        <p:nvSpPr>
          <p:cNvPr id="210" name="Google Shape;210;p20"/>
          <p:cNvSpPr txBox="1"/>
          <p:nvPr>
            <p:ph idx="1" type="subTitle"/>
          </p:nvPr>
        </p:nvSpPr>
        <p:spPr>
          <a:xfrm>
            <a:off x="3343550" y="1515050"/>
            <a:ext cx="1529100" cy="6399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053B5C"/>
                </a:solidFill>
              </a:defRPr>
            </a:lvl1pPr>
            <a:lvl2pPr lvl="1" rtl="0">
              <a:spcBef>
                <a:spcPts val="1600"/>
              </a:spcBef>
              <a:spcAft>
                <a:spcPts val="0"/>
              </a:spcAft>
              <a:buNone/>
              <a:defRPr>
                <a:solidFill>
                  <a:srgbClr val="053B5C"/>
                </a:solidFill>
              </a:defRPr>
            </a:lvl2pPr>
            <a:lvl3pPr lvl="2" rtl="0">
              <a:spcBef>
                <a:spcPts val="1600"/>
              </a:spcBef>
              <a:spcAft>
                <a:spcPts val="0"/>
              </a:spcAft>
              <a:buNone/>
              <a:defRPr>
                <a:solidFill>
                  <a:srgbClr val="053B5C"/>
                </a:solidFill>
              </a:defRPr>
            </a:lvl3pPr>
            <a:lvl4pPr lvl="3" rtl="0">
              <a:spcBef>
                <a:spcPts val="1600"/>
              </a:spcBef>
              <a:spcAft>
                <a:spcPts val="0"/>
              </a:spcAft>
              <a:buNone/>
              <a:defRPr>
                <a:solidFill>
                  <a:srgbClr val="053B5C"/>
                </a:solidFill>
              </a:defRPr>
            </a:lvl4pPr>
            <a:lvl5pPr lvl="4" rtl="0">
              <a:spcBef>
                <a:spcPts val="1600"/>
              </a:spcBef>
              <a:spcAft>
                <a:spcPts val="0"/>
              </a:spcAft>
              <a:buNone/>
              <a:defRPr>
                <a:solidFill>
                  <a:srgbClr val="053B5C"/>
                </a:solidFill>
              </a:defRPr>
            </a:lvl5pPr>
            <a:lvl6pPr lvl="5" rtl="0">
              <a:spcBef>
                <a:spcPts val="1600"/>
              </a:spcBef>
              <a:spcAft>
                <a:spcPts val="0"/>
              </a:spcAft>
              <a:buNone/>
              <a:defRPr>
                <a:solidFill>
                  <a:srgbClr val="053B5C"/>
                </a:solidFill>
              </a:defRPr>
            </a:lvl6pPr>
            <a:lvl7pPr lvl="6" rtl="0">
              <a:spcBef>
                <a:spcPts val="1600"/>
              </a:spcBef>
              <a:spcAft>
                <a:spcPts val="0"/>
              </a:spcAft>
              <a:buNone/>
              <a:defRPr>
                <a:solidFill>
                  <a:srgbClr val="053B5C"/>
                </a:solidFill>
              </a:defRPr>
            </a:lvl7pPr>
            <a:lvl8pPr lvl="7" rtl="0">
              <a:spcBef>
                <a:spcPts val="1600"/>
              </a:spcBef>
              <a:spcAft>
                <a:spcPts val="0"/>
              </a:spcAft>
              <a:buNone/>
              <a:defRPr>
                <a:solidFill>
                  <a:srgbClr val="053B5C"/>
                </a:solidFill>
              </a:defRPr>
            </a:lvl8pPr>
            <a:lvl9pPr lvl="8" rtl="0">
              <a:spcBef>
                <a:spcPts val="1600"/>
              </a:spcBef>
              <a:spcAft>
                <a:spcPts val="1600"/>
              </a:spcAft>
              <a:buNone/>
              <a:defRPr>
                <a:solidFill>
                  <a:srgbClr val="053B5C"/>
                </a:solidFill>
              </a:defRPr>
            </a:lvl9pPr>
          </a:lstStyle>
          <a:p/>
        </p:txBody>
      </p:sp>
      <p:sp>
        <p:nvSpPr>
          <p:cNvPr id="211" name="Google Shape;211;p20"/>
          <p:cNvSpPr txBox="1"/>
          <p:nvPr>
            <p:ph idx="2" type="title"/>
          </p:nvPr>
        </p:nvSpPr>
        <p:spPr>
          <a:xfrm>
            <a:off x="3343550" y="1130825"/>
            <a:ext cx="1529100" cy="3000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800">
                <a:solidFill>
                  <a:srgbClr val="053B5C"/>
                </a:solidFill>
              </a:defRPr>
            </a:lvl1pPr>
            <a:lvl2pPr lvl="1" rtl="0">
              <a:spcBef>
                <a:spcPts val="0"/>
              </a:spcBef>
              <a:spcAft>
                <a:spcPts val="0"/>
              </a:spcAft>
              <a:buNone/>
              <a:defRPr sz="1800">
                <a:solidFill>
                  <a:srgbClr val="053B5C"/>
                </a:solidFill>
                <a:latin typeface="Open Sans"/>
                <a:ea typeface="Open Sans"/>
                <a:cs typeface="Open Sans"/>
                <a:sym typeface="Open Sans"/>
              </a:defRPr>
            </a:lvl2pPr>
            <a:lvl3pPr lvl="2" rtl="0">
              <a:spcBef>
                <a:spcPts val="0"/>
              </a:spcBef>
              <a:spcAft>
                <a:spcPts val="0"/>
              </a:spcAft>
              <a:buNone/>
              <a:defRPr sz="1800">
                <a:solidFill>
                  <a:srgbClr val="053B5C"/>
                </a:solidFill>
                <a:latin typeface="Open Sans"/>
                <a:ea typeface="Open Sans"/>
                <a:cs typeface="Open Sans"/>
                <a:sym typeface="Open Sans"/>
              </a:defRPr>
            </a:lvl3pPr>
            <a:lvl4pPr lvl="3" rtl="0">
              <a:spcBef>
                <a:spcPts val="0"/>
              </a:spcBef>
              <a:spcAft>
                <a:spcPts val="0"/>
              </a:spcAft>
              <a:buNone/>
              <a:defRPr sz="1800">
                <a:solidFill>
                  <a:srgbClr val="053B5C"/>
                </a:solidFill>
                <a:latin typeface="Open Sans"/>
                <a:ea typeface="Open Sans"/>
                <a:cs typeface="Open Sans"/>
                <a:sym typeface="Open Sans"/>
              </a:defRPr>
            </a:lvl4pPr>
            <a:lvl5pPr lvl="4" rtl="0">
              <a:spcBef>
                <a:spcPts val="0"/>
              </a:spcBef>
              <a:spcAft>
                <a:spcPts val="0"/>
              </a:spcAft>
              <a:buNone/>
              <a:defRPr sz="1800">
                <a:solidFill>
                  <a:srgbClr val="053B5C"/>
                </a:solidFill>
                <a:latin typeface="Open Sans"/>
                <a:ea typeface="Open Sans"/>
                <a:cs typeface="Open Sans"/>
                <a:sym typeface="Open Sans"/>
              </a:defRPr>
            </a:lvl5pPr>
            <a:lvl6pPr lvl="5" rtl="0">
              <a:spcBef>
                <a:spcPts val="0"/>
              </a:spcBef>
              <a:spcAft>
                <a:spcPts val="0"/>
              </a:spcAft>
              <a:buNone/>
              <a:defRPr sz="1800">
                <a:solidFill>
                  <a:srgbClr val="053B5C"/>
                </a:solidFill>
                <a:latin typeface="Open Sans"/>
                <a:ea typeface="Open Sans"/>
                <a:cs typeface="Open Sans"/>
                <a:sym typeface="Open Sans"/>
              </a:defRPr>
            </a:lvl6pPr>
            <a:lvl7pPr lvl="6" rtl="0">
              <a:spcBef>
                <a:spcPts val="0"/>
              </a:spcBef>
              <a:spcAft>
                <a:spcPts val="0"/>
              </a:spcAft>
              <a:buNone/>
              <a:defRPr sz="1800">
                <a:solidFill>
                  <a:srgbClr val="053B5C"/>
                </a:solidFill>
                <a:latin typeface="Open Sans"/>
                <a:ea typeface="Open Sans"/>
                <a:cs typeface="Open Sans"/>
                <a:sym typeface="Open Sans"/>
              </a:defRPr>
            </a:lvl7pPr>
            <a:lvl8pPr lvl="7" rtl="0">
              <a:spcBef>
                <a:spcPts val="0"/>
              </a:spcBef>
              <a:spcAft>
                <a:spcPts val="0"/>
              </a:spcAft>
              <a:buNone/>
              <a:defRPr sz="1800">
                <a:solidFill>
                  <a:srgbClr val="053B5C"/>
                </a:solidFill>
                <a:latin typeface="Open Sans"/>
                <a:ea typeface="Open Sans"/>
                <a:cs typeface="Open Sans"/>
                <a:sym typeface="Open Sans"/>
              </a:defRPr>
            </a:lvl8pPr>
            <a:lvl9pPr lvl="8" rtl="0">
              <a:spcBef>
                <a:spcPts val="0"/>
              </a:spcBef>
              <a:spcAft>
                <a:spcPts val="0"/>
              </a:spcAft>
              <a:buNone/>
              <a:defRPr sz="1800">
                <a:solidFill>
                  <a:srgbClr val="053B5C"/>
                </a:solidFill>
                <a:latin typeface="Open Sans"/>
                <a:ea typeface="Open Sans"/>
                <a:cs typeface="Open Sans"/>
                <a:sym typeface="Open Sans"/>
              </a:defRPr>
            </a:lvl9pPr>
          </a:lstStyle>
          <a:p/>
        </p:txBody>
      </p:sp>
      <p:sp>
        <p:nvSpPr>
          <p:cNvPr id="212" name="Google Shape;212;p20"/>
          <p:cNvSpPr txBox="1"/>
          <p:nvPr>
            <p:ph idx="3" type="subTitle"/>
          </p:nvPr>
        </p:nvSpPr>
        <p:spPr>
          <a:xfrm>
            <a:off x="5120450" y="1515050"/>
            <a:ext cx="1529100" cy="6399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053B5C"/>
                </a:solidFill>
              </a:defRPr>
            </a:lvl1pPr>
            <a:lvl2pPr lvl="1" rtl="0">
              <a:spcBef>
                <a:spcPts val="1600"/>
              </a:spcBef>
              <a:spcAft>
                <a:spcPts val="0"/>
              </a:spcAft>
              <a:buNone/>
              <a:defRPr>
                <a:solidFill>
                  <a:srgbClr val="053B5C"/>
                </a:solidFill>
              </a:defRPr>
            </a:lvl2pPr>
            <a:lvl3pPr lvl="2" rtl="0">
              <a:spcBef>
                <a:spcPts val="1600"/>
              </a:spcBef>
              <a:spcAft>
                <a:spcPts val="0"/>
              </a:spcAft>
              <a:buNone/>
              <a:defRPr>
                <a:solidFill>
                  <a:srgbClr val="053B5C"/>
                </a:solidFill>
              </a:defRPr>
            </a:lvl3pPr>
            <a:lvl4pPr lvl="3" rtl="0">
              <a:spcBef>
                <a:spcPts val="1600"/>
              </a:spcBef>
              <a:spcAft>
                <a:spcPts val="0"/>
              </a:spcAft>
              <a:buNone/>
              <a:defRPr>
                <a:solidFill>
                  <a:srgbClr val="053B5C"/>
                </a:solidFill>
              </a:defRPr>
            </a:lvl4pPr>
            <a:lvl5pPr lvl="4" rtl="0">
              <a:spcBef>
                <a:spcPts val="1600"/>
              </a:spcBef>
              <a:spcAft>
                <a:spcPts val="0"/>
              </a:spcAft>
              <a:buNone/>
              <a:defRPr>
                <a:solidFill>
                  <a:srgbClr val="053B5C"/>
                </a:solidFill>
              </a:defRPr>
            </a:lvl5pPr>
            <a:lvl6pPr lvl="5" rtl="0">
              <a:spcBef>
                <a:spcPts val="1600"/>
              </a:spcBef>
              <a:spcAft>
                <a:spcPts val="0"/>
              </a:spcAft>
              <a:buNone/>
              <a:defRPr>
                <a:solidFill>
                  <a:srgbClr val="053B5C"/>
                </a:solidFill>
              </a:defRPr>
            </a:lvl6pPr>
            <a:lvl7pPr lvl="6" rtl="0">
              <a:spcBef>
                <a:spcPts val="1600"/>
              </a:spcBef>
              <a:spcAft>
                <a:spcPts val="0"/>
              </a:spcAft>
              <a:buNone/>
              <a:defRPr>
                <a:solidFill>
                  <a:srgbClr val="053B5C"/>
                </a:solidFill>
              </a:defRPr>
            </a:lvl7pPr>
            <a:lvl8pPr lvl="7" rtl="0">
              <a:spcBef>
                <a:spcPts val="1600"/>
              </a:spcBef>
              <a:spcAft>
                <a:spcPts val="0"/>
              </a:spcAft>
              <a:buNone/>
              <a:defRPr>
                <a:solidFill>
                  <a:srgbClr val="053B5C"/>
                </a:solidFill>
              </a:defRPr>
            </a:lvl8pPr>
            <a:lvl9pPr lvl="8" rtl="0">
              <a:spcBef>
                <a:spcPts val="1600"/>
              </a:spcBef>
              <a:spcAft>
                <a:spcPts val="1600"/>
              </a:spcAft>
              <a:buNone/>
              <a:defRPr>
                <a:solidFill>
                  <a:srgbClr val="053B5C"/>
                </a:solidFill>
              </a:defRPr>
            </a:lvl9pPr>
          </a:lstStyle>
          <a:p/>
        </p:txBody>
      </p:sp>
      <p:sp>
        <p:nvSpPr>
          <p:cNvPr id="213" name="Google Shape;213;p20"/>
          <p:cNvSpPr txBox="1"/>
          <p:nvPr>
            <p:ph idx="4" type="title"/>
          </p:nvPr>
        </p:nvSpPr>
        <p:spPr>
          <a:xfrm>
            <a:off x="5120463" y="1130825"/>
            <a:ext cx="1529100" cy="3000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800">
                <a:solidFill>
                  <a:srgbClr val="053B5C"/>
                </a:solidFill>
              </a:defRPr>
            </a:lvl1pPr>
            <a:lvl2pPr lvl="1" rtl="0">
              <a:spcBef>
                <a:spcPts val="0"/>
              </a:spcBef>
              <a:spcAft>
                <a:spcPts val="0"/>
              </a:spcAft>
              <a:buNone/>
              <a:defRPr sz="1800">
                <a:solidFill>
                  <a:srgbClr val="053B5C"/>
                </a:solidFill>
                <a:latin typeface="Open Sans"/>
                <a:ea typeface="Open Sans"/>
                <a:cs typeface="Open Sans"/>
                <a:sym typeface="Open Sans"/>
              </a:defRPr>
            </a:lvl2pPr>
            <a:lvl3pPr lvl="2" rtl="0">
              <a:spcBef>
                <a:spcPts val="0"/>
              </a:spcBef>
              <a:spcAft>
                <a:spcPts val="0"/>
              </a:spcAft>
              <a:buNone/>
              <a:defRPr sz="1800">
                <a:solidFill>
                  <a:srgbClr val="053B5C"/>
                </a:solidFill>
                <a:latin typeface="Open Sans"/>
                <a:ea typeface="Open Sans"/>
                <a:cs typeface="Open Sans"/>
                <a:sym typeface="Open Sans"/>
              </a:defRPr>
            </a:lvl3pPr>
            <a:lvl4pPr lvl="3" rtl="0">
              <a:spcBef>
                <a:spcPts val="0"/>
              </a:spcBef>
              <a:spcAft>
                <a:spcPts val="0"/>
              </a:spcAft>
              <a:buNone/>
              <a:defRPr sz="1800">
                <a:solidFill>
                  <a:srgbClr val="053B5C"/>
                </a:solidFill>
                <a:latin typeface="Open Sans"/>
                <a:ea typeface="Open Sans"/>
                <a:cs typeface="Open Sans"/>
                <a:sym typeface="Open Sans"/>
              </a:defRPr>
            </a:lvl4pPr>
            <a:lvl5pPr lvl="4" rtl="0">
              <a:spcBef>
                <a:spcPts val="0"/>
              </a:spcBef>
              <a:spcAft>
                <a:spcPts val="0"/>
              </a:spcAft>
              <a:buNone/>
              <a:defRPr sz="1800">
                <a:solidFill>
                  <a:srgbClr val="053B5C"/>
                </a:solidFill>
                <a:latin typeface="Open Sans"/>
                <a:ea typeface="Open Sans"/>
                <a:cs typeface="Open Sans"/>
                <a:sym typeface="Open Sans"/>
              </a:defRPr>
            </a:lvl5pPr>
            <a:lvl6pPr lvl="5" rtl="0">
              <a:spcBef>
                <a:spcPts val="0"/>
              </a:spcBef>
              <a:spcAft>
                <a:spcPts val="0"/>
              </a:spcAft>
              <a:buNone/>
              <a:defRPr sz="1800">
                <a:solidFill>
                  <a:srgbClr val="053B5C"/>
                </a:solidFill>
                <a:latin typeface="Open Sans"/>
                <a:ea typeface="Open Sans"/>
                <a:cs typeface="Open Sans"/>
                <a:sym typeface="Open Sans"/>
              </a:defRPr>
            </a:lvl6pPr>
            <a:lvl7pPr lvl="6" rtl="0">
              <a:spcBef>
                <a:spcPts val="0"/>
              </a:spcBef>
              <a:spcAft>
                <a:spcPts val="0"/>
              </a:spcAft>
              <a:buNone/>
              <a:defRPr sz="1800">
                <a:solidFill>
                  <a:srgbClr val="053B5C"/>
                </a:solidFill>
                <a:latin typeface="Open Sans"/>
                <a:ea typeface="Open Sans"/>
                <a:cs typeface="Open Sans"/>
                <a:sym typeface="Open Sans"/>
              </a:defRPr>
            </a:lvl7pPr>
            <a:lvl8pPr lvl="7" rtl="0">
              <a:spcBef>
                <a:spcPts val="0"/>
              </a:spcBef>
              <a:spcAft>
                <a:spcPts val="0"/>
              </a:spcAft>
              <a:buNone/>
              <a:defRPr sz="1800">
                <a:solidFill>
                  <a:srgbClr val="053B5C"/>
                </a:solidFill>
                <a:latin typeface="Open Sans"/>
                <a:ea typeface="Open Sans"/>
                <a:cs typeface="Open Sans"/>
                <a:sym typeface="Open Sans"/>
              </a:defRPr>
            </a:lvl8pPr>
            <a:lvl9pPr lvl="8" rtl="0">
              <a:spcBef>
                <a:spcPts val="0"/>
              </a:spcBef>
              <a:spcAft>
                <a:spcPts val="0"/>
              </a:spcAft>
              <a:buNone/>
              <a:defRPr sz="1800">
                <a:solidFill>
                  <a:srgbClr val="053B5C"/>
                </a:solidFill>
                <a:latin typeface="Open Sans"/>
                <a:ea typeface="Open Sans"/>
                <a:cs typeface="Open Sans"/>
                <a:sym typeface="Open Sans"/>
              </a:defRPr>
            </a:lvl9pPr>
          </a:lstStyle>
          <a:p/>
        </p:txBody>
      </p:sp>
      <p:sp>
        <p:nvSpPr>
          <p:cNvPr id="214" name="Google Shape;214;p20"/>
          <p:cNvSpPr txBox="1"/>
          <p:nvPr>
            <p:ph idx="5" type="subTitle"/>
          </p:nvPr>
        </p:nvSpPr>
        <p:spPr>
          <a:xfrm>
            <a:off x="6897375" y="1515050"/>
            <a:ext cx="1529100" cy="6399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053B5C"/>
                </a:solidFill>
              </a:defRPr>
            </a:lvl1pPr>
            <a:lvl2pPr lvl="1" rtl="0">
              <a:spcBef>
                <a:spcPts val="1600"/>
              </a:spcBef>
              <a:spcAft>
                <a:spcPts val="0"/>
              </a:spcAft>
              <a:buNone/>
              <a:defRPr>
                <a:solidFill>
                  <a:srgbClr val="053B5C"/>
                </a:solidFill>
              </a:defRPr>
            </a:lvl2pPr>
            <a:lvl3pPr lvl="2" rtl="0">
              <a:spcBef>
                <a:spcPts val="1600"/>
              </a:spcBef>
              <a:spcAft>
                <a:spcPts val="0"/>
              </a:spcAft>
              <a:buNone/>
              <a:defRPr>
                <a:solidFill>
                  <a:srgbClr val="053B5C"/>
                </a:solidFill>
              </a:defRPr>
            </a:lvl3pPr>
            <a:lvl4pPr lvl="3" rtl="0">
              <a:spcBef>
                <a:spcPts val="1600"/>
              </a:spcBef>
              <a:spcAft>
                <a:spcPts val="0"/>
              </a:spcAft>
              <a:buNone/>
              <a:defRPr>
                <a:solidFill>
                  <a:srgbClr val="053B5C"/>
                </a:solidFill>
              </a:defRPr>
            </a:lvl4pPr>
            <a:lvl5pPr lvl="4" rtl="0">
              <a:spcBef>
                <a:spcPts val="1600"/>
              </a:spcBef>
              <a:spcAft>
                <a:spcPts val="0"/>
              </a:spcAft>
              <a:buNone/>
              <a:defRPr>
                <a:solidFill>
                  <a:srgbClr val="053B5C"/>
                </a:solidFill>
              </a:defRPr>
            </a:lvl5pPr>
            <a:lvl6pPr lvl="5" rtl="0">
              <a:spcBef>
                <a:spcPts val="1600"/>
              </a:spcBef>
              <a:spcAft>
                <a:spcPts val="0"/>
              </a:spcAft>
              <a:buNone/>
              <a:defRPr>
                <a:solidFill>
                  <a:srgbClr val="053B5C"/>
                </a:solidFill>
              </a:defRPr>
            </a:lvl6pPr>
            <a:lvl7pPr lvl="6" rtl="0">
              <a:spcBef>
                <a:spcPts val="1600"/>
              </a:spcBef>
              <a:spcAft>
                <a:spcPts val="0"/>
              </a:spcAft>
              <a:buNone/>
              <a:defRPr>
                <a:solidFill>
                  <a:srgbClr val="053B5C"/>
                </a:solidFill>
              </a:defRPr>
            </a:lvl7pPr>
            <a:lvl8pPr lvl="7" rtl="0">
              <a:spcBef>
                <a:spcPts val="1600"/>
              </a:spcBef>
              <a:spcAft>
                <a:spcPts val="0"/>
              </a:spcAft>
              <a:buNone/>
              <a:defRPr>
                <a:solidFill>
                  <a:srgbClr val="053B5C"/>
                </a:solidFill>
              </a:defRPr>
            </a:lvl8pPr>
            <a:lvl9pPr lvl="8" rtl="0">
              <a:spcBef>
                <a:spcPts val="1600"/>
              </a:spcBef>
              <a:spcAft>
                <a:spcPts val="1600"/>
              </a:spcAft>
              <a:buNone/>
              <a:defRPr>
                <a:solidFill>
                  <a:srgbClr val="053B5C"/>
                </a:solidFill>
              </a:defRPr>
            </a:lvl9pPr>
          </a:lstStyle>
          <a:p/>
        </p:txBody>
      </p:sp>
      <p:sp>
        <p:nvSpPr>
          <p:cNvPr id="215" name="Google Shape;215;p20"/>
          <p:cNvSpPr txBox="1"/>
          <p:nvPr>
            <p:ph idx="6" type="title"/>
          </p:nvPr>
        </p:nvSpPr>
        <p:spPr>
          <a:xfrm>
            <a:off x="6897375" y="1130825"/>
            <a:ext cx="1529100" cy="3000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800">
                <a:solidFill>
                  <a:srgbClr val="053B5C"/>
                </a:solidFill>
              </a:defRPr>
            </a:lvl1pPr>
            <a:lvl2pPr lvl="1" rtl="0">
              <a:spcBef>
                <a:spcPts val="0"/>
              </a:spcBef>
              <a:spcAft>
                <a:spcPts val="0"/>
              </a:spcAft>
              <a:buNone/>
              <a:defRPr sz="1800">
                <a:solidFill>
                  <a:srgbClr val="053B5C"/>
                </a:solidFill>
                <a:latin typeface="Open Sans"/>
                <a:ea typeface="Open Sans"/>
                <a:cs typeface="Open Sans"/>
                <a:sym typeface="Open Sans"/>
              </a:defRPr>
            </a:lvl2pPr>
            <a:lvl3pPr lvl="2" rtl="0">
              <a:spcBef>
                <a:spcPts val="0"/>
              </a:spcBef>
              <a:spcAft>
                <a:spcPts val="0"/>
              </a:spcAft>
              <a:buNone/>
              <a:defRPr sz="1800">
                <a:solidFill>
                  <a:srgbClr val="053B5C"/>
                </a:solidFill>
                <a:latin typeface="Open Sans"/>
                <a:ea typeface="Open Sans"/>
                <a:cs typeface="Open Sans"/>
                <a:sym typeface="Open Sans"/>
              </a:defRPr>
            </a:lvl3pPr>
            <a:lvl4pPr lvl="3" rtl="0">
              <a:spcBef>
                <a:spcPts val="0"/>
              </a:spcBef>
              <a:spcAft>
                <a:spcPts val="0"/>
              </a:spcAft>
              <a:buNone/>
              <a:defRPr sz="1800">
                <a:solidFill>
                  <a:srgbClr val="053B5C"/>
                </a:solidFill>
                <a:latin typeface="Open Sans"/>
                <a:ea typeface="Open Sans"/>
                <a:cs typeface="Open Sans"/>
                <a:sym typeface="Open Sans"/>
              </a:defRPr>
            </a:lvl4pPr>
            <a:lvl5pPr lvl="4" rtl="0">
              <a:spcBef>
                <a:spcPts val="0"/>
              </a:spcBef>
              <a:spcAft>
                <a:spcPts val="0"/>
              </a:spcAft>
              <a:buNone/>
              <a:defRPr sz="1800">
                <a:solidFill>
                  <a:srgbClr val="053B5C"/>
                </a:solidFill>
                <a:latin typeface="Open Sans"/>
                <a:ea typeface="Open Sans"/>
                <a:cs typeface="Open Sans"/>
                <a:sym typeface="Open Sans"/>
              </a:defRPr>
            </a:lvl5pPr>
            <a:lvl6pPr lvl="5" rtl="0">
              <a:spcBef>
                <a:spcPts val="0"/>
              </a:spcBef>
              <a:spcAft>
                <a:spcPts val="0"/>
              </a:spcAft>
              <a:buNone/>
              <a:defRPr sz="1800">
                <a:solidFill>
                  <a:srgbClr val="053B5C"/>
                </a:solidFill>
                <a:latin typeface="Open Sans"/>
                <a:ea typeface="Open Sans"/>
                <a:cs typeface="Open Sans"/>
                <a:sym typeface="Open Sans"/>
              </a:defRPr>
            </a:lvl6pPr>
            <a:lvl7pPr lvl="6" rtl="0">
              <a:spcBef>
                <a:spcPts val="0"/>
              </a:spcBef>
              <a:spcAft>
                <a:spcPts val="0"/>
              </a:spcAft>
              <a:buNone/>
              <a:defRPr sz="1800">
                <a:solidFill>
                  <a:srgbClr val="053B5C"/>
                </a:solidFill>
                <a:latin typeface="Open Sans"/>
                <a:ea typeface="Open Sans"/>
                <a:cs typeface="Open Sans"/>
                <a:sym typeface="Open Sans"/>
              </a:defRPr>
            </a:lvl7pPr>
            <a:lvl8pPr lvl="7" rtl="0">
              <a:spcBef>
                <a:spcPts val="0"/>
              </a:spcBef>
              <a:spcAft>
                <a:spcPts val="0"/>
              </a:spcAft>
              <a:buNone/>
              <a:defRPr sz="1800">
                <a:solidFill>
                  <a:srgbClr val="053B5C"/>
                </a:solidFill>
                <a:latin typeface="Open Sans"/>
                <a:ea typeface="Open Sans"/>
                <a:cs typeface="Open Sans"/>
                <a:sym typeface="Open Sans"/>
              </a:defRPr>
            </a:lvl8pPr>
            <a:lvl9pPr lvl="8" rtl="0">
              <a:spcBef>
                <a:spcPts val="0"/>
              </a:spcBef>
              <a:spcAft>
                <a:spcPts val="0"/>
              </a:spcAft>
              <a:buNone/>
              <a:defRPr sz="1800">
                <a:solidFill>
                  <a:srgbClr val="053B5C"/>
                </a:solidFill>
                <a:latin typeface="Open Sans"/>
                <a:ea typeface="Open Sans"/>
                <a:cs typeface="Open Sans"/>
                <a:sym typeface="Open San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2"/>
        </a:solidFill>
      </p:bgPr>
    </p:bg>
    <p:spTree>
      <p:nvGrpSpPr>
        <p:cNvPr id="13" name="Shape 13"/>
        <p:cNvGrpSpPr/>
        <p:nvPr/>
      </p:nvGrpSpPr>
      <p:grpSpPr>
        <a:xfrm>
          <a:off x="0" y="0"/>
          <a:ext cx="0" cy="0"/>
          <a:chOff x="0" y="0"/>
          <a:chExt cx="0" cy="0"/>
        </a:xfrm>
      </p:grpSpPr>
      <p:sp>
        <p:nvSpPr>
          <p:cNvPr id="14" name="Google Shape;14;p3"/>
          <p:cNvSpPr txBox="1"/>
          <p:nvPr>
            <p:ph type="title"/>
          </p:nvPr>
        </p:nvSpPr>
        <p:spPr>
          <a:xfrm>
            <a:off x="1489925" y="2573725"/>
            <a:ext cx="2288400" cy="7794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5" name="Google Shape;15;p3"/>
          <p:cNvSpPr txBox="1"/>
          <p:nvPr>
            <p:ph hasCustomPrompt="1" idx="2" type="title"/>
          </p:nvPr>
        </p:nvSpPr>
        <p:spPr>
          <a:xfrm>
            <a:off x="1489925" y="1220113"/>
            <a:ext cx="1132200" cy="1368900"/>
          </a:xfrm>
          <a:prstGeom prst="rect">
            <a:avLst/>
          </a:prstGeom>
        </p:spPr>
        <p:txBody>
          <a:bodyPr anchorCtr="0" anchor="b" bIns="91425" lIns="91425" spcFirstLastPara="1" rIns="91425" wrap="square" tIns="91425">
            <a:noAutofit/>
          </a:bodyPr>
          <a:lstStyle>
            <a:lvl1pPr lvl="0" rtl="0">
              <a:spcBef>
                <a:spcPts val="0"/>
              </a:spcBef>
              <a:spcAft>
                <a:spcPts val="0"/>
              </a:spcAft>
              <a:buSzPts val="8000"/>
              <a:buNone/>
              <a:defRPr sz="8000"/>
            </a:lvl1pPr>
            <a:lvl2pPr lvl="1" rtl="0">
              <a:spcBef>
                <a:spcPts val="0"/>
              </a:spcBef>
              <a:spcAft>
                <a:spcPts val="0"/>
              </a:spcAft>
              <a:buSzPts val="8000"/>
              <a:buNone/>
              <a:defRPr sz="8000"/>
            </a:lvl2pPr>
            <a:lvl3pPr lvl="2" rtl="0">
              <a:spcBef>
                <a:spcPts val="0"/>
              </a:spcBef>
              <a:spcAft>
                <a:spcPts val="0"/>
              </a:spcAft>
              <a:buSzPts val="8000"/>
              <a:buNone/>
              <a:defRPr sz="8000"/>
            </a:lvl3pPr>
            <a:lvl4pPr lvl="3" rtl="0">
              <a:spcBef>
                <a:spcPts val="0"/>
              </a:spcBef>
              <a:spcAft>
                <a:spcPts val="0"/>
              </a:spcAft>
              <a:buSzPts val="8000"/>
              <a:buNone/>
              <a:defRPr sz="8000"/>
            </a:lvl4pPr>
            <a:lvl5pPr lvl="4" rtl="0">
              <a:spcBef>
                <a:spcPts val="0"/>
              </a:spcBef>
              <a:spcAft>
                <a:spcPts val="0"/>
              </a:spcAft>
              <a:buSzPts val="8000"/>
              <a:buNone/>
              <a:defRPr sz="8000"/>
            </a:lvl5pPr>
            <a:lvl6pPr lvl="5" rtl="0">
              <a:spcBef>
                <a:spcPts val="0"/>
              </a:spcBef>
              <a:spcAft>
                <a:spcPts val="0"/>
              </a:spcAft>
              <a:buSzPts val="8000"/>
              <a:buNone/>
              <a:defRPr sz="8000"/>
            </a:lvl6pPr>
            <a:lvl7pPr lvl="6" rtl="0">
              <a:spcBef>
                <a:spcPts val="0"/>
              </a:spcBef>
              <a:spcAft>
                <a:spcPts val="0"/>
              </a:spcAft>
              <a:buSzPts val="8000"/>
              <a:buNone/>
              <a:defRPr sz="8000"/>
            </a:lvl7pPr>
            <a:lvl8pPr lvl="7" rtl="0">
              <a:spcBef>
                <a:spcPts val="0"/>
              </a:spcBef>
              <a:spcAft>
                <a:spcPts val="0"/>
              </a:spcAft>
              <a:buSzPts val="8000"/>
              <a:buNone/>
              <a:defRPr sz="8000"/>
            </a:lvl8pPr>
            <a:lvl9pPr lvl="8" rtl="0">
              <a:spcBef>
                <a:spcPts val="0"/>
              </a:spcBef>
              <a:spcAft>
                <a:spcPts val="0"/>
              </a:spcAft>
              <a:buSzPts val="8000"/>
              <a:buNone/>
              <a:defRPr sz="8000"/>
            </a:lvl9pPr>
          </a:lstStyle>
          <a:p>
            <a:r>
              <a:t>xx%</a:t>
            </a:r>
          </a:p>
        </p:txBody>
      </p:sp>
      <p:sp>
        <p:nvSpPr>
          <p:cNvPr id="16" name="Google Shape;16;p3"/>
          <p:cNvSpPr txBox="1"/>
          <p:nvPr>
            <p:ph idx="1" type="subTitle"/>
          </p:nvPr>
        </p:nvSpPr>
        <p:spPr>
          <a:xfrm>
            <a:off x="1489925" y="3205500"/>
            <a:ext cx="2452200" cy="6228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053B5C"/>
                </a:solidFill>
              </a:defRPr>
            </a:lvl1pPr>
            <a:lvl2pPr lvl="1" rtl="0">
              <a:spcBef>
                <a:spcPts val="1600"/>
              </a:spcBef>
              <a:spcAft>
                <a:spcPts val="0"/>
              </a:spcAft>
              <a:buNone/>
              <a:defRPr>
                <a:solidFill>
                  <a:srgbClr val="053B5C"/>
                </a:solidFill>
              </a:defRPr>
            </a:lvl2pPr>
            <a:lvl3pPr lvl="2" rtl="0">
              <a:spcBef>
                <a:spcPts val="1600"/>
              </a:spcBef>
              <a:spcAft>
                <a:spcPts val="0"/>
              </a:spcAft>
              <a:buNone/>
              <a:defRPr>
                <a:solidFill>
                  <a:srgbClr val="053B5C"/>
                </a:solidFill>
              </a:defRPr>
            </a:lvl3pPr>
            <a:lvl4pPr lvl="3" rtl="0">
              <a:spcBef>
                <a:spcPts val="1600"/>
              </a:spcBef>
              <a:spcAft>
                <a:spcPts val="0"/>
              </a:spcAft>
              <a:buNone/>
              <a:defRPr>
                <a:solidFill>
                  <a:srgbClr val="053B5C"/>
                </a:solidFill>
              </a:defRPr>
            </a:lvl4pPr>
            <a:lvl5pPr lvl="4" rtl="0">
              <a:spcBef>
                <a:spcPts val="1600"/>
              </a:spcBef>
              <a:spcAft>
                <a:spcPts val="0"/>
              </a:spcAft>
              <a:buNone/>
              <a:defRPr>
                <a:solidFill>
                  <a:srgbClr val="053B5C"/>
                </a:solidFill>
              </a:defRPr>
            </a:lvl5pPr>
            <a:lvl6pPr lvl="5" rtl="0">
              <a:spcBef>
                <a:spcPts val="1600"/>
              </a:spcBef>
              <a:spcAft>
                <a:spcPts val="0"/>
              </a:spcAft>
              <a:buNone/>
              <a:defRPr>
                <a:solidFill>
                  <a:srgbClr val="053B5C"/>
                </a:solidFill>
              </a:defRPr>
            </a:lvl6pPr>
            <a:lvl7pPr lvl="6" rtl="0">
              <a:spcBef>
                <a:spcPts val="1600"/>
              </a:spcBef>
              <a:spcAft>
                <a:spcPts val="0"/>
              </a:spcAft>
              <a:buNone/>
              <a:defRPr>
                <a:solidFill>
                  <a:srgbClr val="053B5C"/>
                </a:solidFill>
              </a:defRPr>
            </a:lvl7pPr>
            <a:lvl8pPr lvl="7" rtl="0">
              <a:spcBef>
                <a:spcPts val="1600"/>
              </a:spcBef>
              <a:spcAft>
                <a:spcPts val="0"/>
              </a:spcAft>
              <a:buNone/>
              <a:defRPr>
                <a:solidFill>
                  <a:srgbClr val="053B5C"/>
                </a:solidFill>
              </a:defRPr>
            </a:lvl8pPr>
            <a:lvl9pPr lvl="8" rtl="0">
              <a:spcBef>
                <a:spcPts val="1600"/>
              </a:spcBef>
              <a:spcAft>
                <a:spcPts val="1600"/>
              </a:spcAft>
              <a:buNone/>
              <a:defRPr>
                <a:solidFill>
                  <a:srgbClr val="053B5C"/>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3">
  <p:cSld name="CUSTOM_13">
    <p:bg>
      <p:bgPr>
        <a:solidFill>
          <a:schemeClr val="dk2"/>
        </a:solidFill>
      </p:bgPr>
    </p:bg>
    <p:spTree>
      <p:nvGrpSpPr>
        <p:cNvPr id="216" name="Shape 216"/>
        <p:cNvGrpSpPr/>
        <p:nvPr/>
      </p:nvGrpSpPr>
      <p:grpSpPr>
        <a:xfrm>
          <a:off x="0" y="0"/>
          <a:ext cx="0" cy="0"/>
          <a:chOff x="0" y="0"/>
          <a:chExt cx="0" cy="0"/>
        </a:xfrm>
      </p:grpSpPr>
      <p:sp>
        <p:nvSpPr>
          <p:cNvPr id="217" name="Google Shape;217;p21"/>
          <p:cNvSpPr/>
          <p:nvPr/>
        </p:nvSpPr>
        <p:spPr>
          <a:xfrm flipH="1">
            <a:off x="3222649" y="1592997"/>
            <a:ext cx="5854826" cy="2933425"/>
          </a:xfrm>
          <a:custGeom>
            <a:rect b="b" l="l" r="r" t="t"/>
            <a:pathLst>
              <a:path extrusionOk="0" h="113205" w="225946">
                <a:moveTo>
                  <a:pt x="62499" y="1"/>
                </a:moveTo>
                <a:cubicBezTo>
                  <a:pt x="59883" y="1"/>
                  <a:pt x="57255" y="334"/>
                  <a:pt x="54710" y="1008"/>
                </a:cubicBezTo>
                <a:cubicBezTo>
                  <a:pt x="48019" y="2794"/>
                  <a:pt x="42649" y="6628"/>
                  <a:pt x="39791" y="11712"/>
                </a:cubicBezTo>
                <a:cubicBezTo>
                  <a:pt x="36672" y="17272"/>
                  <a:pt x="35588" y="24499"/>
                  <a:pt x="28540" y="28059"/>
                </a:cubicBezTo>
                <a:cubicBezTo>
                  <a:pt x="26790" y="28940"/>
                  <a:pt x="24873" y="29250"/>
                  <a:pt x="22908" y="29678"/>
                </a:cubicBezTo>
                <a:cubicBezTo>
                  <a:pt x="21075" y="30083"/>
                  <a:pt x="19539" y="30774"/>
                  <a:pt x="18229" y="31869"/>
                </a:cubicBezTo>
                <a:cubicBezTo>
                  <a:pt x="15634" y="34048"/>
                  <a:pt x="13788" y="36953"/>
                  <a:pt x="12371" y="39691"/>
                </a:cubicBezTo>
                <a:cubicBezTo>
                  <a:pt x="10811" y="42715"/>
                  <a:pt x="9811" y="45906"/>
                  <a:pt x="9407" y="49157"/>
                </a:cubicBezTo>
                <a:cubicBezTo>
                  <a:pt x="8978" y="52514"/>
                  <a:pt x="9526" y="55765"/>
                  <a:pt x="9799" y="59122"/>
                </a:cubicBezTo>
                <a:cubicBezTo>
                  <a:pt x="9942" y="60956"/>
                  <a:pt x="9907" y="62813"/>
                  <a:pt x="9145" y="64563"/>
                </a:cubicBezTo>
                <a:cubicBezTo>
                  <a:pt x="8454" y="66159"/>
                  <a:pt x="7156" y="67528"/>
                  <a:pt x="5858" y="68850"/>
                </a:cubicBezTo>
                <a:cubicBezTo>
                  <a:pt x="3608" y="71124"/>
                  <a:pt x="2644" y="74053"/>
                  <a:pt x="1739" y="76886"/>
                </a:cubicBezTo>
                <a:cubicBezTo>
                  <a:pt x="1" y="82375"/>
                  <a:pt x="822" y="87769"/>
                  <a:pt x="5025" y="92293"/>
                </a:cubicBezTo>
                <a:cubicBezTo>
                  <a:pt x="9359" y="96948"/>
                  <a:pt x="15860" y="100080"/>
                  <a:pt x="22753" y="101830"/>
                </a:cubicBezTo>
                <a:cubicBezTo>
                  <a:pt x="28327" y="103249"/>
                  <a:pt x="34155" y="103754"/>
                  <a:pt x="39991" y="103754"/>
                </a:cubicBezTo>
                <a:cubicBezTo>
                  <a:pt x="42970" y="103754"/>
                  <a:pt x="45950" y="103623"/>
                  <a:pt x="48900" y="103413"/>
                </a:cubicBezTo>
                <a:cubicBezTo>
                  <a:pt x="53579" y="103092"/>
                  <a:pt x="58222" y="102437"/>
                  <a:pt x="62913" y="102175"/>
                </a:cubicBezTo>
                <a:cubicBezTo>
                  <a:pt x="63658" y="102135"/>
                  <a:pt x="64397" y="102114"/>
                  <a:pt x="65129" y="102114"/>
                </a:cubicBezTo>
                <a:cubicBezTo>
                  <a:pt x="68914" y="102114"/>
                  <a:pt x="72542" y="102654"/>
                  <a:pt x="76153" y="103711"/>
                </a:cubicBezTo>
                <a:cubicBezTo>
                  <a:pt x="80213" y="104902"/>
                  <a:pt x="84083" y="106461"/>
                  <a:pt x="88166" y="107592"/>
                </a:cubicBezTo>
                <a:cubicBezTo>
                  <a:pt x="90798" y="108319"/>
                  <a:pt x="93500" y="108890"/>
                  <a:pt x="96227" y="109331"/>
                </a:cubicBezTo>
                <a:cubicBezTo>
                  <a:pt x="101001" y="110283"/>
                  <a:pt x="106085" y="110676"/>
                  <a:pt x="110574" y="111283"/>
                </a:cubicBezTo>
                <a:cubicBezTo>
                  <a:pt x="113741" y="111712"/>
                  <a:pt x="116765" y="112534"/>
                  <a:pt x="119908" y="113022"/>
                </a:cubicBezTo>
                <a:cubicBezTo>
                  <a:pt x="120759" y="113151"/>
                  <a:pt x="121581" y="113204"/>
                  <a:pt x="122390" y="113204"/>
                </a:cubicBezTo>
                <a:cubicBezTo>
                  <a:pt x="124492" y="113204"/>
                  <a:pt x="126501" y="112842"/>
                  <a:pt x="128660" y="112498"/>
                </a:cubicBezTo>
                <a:cubicBezTo>
                  <a:pt x="130320" y="112230"/>
                  <a:pt x="131984" y="112138"/>
                  <a:pt x="133653" y="112138"/>
                </a:cubicBezTo>
                <a:cubicBezTo>
                  <a:pt x="135321" y="112138"/>
                  <a:pt x="136994" y="112230"/>
                  <a:pt x="138673" y="112331"/>
                </a:cubicBezTo>
                <a:cubicBezTo>
                  <a:pt x="141764" y="112515"/>
                  <a:pt x="144846" y="112620"/>
                  <a:pt x="147945" y="112620"/>
                </a:cubicBezTo>
                <a:cubicBezTo>
                  <a:pt x="148259" y="112620"/>
                  <a:pt x="148574" y="112619"/>
                  <a:pt x="148888" y="112617"/>
                </a:cubicBezTo>
                <a:cubicBezTo>
                  <a:pt x="162152" y="112522"/>
                  <a:pt x="175273" y="110831"/>
                  <a:pt x="188488" y="110069"/>
                </a:cubicBezTo>
                <a:cubicBezTo>
                  <a:pt x="199526" y="109438"/>
                  <a:pt x="212682" y="110081"/>
                  <a:pt x="221040" y="103235"/>
                </a:cubicBezTo>
                <a:cubicBezTo>
                  <a:pt x="224219" y="100627"/>
                  <a:pt x="225946" y="97151"/>
                  <a:pt x="225350" y="93531"/>
                </a:cubicBezTo>
                <a:cubicBezTo>
                  <a:pt x="224803" y="90138"/>
                  <a:pt x="222243" y="87197"/>
                  <a:pt x="218087" y="86007"/>
                </a:cubicBezTo>
                <a:cubicBezTo>
                  <a:pt x="212908" y="84518"/>
                  <a:pt x="207181" y="85637"/>
                  <a:pt x="201943" y="84316"/>
                </a:cubicBezTo>
                <a:cubicBezTo>
                  <a:pt x="197144" y="83101"/>
                  <a:pt x="193418" y="80244"/>
                  <a:pt x="189429" y="77958"/>
                </a:cubicBezTo>
                <a:cubicBezTo>
                  <a:pt x="187453" y="76815"/>
                  <a:pt x="185357" y="75779"/>
                  <a:pt x="183047" y="75124"/>
                </a:cubicBezTo>
                <a:cubicBezTo>
                  <a:pt x="181018" y="74552"/>
                  <a:pt x="178881" y="74329"/>
                  <a:pt x="176737" y="74329"/>
                </a:cubicBezTo>
                <a:cubicBezTo>
                  <a:pt x="176026" y="74329"/>
                  <a:pt x="175314" y="74353"/>
                  <a:pt x="174606" y="74398"/>
                </a:cubicBezTo>
                <a:cubicBezTo>
                  <a:pt x="168947" y="74749"/>
                  <a:pt x="163483" y="76316"/>
                  <a:pt x="157786" y="76316"/>
                </a:cubicBezTo>
                <a:cubicBezTo>
                  <a:pt x="157682" y="76316"/>
                  <a:pt x="157577" y="76316"/>
                  <a:pt x="157473" y="76315"/>
                </a:cubicBezTo>
                <a:cubicBezTo>
                  <a:pt x="152663" y="76267"/>
                  <a:pt x="147317" y="75124"/>
                  <a:pt x="144816" y="71600"/>
                </a:cubicBezTo>
                <a:cubicBezTo>
                  <a:pt x="143388" y="69576"/>
                  <a:pt x="143149" y="67207"/>
                  <a:pt x="142661" y="64956"/>
                </a:cubicBezTo>
                <a:cubicBezTo>
                  <a:pt x="142245" y="62968"/>
                  <a:pt x="141518" y="61075"/>
                  <a:pt x="140209" y="59337"/>
                </a:cubicBezTo>
                <a:cubicBezTo>
                  <a:pt x="137863" y="56205"/>
                  <a:pt x="134089" y="53753"/>
                  <a:pt x="129743" y="52514"/>
                </a:cubicBezTo>
                <a:cubicBezTo>
                  <a:pt x="127656" y="51919"/>
                  <a:pt x="125480" y="51649"/>
                  <a:pt x="123261" y="51649"/>
                </a:cubicBezTo>
                <a:cubicBezTo>
                  <a:pt x="123037" y="51649"/>
                  <a:pt x="122812" y="51652"/>
                  <a:pt x="122587" y="51657"/>
                </a:cubicBezTo>
                <a:cubicBezTo>
                  <a:pt x="122123" y="51669"/>
                  <a:pt x="121659" y="51693"/>
                  <a:pt x="121182" y="51728"/>
                </a:cubicBezTo>
                <a:cubicBezTo>
                  <a:pt x="116479" y="50609"/>
                  <a:pt x="111503" y="50002"/>
                  <a:pt x="107121" y="48192"/>
                </a:cubicBezTo>
                <a:cubicBezTo>
                  <a:pt x="99501" y="45049"/>
                  <a:pt x="96298" y="38441"/>
                  <a:pt x="94560" y="32178"/>
                </a:cubicBezTo>
                <a:cubicBezTo>
                  <a:pt x="93584" y="28678"/>
                  <a:pt x="92929" y="25106"/>
                  <a:pt x="91726" y="21641"/>
                </a:cubicBezTo>
                <a:cubicBezTo>
                  <a:pt x="90810" y="19034"/>
                  <a:pt x="89548" y="16486"/>
                  <a:pt x="87952" y="14081"/>
                </a:cubicBezTo>
                <a:cubicBezTo>
                  <a:pt x="84809" y="9330"/>
                  <a:pt x="80237" y="4973"/>
                  <a:pt x="74200" y="2365"/>
                </a:cubicBezTo>
                <a:cubicBezTo>
                  <a:pt x="70558" y="797"/>
                  <a:pt x="66542" y="1"/>
                  <a:pt x="62499" y="1"/>
                </a:cubicBezTo>
                <a:close/>
              </a:path>
            </a:pathLst>
          </a:custGeom>
          <a:solidFill>
            <a:srgbClr val="FFFFFF">
              <a:alpha val="31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1"/>
          <p:cNvSpPr/>
          <p:nvPr/>
        </p:nvSpPr>
        <p:spPr>
          <a:xfrm>
            <a:off x="70" y="850947"/>
            <a:ext cx="8179245" cy="4098021"/>
          </a:xfrm>
          <a:custGeom>
            <a:rect b="b" l="l" r="r" t="t"/>
            <a:pathLst>
              <a:path extrusionOk="0" h="113205" w="225946">
                <a:moveTo>
                  <a:pt x="62499" y="1"/>
                </a:moveTo>
                <a:cubicBezTo>
                  <a:pt x="59883" y="1"/>
                  <a:pt x="57255" y="334"/>
                  <a:pt x="54710" y="1008"/>
                </a:cubicBezTo>
                <a:cubicBezTo>
                  <a:pt x="48019" y="2794"/>
                  <a:pt x="42649" y="6628"/>
                  <a:pt x="39791" y="11712"/>
                </a:cubicBezTo>
                <a:cubicBezTo>
                  <a:pt x="36672" y="17272"/>
                  <a:pt x="35588" y="24499"/>
                  <a:pt x="28540" y="28059"/>
                </a:cubicBezTo>
                <a:cubicBezTo>
                  <a:pt x="26790" y="28940"/>
                  <a:pt x="24873" y="29250"/>
                  <a:pt x="22908" y="29678"/>
                </a:cubicBezTo>
                <a:cubicBezTo>
                  <a:pt x="21075" y="30083"/>
                  <a:pt x="19539" y="30774"/>
                  <a:pt x="18229" y="31869"/>
                </a:cubicBezTo>
                <a:cubicBezTo>
                  <a:pt x="15634" y="34048"/>
                  <a:pt x="13788" y="36953"/>
                  <a:pt x="12371" y="39691"/>
                </a:cubicBezTo>
                <a:cubicBezTo>
                  <a:pt x="10811" y="42715"/>
                  <a:pt x="9811" y="45906"/>
                  <a:pt x="9407" y="49157"/>
                </a:cubicBezTo>
                <a:cubicBezTo>
                  <a:pt x="8978" y="52514"/>
                  <a:pt x="9526" y="55765"/>
                  <a:pt x="9799" y="59122"/>
                </a:cubicBezTo>
                <a:cubicBezTo>
                  <a:pt x="9942" y="60956"/>
                  <a:pt x="9907" y="62813"/>
                  <a:pt x="9145" y="64563"/>
                </a:cubicBezTo>
                <a:cubicBezTo>
                  <a:pt x="8454" y="66159"/>
                  <a:pt x="7156" y="67528"/>
                  <a:pt x="5858" y="68850"/>
                </a:cubicBezTo>
                <a:cubicBezTo>
                  <a:pt x="3608" y="71124"/>
                  <a:pt x="2644" y="74053"/>
                  <a:pt x="1739" y="76886"/>
                </a:cubicBezTo>
                <a:cubicBezTo>
                  <a:pt x="1" y="82375"/>
                  <a:pt x="822" y="87769"/>
                  <a:pt x="5025" y="92293"/>
                </a:cubicBezTo>
                <a:cubicBezTo>
                  <a:pt x="9359" y="96948"/>
                  <a:pt x="15860" y="100080"/>
                  <a:pt x="22753" y="101830"/>
                </a:cubicBezTo>
                <a:cubicBezTo>
                  <a:pt x="28327" y="103249"/>
                  <a:pt x="34155" y="103754"/>
                  <a:pt x="39991" y="103754"/>
                </a:cubicBezTo>
                <a:cubicBezTo>
                  <a:pt x="42970" y="103754"/>
                  <a:pt x="45950" y="103623"/>
                  <a:pt x="48900" y="103413"/>
                </a:cubicBezTo>
                <a:cubicBezTo>
                  <a:pt x="53579" y="103092"/>
                  <a:pt x="58222" y="102437"/>
                  <a:pt x="62913" y="102175"/>
                </a:cubicBezTo>
                <a:cubicBezTo>
                  <a:pt x="63658" y="102135"/>
                  <a:pt x="64397" y="102114"/>
                  <a:pt x="65129" y="102114"/>
                </a:cubicBezTo>
                <a:cubicBezTo>
                  <a:pt x="68914" y="102114"/>
                  <a:pt x="72542" y="102654"/>
                  <a:pt x="76153" y="103711"/>
                </a:cubicBezTo>
                <a:cubicBezTo>
                  <a:pt x="80213" y="104902"/>
                  <a:pt x="84083" y="106461"/>
                  <a:pt x="88166" y="107592"/>
                </a:cubicBezTo>
                <a:cubicBezTo>
                  <a:pt x="90798" y="108319"/>
                  <a:pt x="93500" y="108890"/>
                  <a:pt x="96227" y="109331"/>
                </a:cubicBezTo>
                <a:cubicBezTo>
                  <a:pt x="101001" y="110283"/>
                  <a:pt x="106085" y="110676"/>
                  <a:pt x="110574" y="111283"/>
                </a:cubicBezTo>
                <a:cubicBezTo>
                  <a:pt x="113741" y="111712"/>
                  <a:pt x="116765" y="112534"/>
                  <a:pt x="119908" y="113022"/>
                </a:cubicBezTo>
                <a:cubicBezTo>
                  <a:pt x="120759" y="113151"/>
                  <a:pt x="121581" y="113204"/>
                  <a:pt x="122390" y="113204"/>
                </a:cubicBezTo>
                <a:cubicBezTo>
                  <a:pt x="124492" y="113204"/>
                  <a:pt x="126501" y="112842"/>
                  <a:pt x="128660" y="112498"/>
                </a:cubicBezTo>
                <a:cubicBezTo>
                  <a:pt x="130320" y="112230"/>
                  <a:pt x="131984" y="112138"/>
                  <a:pt x="133653" y="112138"/>
                </a:cubicBezTo>
                <a:cubicBezTo>
                  <a:pt x="135321" y="112138"/>
                  <a:pt x="136994" y="112230"/>
                  <a:pt x="138673" y="112331"/>
                </a:cubicBezTo>
                <a:cubicBezTo>
                  <a:pt x="141764" y="112515"/>
                  <a:pt x="144846" y="112620"/>
                  <a:pt x="147945" y="112620"/>
                </a:cubicBezTo>
                <a:cubicBezTo>
                  <a:pt x="148259" y="112620"/>
                  <a:pt x="148574" y="112619"/>
                  <a:pt x="148888" y="112617"/>
                </a:cubicBezTo>
                <a:cubicBezTo>
                  <a:pt x="162152" y="112522"/>
                  <a:pt x="175273" y="110831"/>
                  <a:pt x="188488" y="110069"/>
                </a:cubicBezTo>
                <a:cubicBezTo>
                  <a:pt x="199526" y="109438"/>
                  <a:pt x="212682" y="110081"/>
                  <a:pt x="221040" y="103235"/>
                </a:cubicBezTo>
                <a:cubicBezTo>
                  <a:pt x="224219" y="100627"/>
                  <a:pt x="225946" y="97151"/>
                  <a:pt x="225350" y="93531"/>
                </a:cubicBezTo>
                <a:cubicBezTo>
                  <a:pt x="224803" y="90138"/>
                  <a:pt x="222243" y="87197"/>
                  <a:pt x="218087" y="86007"/>
                </a:cubicBezTo>
                <a:cubicBezTo>
                  <a:pt x="212908" y="84518"/>
                  <a:pt x="207181" y="85637"/>
                  <a:pt x="201943" y="84316"/>
                </a:cubicBezTo>
                <a:cubicBezTo>
                  <a:pt x="197144" y="83101"/>
                  <a:pt x="193418" y="80244"/>
                  <a:pt x="189429" y="77958"/>
                </a:cubicBezTo>
                <a:cubicBezTo>
                  <a:pt x="187453" y="76815"/>
                  <a:pt x="185357" y="75779"/>
                  <a:pt x="183047" y="75124"/>
                </a:cubicBezTo>
                <a:cubicBezTo>
                  <a:pt x="181018" y="74552"/>
                  <a:pt x="178881" y="74329"/>
                  <a:pt x="176737" y="74329"/>
                </a:cubicBezTo>
                <a:cubicBezTo>
                  <a:pt x="176026" y="74329"/>
                  <a:pt x="175314" y="74353"/>
                  <a:pt x="174606" y="74398"/>
                </a:cubicBezTo>
                <a:cubicBezTo>
                  <a:pt x="168947" y="74749"/>
                  <a:pt x="163483" y="76316"/>
                  <a:pt x="157786" y="76316"/>
                </a:cubicBezTo>
                <a:cubicBezTo>
                  <a:pt x="157682" y="76316"/>
                  <a:pt x="157577" y="76316"/>
                  <a:pt x="157473" y="76315"/>
                </a:cubicBezTo>
                <a:cubicBezTo>
                  <a:pt x="152663" y="76267"/>
                  <a:pt x="147317" y="75124"/>
                  <a:pt x="144816" y="71600"/>
                </a:cubicBezTo>
                <a:cubicBezTo>
                  <a:pt x="143388" y="69576"/>
                  <a:pt x="143149" y="67207"/>
                  <a:pt x="142661" y="64956"/>
                </a:cubicBezTo>
                <a:cubicBezTo>
                  <a:pt x="142245" y="62968"/>
                  <a:pt x="141518" y="61075"/>
                  <a:pt x="140209" y="59337"/>
                </a:cubicBezTo>
                <a:cubicBezTo>
                  <a:pt x="137863" y="56205"/>
                  <a:pt x="134089" y="53753"/>
                  <a:pt x="129743" y="52514"/>
                </a:cubicBezTo>
                <a:cubicBezTo>
                  <a:pt x="127656" y="51919"/>
                  <a:pt x="125480" y="51649"/>
                  <a:pt x="123261" y="51649"/>
                </a:cubicBezTo>
                <a:cubicBezTo>
                  <a:pt x="123037" y="51649"/>
                  <a:pt x="122812" y="51652"/>
                  <a:pt x="122587" y="51657"/>
                </a:cubicBezTo>
                <a:cubicBezTo>
                  <a:pt x="122123" y="51669"/>
                  <a:pt x="121659" y="51693"/>
                  <a:pt x="121182" y="51728"/>
                </a:cubicBezTo>
                <a:cubicBezTo>
                  <a:pt x="116479" y="50609"/>
                  <a:pt x="111503" y="50002"/>
                  <a:pt x="107121" y="48192"/>
                </a:cubicBezTo>
                <a:cubicBezTo>
                  <a:pt x="99501" y="45049"/>
                  <a:pt x="96298" y="38441"/>
                  <a:pt x="94560" y="32178"/>
                </a:cubicBezTo>
                <a:cubicBezTo>
                  <a:pt x="93584" y="28678"/>
                  <a:pt x="92929" y="25106"/>
                  <a:pt x="91726" y="21641"/>
                </a:cubicBezTo>
                <a:cubicBezTo>
                  <a:pt x="90810" y="19034"/>
                  <a:pt x="89548" y="16486"/>
                  <a:pt x="87952" y="14081"/>
                </a:cubicBezTo>
                <a:cubicBezTo>
                  <a:pt x="84809" y="9330"/>
                  <a:pt x="80237" y="4973"/>
                  <a:pt x="74200" y="2365"/>
                </a:cubicBezTo>
                <a:cubicBezTo>
                  <a:pt x="70558" y="797"/>
                  <a:pt x="66542" y="1"/>
                  <a:pt x="62499" y="1"/>
                </a:cubicBezTo>
                <a:close/>
              </a:path>
            </a:pathLst>
          </a:custGeom>
          <a:solidFill>
            <a:srgbClr val="FFFFFF">
              <a:alpha val="44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1"/>
          <p:cNvSpPr/>
          <p:nvPr/>
        </p:nvSpPr>
        <p:spPr>
          <a:xfrm>
            <a:off x="82" y="3040134"/>
            <a:ext cx="9143830" cy="2103365"/>
          </a:xfrm>
          <a:custGeom>
            <a:rect b="b" l="l" r="r" t="t"/>
            <a:pathLst>
              <a:path extrusionOk="0" h="58104" w="252592">
                <a:moveTo>
                  <a:pt x="23957" y="0"/>
                </a:moveTo>
                <a:cubicBezTo>
                  <a:pt x="15373" y="0"/>
                  <a:pt x="7336" y="1024"/>
                  <a:pt x="0" y="3430"/>
                </a:cubicBezTo>
                <a:lnTo>
                  <a:pt x="0" y="17206"/>
                </a:lnTo>
                <a:lnTo>
                  <a:pt x="0" y="40352"/>
                </a:lnTo>
                <a:lnTo>
                  <a:pt x="0" y="58104"/>
                </a:lnTo>
                <a:lnTo>
                  <a:pt x="148650" y="58104"/>
                </a:lnTo>
                <a:cubicBezTo>
                  <a:pt x="147757" y="57997"/>
                  <a:pt x="146769" y="57818"/>
                  <a:pt x="145721" y="57568"/>
                </a:cubicBezTo>
                <a:lnTo>
                  <a:pt x="145721" y="57568"/>
                </a:lnTo>
                <a:lnTo>
                  <a:pt x="148650" y="58104"/>
                </a:lnTo>
                <a:lnTo>
                  <a:pt x="252592" y="58104"/>
                </a:lnTo>
                <a:lnTo>
                  <a:pt x="252592" y="16777"/>
                </a:lnTo>
                <a:cubicBezTo>
                  <a:pt x="236294" y="29080"/>
                  <a:pt x="217132" y="33582"/>
                  <a:pt x="196520" y="33582"/>
                </a:cubicBezTo>
                <a:cubicBezTo>
                  <a:pt x="140227" y="33582"/>
                  <a:pt x="73113" y="0"/>
                  <a:pt x="2395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1"/>
          <p:cNvSpPr txBox="1"/>
          <p:nvPr>
            <p:ph type="title"/>
          </p:nvPr>
        </p:nvSpPr>
        <p:spPr>
          <a:xfrm>
            <a:off x="717525" y="552990"/>
            <a:ext cx="7708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21" name="Google Shape;221;p21"/>
          <p:cNvSpPr txBox="1"/>
          <p:nvPr>
            <p:ph idx="1" type="subTitle"/>
          </p:nvPr>
        </p:nvSpPr>
        <p:spPr>
          <a:xfrm>
            <a:off x="1162550" y="2509075"/>
            <a:ext cx="1984800" cy="1151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053B5C"/>
                </a:solidFill>
              </a:defRPr>
            </a:lvl1pPr>
            <a:lvl2pPr lvl="1" rtl="0" algn="ctr">
              <a:spcBef>
                <a:spcPts val="1600"/>
              </a:spcBef>
              <a:spcAft>
                <a:spcPts val="0"/>
              </a:spcAft>
              <a:buNone/>
              <a:defRPr>
                <a:solidFill>
                  <a:srgbClr val="053B5C"/>
                </a:solidFill>
              </a:defRPr>
            </a:lvl2pPr>
            <a:lvl3pPr lvl="2" rtl="0" algn="ctr">
              <a:spcBef>
                <a:spcPts val="1600"/>
              </a:spcBef>
              <a:spcAft>
                <a:spcPts val="0"/>
              </a:spcAft>
              <a:buNone/>
              <a:defRPr>
                <a:solidFill>
                  <a:srgbClr val="053B5C"/>
                </a:solidFill>
              </a:defRPr>
            </a:lvl3pPr>
            <a:lvl4pPr lvl="3" rtl="0" algn="ctr">
              <a:spcBef>
                <a:spcPts val="1600"/>
              </a:spcBef>
              <a:spcAft>
                <a:spcPts val="0"/>
              </a:spcAft>
              <a:buNone/>
              <a:defRPr>
                <a:solidFill>
                  <a:srgbClr val="053B5C"/>
                </a:solidFill>
              </a:defRPr>
            </a:lvl4pPr>
            <a:lvl5pPr lvl="4" rtl="0" algn="ctr">
              <a:spcBef>
                <a:spcPts val="1600"/>
              </a:spcBef>
              <a:spcAft>
                <a:spcPts val="0"/>
              </a:spcAft>
              <a:buNone/>
              <a:defRPr>
                <a:solidFill>
                  <a:srgbClr val="053B5C"/>
                </a:solidFill>
              </a:defRPr>
            </a:lvl5pPr>
            <a:lvl6pPr lvl="5" rtl="0" algn="ctr">
              <a:spcBef>
                <a:spcPts val="1600"/>
              </a:spcBef>
              <a:spcAft>
                <a:spcPts val="0"/>
              </a:spcAft>
              <a:buNone/>
              <a:defRPr>
                <a:solidFill>
                  <a:srgbClr val="053B5C"/>
                </a:solidFill>
              </a:defRPr>
            </a:lvl6pPr>
            <a:lvl7pPr lvl="6" rtl="0" algn="ctr">
              <a:spcBef>
                <a:spcPts val="1600"/>
              </a:spcBef>
              <a:spcAft>
                <a:spcPts val="0"/>
              </a:spcAft>
              <a:buNone/>
              <a:defRPr>
                <a:solidFill>
                  <a:srgbClr val="053B5C"/>
                </a:solidFill>
              </a:defRPr>
            </a:lvl7pPr>
            <a:lvl8pPr lvl="7" rtl="0" algn="ctr">
              <a:spcBef>
                <a:spcPts val="1600"/>
              </a:spcBef>
              <a:spcAft>
                <a:spcPts val="0"/>
              </a:spcAft>
              <a:buNone/>
              <a:defRPr>
                <a:solidFill>
                  <a:srgbClr val="053B5C"/>
                </a:solidFill>
              </a:defRPr>
            </a:lvl8pPr>
            <a:lvl9pPr lvl="8" rtl="0" algn="ctr">
              <a:spcBef>
                <a:spcPts val="1600"/>
              </a:spcBef>
              <a:spcAft>
                <a:spcPts val="1600"/>
              </a:spcAft>
              <a:buNone/>
              <a:defRPr>
                <a:solidFill>
                  <a:srgbClr val="053B5C"/>
                </a:solidFill>
              </a:defRPr>
            </a:lvl9pPr>
          </a:lstStyle>
          <a:p/>
        </p:txBody>
      </p:sp>
      <p:sp>
        <p:nvSpPr>
          <p:cNvPr id="222" name="Google Shape;222;p21"/>
          <p:cNvSpPr txBox="1"/>
          <p:nvPr>
            <p:ph idx="2" type="title"/>
          </p:nvPr>
        </p:nvSpPr>
        <p:spPr>
          <a:xfrm>
            <a:off x="1162538" y="3737250"/>
            <a:ext cx="19848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1800">
                <a:solidFill>
                  <a:srgbClr val="053B5C"/>
                </a:solidFill>
              </a:defRPr>
            </a:lvl1pPr>
            <a:lvl2pPr lvl="1" rtl="0" algn="ctr">
              <a:spcBef>
                <a:spcPts val="0"/>
              </a:spcBef>
              <a:spcAft>
                <a:spcPts val="0"/>
              </a:spcAft>
              <a:buNone/>
              <a:defRPr sz="1800">
                <a:solidFill>
                  <a:srgbClr val="053B5C"/>
                </a:solidFill>
              </a:defRPr>
            </a:lvl2pPr>
            <a:lvl3pPr lvl="2" rtl="0" algn="ctr">
              <a:spcBef>
                <a:spcPts val="0"/>
              </a:spcBef>
              <a:spcAft>
                <a:spcPts val="0"/>
              </a:spcAft>
              <a:buNone/>
              <a:defRPr sz="1800">
                <a:solidFill>
                  <a:srgbClr val="053B5C"/>
                </a:solidFill>
              </a:defRPr>
            </a:lvl3pPr>
            <a:lvl4pPr lvl="3" rtl="0" algn="ctr">
              <a:spcBef>
                <a:spcPts val="0"/>
              </a:spcBef>
              <a:spcAft>
                <a:spcPts val="0"/>
              </a:spcAft>
              <a:buNone/>
              <a:defRPr sz="1800">
                <a:solidFill>
                  <a:srgbClr val="053B5C"/>
                </a:solidFill>
              </a:defRPr>
            </a:lvl4pPr>
            <a:lvl5pPr lvl="4" rtl="0" algn="ctr">
              <a:spcBef>
                <a:spcPts val="0"/>
              </a:spcBef>
              <a:spcAft>
                <a:spcPts val="0"/>
              </a:spcAft>
              <a:buNone/>
              <a:defRPr sz="1800">
                <a:solidFill>
                  <a:srgbClr val="053B5C"/>
                </a:solidFill>
              </a:defRPr>
            </a:lvl5pPr>
            <a:lvl6pPr lvl="5" rtl="0" algn="ctr">
              <a:spcBef>
                <a:spcPts val="0"/>
              </a:spcBef>
              <a:spcAft>
                <a:spcPts val="0"/>
              </a:spcAft>
              <a:buNone/>
              <a:defRPr sz="1800">
                <a:solidFill>
                  <a:srgbClr val="053B5C"/>
                </a:solidFill>
              </a:defRPr>
            </a:lvl6pPr>
            <a:lvl7pPr lvl="6" rtl="0" algn="ctr">
              <a:spcBef>
                <a:spcPts val="0"/>
              </a:spcBef>
              <a:spcAft>
                <a:spcPts val="0"/>
              </a:spcAft>
              <a:buNone/>
              <a:defRPr sz="1800">
                <a:solidFill>
                  <a:srgbClr val="053B5C"/>
                </a:solidFill>
              </a:defRPr>
            </a:lvl7pPr>
            <a:lvl8pPr lvl="7" rtl="0" algn="ctr">
              <a:spcBef>
                <a:spcPts val="0"/>
              </a:spcBef>
              <a:spcAft>
                <a:spcPts val="0"/>
              </a:spcAft>
              <a:buNone/>
              <a:defRPr sz="1800">
                <a:solidFill>
                  <a:srgbClr val="053B5C"/>
                </a:solidFill>
              </a:defRPr>
            </a:lvl8pPr>
            <a:lvl9pPr lvl="8" rtl="0" algn="ctr">
              <a:spcBef>
                <a:spcPts val="0"/>
              </a:spcBef>
              <a:spcAft>
                <a:spcPts val="0"/>
              </a:spcAft>
              <a:buNone/>
              <a:defRPr sz="1800">
                <a:solidFill>
                  <a:srgbClr val="053B5C"/>
                </a:solidFill>
              </a:defRPr>
            </a:lvl9pPr>
          </a:lstStyle>
          <a:p/>
        </p:txBody>
      </p:sp>
      <p:sp>
        <p:nvSpPr>
          <p:cNvPr id="223" name="Google Shape;223;p21"/>
          <p:cNvSpPr txBox="1"/>
          <p:nvPr>
            <p:ph idx="3" type="subTitle"/>
          </p:nvPr>
        </p:nvSpPr>
        <p:spPr>
          <a:xfrm>
            <a:off x="3579600" y="2509075"/>
            <a:ext cx="1984800" cy="1151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053B5C"/>
                </a:solidFill>
              </a:defRPr>
            </a:lvl1pPr>
            <a:lvl2pPr lvl="1" rtl="0" algn="ctr">
              <a:spcBef>
                <a:spcPts val="1600"/>
              </a:spcBef>
              <a:spcAft>
                <a:spcPts val="0"/>
              </a:spcAft>
              <a:buNone/>
              <a:defRPr>
                <a:solidFill>
                  <a:srgbClr val="053B5C"/>
                </a:solidFill>
              </a:defRPr>
            </a:lvl2pPr>
            <a:lvl3pPr lvl="2" rtl="0" algn="ctr">
              <a:spcBef>
                <a:spcPts val="1600"/>
              </a:spcBef>
              <a:spcAft>
                <a:spcPts val="0"/>
              </a:spcAft>
              <a:buNone/>
              <a:defRPr>
                <a:solidFill>
                  <a:srgbClr val="053B5C"/>
                </a:solidFill>
              </a:defRPr>
            </a:lvl3pPr>
            <a:lvl4pPr lvl="3" rtl="0" algn="ctr">
              <a:spcBef>
                <a:spcPts val="1600"/>
              </a:spcBef>
              <a:spcAft>
                <a:spcPts val="0"/>
              </a:spcAft>
              <a:buNone/>
              <a:defRPr>
                <a:solidFill>
                  <a:srgbClr val="053B5C"/>
                </a:solidFill>
              </a:defRPr>
            </a:lvl4pPr>
            <a:lvl5pPr lvl="4" rtl="0" algn="ctr">
              <a:spcBef>
                <a:spcPts val="1600"/>
              </a:spcBef>
              <a:spcAft>
                <a:spcPts val="0"/>
              </a:spcAft>
              <a:buNone/>
              <a:defRPr>
                <a:solidFill>
                  <a:srgbClr val="053B5C"/>
                </a:solidFill>
              </a:defRPr>
            </a:lvl5pPr>
            <a:lvl6pPr lvl="5" rtl="0" algn="ctr">
              <a:spcBef>
                <a:spcPts val="1600"/>
              </a:spcBef>
              <a:spcAft>
                <a:spcPts val="0"/>
              </a:spcAft>
              <a:buNone/>
              <a:defRPr>
                <a:solidFill>
                  <a:srgbClr val="053B5C"/>
                </a:solidFill>
              </a:defRPr>
            </a:lvl6pPr>
            <a:lvl7pPr lvl="6" rtl="0" algn="ctr">
              <a:spcBef>
                <a:spcPts val="1600"/>
              </a:spcBef>
              <a:spcAft>
                <a:spcPts val="0"/>
              </a:spcAft>
              <a:buNone/>
              <a:defRPr>
                <a:solidFill>
                  <a:srgbClr val="053B5C"/>
                </a:solidFill>
              </a:defRPr>
            </a:lvl7pPr>
            <a:lvl8pPr lvl="7" rtl="0" algn="ctr">
              <a:spcBef>
                <a:spcPts val="1600"/>
              </a:spcBef>
              <a:spcAft>
                <a:spcPts val="0"/>
              </a:spcAft>
              <a:buNone/>
              <a:defRPr>
                <a:solidFill>
                  <a:srgbClr val="053B5C"/>
                </a:solidFill>
              </a:defRPr>
            </a:lvl8pPr>
            <a:lvl9pPr lvl="8" rtl="0" algn="ctr">
              <a:spcBef>
                <a:spcPts val="1600"/>
              </a:spcBef>
              <a:spcAft>
                <a:spcPts val="1600"/>
              </a:spcAft>
              <a:buNone/>
              <a:defRPr>
                <a:solidFill>
                  <a:srgbClr val="053B5C"/>
                </a:solidFill>
              </a:defRPr>
            </a:lvl9pPr>
          </a:lstStyle>
          <a:p/>
        </p:txBody>
      </p:sp>
      <p:sp>
        <p:nvSpPr>
          <p:cNvPr id="224" name="Google Shape;224;p21"/>
          <p:cNvSpPr txBox="1"/>
          <p:nvPr>
            <p:ph idx="4" type="title"/>
          </p:nvPr>
        </p:nvSpPr>
        <p:spPr>
          <a:xfrm>
            <a:off x="3579588" y="3737250"/>
            <a:ext cx="19848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1800">
                <a:solidFill>
                  <a:srgbClr val="053B5C"/>
                </a:solidFill>
              </a:defRPr>
            </a:lvl1pPr>
            <a:lvl2pPr lvl="1" rtl="0" algn="ctr">
              <a:spcBef>
                <a:spcPts val="0"/>
              </a:spcBef>
              <a:spcAft>
                <a:spcPts val="0"/>
              </a:spcAft>
              <a:buNone/>
              <a:defRPr sz="1800">
                <a:solidFill>
                  <a:srgbClr val="053B5C"/>
                </a:solidFill>
              </a:defRPr>
            </a:lvl2pPr>
            <a:lvl3pPr lvl="2" rtl="0" algn="ctr">
              <a:spcBef>
                <a:spcPts val="0"/>
              </a:spcBef>
              <a:spcAft>
                <a:spcPts val="0"/>
              </a:spcAft>
              <a:buNone/>
              <a:defRPr sz="1800">
                <a:solidFill>
                  <a:srgbClr val="053B5C"/>
                </a:solidFill>
              </a:defRPr>
            </a:lvl3pPr>
            <a:lvl4pPr lvl="3" rtl="0" algn="ctr">
              <a:spcBef>
                <a:spcPts val="0"/>
              </a:spcBef>
              <a:spcAft>
                <a:spcPts val="0"/>
              </a:spcAft>
              <a:buNone/>
              <a:defRPr sz="1800">
                <a:solidFill>
                  <a:srgbClr val="053B5C"/>
                </a:solidFill>
              </a:defRPr>
            </a:lvl4pPr>
            <a:lvl5pPr lvl="4" rtl="0" algn="ctr">
              <a:spcBef>
                <a:spcPts val="0"/>
              </a:spcBef>
              <a:spcAft>
                <a:spcPts val="0"/>
              </a:spcAft>
              <a:buNone/>
              <a:defRPr sz="1800">
                <a:solidFill>
                  <a:srgbClr val="053B5C"/>
                </a:solidFill>
              </a:defRPr>
            </a:lvl5pPr>
            <a:lvl6pPr lvl="5" rtl="0" algn="ctr">
              <a:spcBef>
                <a:spcPts val="0"/>
              </a:spcBef>
              <a:spcAft>
                <a:spcPts val="0"/>
              </a:spcAft>
              <a:buNone/>
              <a:defRPr sz="1800">
                <a:solidFill>
                  <a:srgbClr val="053B5C"/>
                </a:solidFill>
              </a:defRPr>
            </a:lvl6pPr>
            <a:lvl7pPr lvl="6" rtl="0" algn="ctr">
              <a:spcBef>
                <a:spcPts val="0"/>
              </a:spcBef>
              <a:spcAft>
                <a:spcPts val="0"/>
              </a:spcAft>
              <a:buNone/>
              <a:defRPr sz="1800">
                <a:solidFill>
                  <a:srgbClr val="053B5C"/>
                </a:solidFill>
              </a:defRPr>
            </a:lvl7pPr>
            <a:lvl8pPr lvl="7" rtl="0" algn="ctr">
              <a:spcBef>
                <a:spcPts val="0"/>
              </a:spcBef>
              <a:spcAft>
                <a:spcPts val="0"/>
              </a:spcAft>
              <a:buNone/>
              <a:defRPr sz="1800">
                <a:solidFill>
                  <a:srgbClr val="053B5C"/>
                </a:solidFill>
              </a:defRPr>
            </a:lvl8pPr>
            <a:lvl9pPr lvl="8" rtl="0" algn="ctr">
              <a:spcBef>
                <a:spcPts val="0"/>
              </a:spcBef>
              <a:spcAft>
                <a:spcPts val="0"/>
              </a:spcAft>
              <a:buNone/>
              <a:defRPr sz="1800">
                <a:solidFill>
                  <a:srgbClr val="053B5C"/>
                </a:solidFill>
              </a:defRPr>
            </a:lvl9pPr>
          </a:lstStyle>
          <a:p/>
        </p:txBody>
      </p:sp>
      <p:sp>
        <p:nvSpPr>
          <p:cNvPr id="225" name="Google Shape;225;p21"/>
          <p:cNvSpPr txBox="1"/>
          <p:nvPr>
            <p:ph idx="5" type="subTitle"/>
          </p:nvPr>
        </p:nvSpPr>
        <p:spPr>
          <a:xfrm>
            <a:off x="5996650" y="2509075"/>
            <a:ext cx="1984800" cy="1151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053B5C"/>
                </a:solidFill>
              </a:defRPr>
            </a:lvl1pPr>
            <a:lvl2pPr lvl="1" rtl="0" algn="ctr">
              <a:spcBef>
                <a:spcPts val="1600"/>
              </a:spcBef>
              <a:spcAft>
                <a:spcPts val="0"/>
              </a:spcAft>
              <a:buNone/>
              <a:defRPr>
                <a:solidFill>
                  <a:srgbClr val="053B5C"/>
                </a:solidFill>
              </a:defRPr>
            </a:lvl2pPr>
            <a:lvl3pPr lvl="2" rtl="0" algn="ctr">
              <a:spcBef>
                <a:spcPts val="1600"/>
              </a:spcBef>
              <a:spcAft>
                <a:spcPts val="0"/>
              </a:spcAft>
              <a:buNone/>
              <a:defRPr>
                <a:solidFill>
                  <a:srgbClr val="053B5C"/>
                </a:solidFill>
              </a:defRPr>
            </a:lvl3pPr>
            <a:lvl4pPr lvl="3" rtl="0" algn="ctr">
              <a:spcBef>
                <a:spcPts val="1600"/>
              </a:spcBef>
              <a:spcAft>
                <a:spcPts val="0"/>
              </a:spcAft>
              <a:buNone/>
              <a:defRPr>
                <a:solidFill>
                  <a:srgbClr val="053B5C"/>
                </a:solidFill>
              </a:defRPr>
            </a:lvl4pPr>
            <a:lvl5pPr lvl="4" rtl="0" algn="ctr">
              <a:spcBef>
                <a:spcPts val="1600"/>
              </a:spcBef>
              <a:spcAft>
                <a:spcPts val="0"/>
              </a:spcAft>
              <a:buNone/>
              <a:defRPr>
                <a:solidFill>
                  <a:srgbClr val="053B5C"/>
                </a:solidFill>
              </a:defRPr>
            </a:lvl5pPr>
            <a:lvl6pPr lvl="5" rtl="0" algn="ctr">
              <a:spcBef>
                <a:spcPts val="1600"/>
              </a:spcBef>
              <a:spcAft>
                <a:spcPts val="0"/>
              </a:spcAft>
              <a:buNone/>
              <a:defRPr>
                <a:solidFill>
                  <a:srgbClr val="053B5C"/>
                </a:solidFill>
              </a:defRPr>
            </a:lvl6pPr>
            <a:lvl7pPr lvl="6" rtl="0" algn="ctr">
              <a:spcBef>
                <a:spcPts val="1600"/>
              </a:spcBef>
              <a:spcAft>
                <a:spcPts val="0"/>
              </a:spcAft>
              <a:buNone/>
              <a:defRPr>
                <a:solidFill>
                  <a:srgbClr val="053B5C"/>
                </a:solidFill>
              </a:defRPr>
            </a:lvl7pPr>
            <a:lvl8pPr lvl="7" rtl="0" algn="ctr">
              <a:spcBef>
                <a:spcPts val="1600"/>
              </a:spcBef>
              <a:spcAft>
                <a:spcPts val="0"/>
              </a:spcAft>
              <a:buNone/>
              <a:defRPr>
                <a:solidFill>
                  <a:srgbClr val="053B5C"/>
                </a:solidFill>
              </a:defRPr>
            </a:lvl8pPr>
            <a:lvl9pPr lvl="8" rtl="0" algn="ctr">
              <a:spcBef>
                <a:spcPts val="1600"/>
              </a:spcBef>
              <a:spcAft>
                <a:spcPts val="1600"/>
              </a:spcAft>
              <a:buNone/>
              <a:defRPr>
                <a:solidFill>
                  <a:srgbClr val="053B5C"/>
                </a:solidFill>
              </a:defRPr>
            </a:lvl9pPr>
          </a:lstStyle>
          <a:p/>
        </p:txBody>
      </p:sp>
      <p:sp>
        <p:nvSpPr>
          <p:cNvPr id="226" name="Google Shape;226;p21"/>
          <p:cNvSpPr txBox="1"/>
          <p:nvPr>
            <p:ph idx="6" type="title"/>
          </p:nvPr>
        </p:nvSpPr>
        <p:spPr>
          <a:xfrm>
            <a:off x="5996638" y="3737250"/>
            <a:ext cx="19848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1800">
                <a:solidFill>
                  <a:srgbClr val="053B5C"/>
                </a:solidFill>
              </a:defRPr>
            </a:lvl1pPr>
            <a:lvl2pPr lvl="1" rtl="0" algn="ctr">
              <a:spcBef>
                <a:spcPts val="0"/>
              </a:spcBef>
              <a:spcAft>
                <a:spcPts val="0"/>
              </a:spcAft>
              <a:buNone/>
              <a:defRPr sz="1800">
                <a:solidFill>
                  <a:srgbClr val="053B5C"/>
                </a:solidFill>
              </a:defRPr>
            </a:lvl2pPr>
            <a:lvl3pPr lvl="2" rtl="0" algn="ctr">
              <a:spcBef>
                <a:spcPts val="0"/>
              </a:spcBef>
              <a:spcAft>
                <a:spcPts val="0"/>
              </a:spcAft>
              <a:buNone/>
              <a:defRPr sz="1800">
                <a:solidFill>
                  <a:srgbClr val="053B5C"/>
                </a:solidFill>
              </a:defRPr>
            </a:lvl3pPr>
            <a:lvl4pPr lvl="3" rtl="0" algn="ctr">
              <a:spcBef>
                <a:spcPts val="0"/>
              </a:spcBef>
              <a:spcAft>
                <a:spcPts val="0"/>
              </a:spcAft>
              <a:buNone/>
              <a:defRPr sz="1800">
                <a:solidFill>
                  <a:srgbClr val="053B5C"/>
                </a:solidFill>
              </a:defRPr>
            </a:lvl4pPr>
            <a:lvl5pPr lvl="4" rtl="0" algn="ctr">
              <a:spcBef>
                <a:spcPts val="0"/>
              </a:spcBef>
              <a:spcAft>
                <a:spcPts val="0"/>
              </a:spcAft>
              <a:buNone/>
              <a:defRPr sz="1800">
                <a:solidFill>
                  <a:srgbClr val="053B5C"/>
                </a:solidFill>
              </a:defRPr>
            </a:lvl5pPr>
            <a:lvl6pPr lvl="5" rtl="0" algn="ctr">
              <a:spcBef>
                <a:spcPts val="0"/>
              </a:spcBef>
              <a:spcAft>
                <a:spcPts val="0"/>
              </a:spcAft>
              <a:buNone/>
              <a:defRPr sz="1800">
                <a:solidFill>
                  <a:srgbClr val="053B5C"/>
                </a:solidFill>
              </a:defRPr>
            </a:lvl6pPr>
            <a:lvl7pPr lvl="6" rtl="0" algn="ctr">
              <a:spcBef>
                <a:spcPts val="0"/>
              </a:spcBef>
              <a:spcAft>
                <a:spcPts val="0"/>
              </a:spcAft>
              <a:buNone/>
              <a:defRPr sz="1800">
                <a:solidFill>
                  <a:srgbClr val="053B5C"/>
                </a:solidFill>
              </a:defRPr>
            </a:lvl7pPr>
            <a:lvl8pPr lvl="7" rtl="0" algn="ctr">
              <a:spcBef>
                <a:spcPts val="0"/>
              </a:spcBef>
              <a:spcAft>
                <a:spcPts val="0"/>
              </a:spcAft>
              <a:buNone/>
              <a:defRPr sz="1800">
                <a:solidFill>
                  <a:srgbClr val="053B5C"/>
                </a:solidFill>
              </a:defRPr>
            </a:lvl8pPr>
            <a:lvl9pPr lvl="8" rtl="0" algn="ctr">
              <a:spcBef>
                <a:spcPts val="0"/>
              </a:spcBef>
              <a:spcAft>
                <a:spcPts val="0"/>
              </a:spcAft>
              <a:buNone/>
              <a:defRPr sz="1800">
                <a:solidFill>
                  <a:srgbClr val="053B5C"/>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
  <p:cSld name="CUSTOM_7">
    <p:bg>
      <p:bgPr>
        <a:solidFill>
          <a:schemeClr val="dk2"/>
        </a:solidFill>
      </p:bgPr>
    </p:bg>
    <p:spTree>
      <p:nvGrpSpPr>
        <p:cNvPr id="227" name="Shape 227"/>
        <p:cNvGrpSpPr/>
        <p:nvPr/>
      </p:nvGrpSpPr>
      <p:grpSpPr>
        <a:xfrm>
          <a:off x="0" y="0"/>
          <a:ext cx="0" cy="0"/>
          <a:chOff x="0" y="0"/>
          <a:chExt cx="0" cy="0"/>
        </a:xfrm>
      </p:grpSpPr>
      <p:sp>
        <p:nvSpPr>
          <p:cNvPr id="228" name="Google Shape;228;p22"/>
          <p:cNvSpPr txBox="1"/>
          <p:nvPr>
            <p:ph type="title"/>
          </p:nvPr>
        </p:nvSpPr>
        <p:spPr>
          <a:xfrm>
            <a:off x="717525" y="552990"/>
            <a:ext cx="7708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grpSp>
        <p:nvGrpSpPr>
          <p:cNvPr id="229" name="Google Shape;229;p22"/>
          <p:cNvGrpSpPr/>
          <p:nvPr/>
        </p:nvGrpSpPr>
        <p:grpSpPr>
          <a:xfrm>
            <a:off x="5496559" y="4259725"/>
            <a:ext cx="3647441" cy="883785"/>
            <a:chOff x="5496559" y="4280025"/>
            <a:chExt cx="3647441" cy="883785"/>
          </a:xfrm>
        </p:grpSpPr>
        <p:sp>
          <p:nvSpPr>
            <p:cNvPr id="230" name="Google Shape;230;p22"/>
            <p:cNvSpPr/>
            <p:nvPr/>
          </p:nvSpPr>
          <p:spPr>
            <a:xfrm flipH="1">
              <a:off x="7110116" y="4280025"/>
              <a:ext cx="2033884" cy="883785"/>
            </a:xfrm>
            <a:custGeom>
              <a:rect b="b" l="l" r="r" t="t"/>
              <a:pathLst>
                <a:path extrusionOk="0" h="32615" w="75058">
                  <a:moveTo>
                    <a:pt x="26971" y="1"/>
                  </a:moveTo>
                  <a:cubicBezTo>
                    <a:pt x="16792" y="1"/>
                    <a:pt x="7040" y="5763"/>
                    <a:pt x="2429" y="15589"/>
                  </a:cubicBezTo>
                  <a:cubicBezTo>
                    <a:pt x="2382" y="15684"/>
                    <a:pt x="2358" y="15779"/>
                    <a:pt x="2310" y="15875"/>
                  </a:cubicBezTo>
                  <a:cubicBezTo>
                    <a:pt x="1453" y="16946"/>
                    <a:pt x="679" y="18065"/>
                    <a:pt x="0" y="19244"/>
                  </a:cubicBezTo>
                  <a:lnTo>
                    <a:pt x="0" y="32615"/>
                  </a:lnTo>
                  <a:lnTo>
                    <a:pt x="75057" y="32615"/>
                  </a:lnTo>
                  <a:cubicBezTo>
                    <a:pt x="73819" y="28007"/>
                    <a:pt x="70640" y="23959"/>
                    <a:pt x="65985" y="21768"/>
                  </a:cubicBezTo>
                  <a:cubicBezTo>
                    <a:pt x="63680" y="20692"/>
                    <a:pt x="61256" y="20183"/>
                    <a:pt x="58871" y="20183"/>
                  </a:cubicBezTo>
                  <a:cubicBezTo>
                    <a:pt x="56981" y="20183"/>
                    <a:pt x="55116" y="20503"/>
                    <a:pt x="53352" y="21113"/>
                  </a:cubicBezTo>
                  <a:cubicBezTo>
                    <a:pt x="51566" y="13255"/>
                    <a:pt x="46328" y="6266"/>
                    <a:pt x="38470" y="2575"/>
                  </a:cubicBezTo>
                  <a:cubicBezTo>
                    <a:pt x="34746" y="828"/>
                    <a:pt x="30828" y="1"/>
                    <a:pt x="26971" y="1"/>
                  </a:cubicBezTo>
                  <a:close/>
                </a:path>
              </a:pathLst>
            </a:custGeom>
            <a:solidFill>
              <a:srgbClr val="FFFFFF">
                <a:alpha val="44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2"/>
            <p:cNvSpPr/>
            <p:nvPr/>
          </p:nvSpPr>
          <p:spPr>
            <a:xfrm>
              <a:off x="5496559" y="4663290"/>
              <a:ext cx="1937483" cy="500521"/>
            </a:xfrm>
            <a:custGeom>
              <a:rect b="b" l="l" r="r" t="t"/>
              <a:pathLst>
                <a:path extrusionOk="0" h="15496" w="59984">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FFFFFF">
                <a:alpha val="44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CUSTOM_4">
    <p:spTree>
      <p:nvGrpSpPr>
        <p:cNvPr id="232" name="Shape 232"/>
        <p:cNvGrpSpPr/>
        <p:nvPr/>
      </p:nvGrpSpPr>
      <p:grpSpPr>
        <a:xfrm>
          <a:off x="0" y="0"/>
          <a:ext cx="0" cy="0"/>
          <a:chOff x="0" y="0"/>
          <a:chExt cx="0" cy="0"/>
        </a:xfrm>
      </p:grpSpPr>
      <p:grpSp>
        <p:nvGrpSpPr>
          <p:cNvPr id="233" name="Google Shape;233;p23"/>
          <p:cNvGrpSpPr/>
          <p:nvPr/>
        </p:nvGrpSpPr>
        <p:grpSpPr>
          <a:xfrm rot="-199848">
            <a:off x="7416046" y="3853117"/>
            <a:ext cx="581719" cy="921601"/>
            <a:chOff x="-1904298" y="1056455"/>
            <a:chExt cx="581725" cy="921611"/>
          </a:xfrm>
        </p:grpSpPr>
        <p:sp>
          <p:nvSpPr>
            <p:cNvPr id="234" name="Google Shape;234;p23"/>
            <p:cNvSpPr/>
            <p:nvPr/>
          </p:nvSpPr>
          <p:spPr>
            <a:xfrm>
              <a:off x="-1904298" y="1056455"/>
              <a:ext cx="581725" cy="887132"/>
            </a:xfrm>
            <a:custGeom>
              <a:rect b="b" l="l" r="r" t="t"/>
              <a:pathLst>
                <a:path extrusionOk="0" h="58249" w="38196">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rgbClr val="5AD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3"/>
            <p:cNvSpPr/>
            <p:nvPr/>
          </p:nvSpPr>
          <p:spPr>
            <a:xfrm>
              <a:off x="-1862965" y="1216748"/>
              <a:ext cx="442995" cy="761317"/>
            </a:xfrm>
            <a:custGeom>
              <a:rect b="b" l="l" r="r" t="t"/>
              <a:pathLst>
                <a:path extrusionOk="0" h="49988" w="29087">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rgbClr val="449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6" name="Google Shape;236;p23"/>
          <p:cNvGrpSpPr/>
          <p:nvPr/>
        </p:nvGrpSpPr>
        <p:grpSpPr>
          <a:xfrm>
            <a:off x="6704539" y="3934149"/>
            <a:ext cx="878448" cy="863379"/>
            <a:chOff x="-5358445" y="839844"/>
            <a:chExt cx="1391711" cy="1367837"/>
          </a:xfrm>
        </p:grpSpPr>
        <p:sp>
          <p:nvSpPr>
            <p:cNvPr id="237" name="Google Shape;237;p23"/>
            <p:cNvSpPr/>
            <p:nvPr/>
          </p:nvSpPr>
          <p:spPr>
            <a:xfrm>
              <a:off x="-5358445" y="839844"/>
              <a:ext cx="1391711" cy="1367419"/>
            </a:xfrm>
            <a:custGeom>
              <a:rect b="b" l="l" r="r" t="t"/>
              <a:pathLst>
                <a:path extrusionOk="0" h="49029" w="49900">
                  <a:moveTo>
                    <a:pt x="1057" y="0"/>
                  </a:moveTo>
                  <a:cubicBezTo>
                    <a:pt x="781" y="0"/>
                    <a:pt x="673" y="296"/>
                    <a:pt x="750" y="529"/>
                  </a:cubicBezTo>
                  <a:cubicBezTo>
                    <a:pt x="560" y="529"/>
                    <a:pt x="369" y="648"/>
                    <a:pt x="357" y="886"/>
                  </a:cubicBezTo>
                  <a:cubicBezTo>
                    <a:pt x="0" y="7708"/>
                    <a:pt x="1596" y="14340"/>
                    <a:pt x="3798" y="20746"/>
                  </a:cubicBezTo>
                  <a:cubicBezTo>
                    <a:pt x="5870" y="26770"/>
                    <a:pt x="8204" y="32854"/>
                    <a:pt x="12788" y="37450"/>
                  </a:cubicBezTo>
                  <a:cubicBezTo>
                    <a:pt x="17157" y="41820"/>
                    <a:pt x="22789" y="44689"/>
                    <a:pt x="28575" y="46678"/>
                  </a:cubicBezTo>
                  <a:cubicBezTo>
                    <a:pt x="32108" y="47894"/>
                    <a:pt x="35925" y="49028"/>
                    <a:pt x="39693" y="49028"/>
                  </a:cubicBezTo>
                  <a:cubicBezTo>
                    <a:pt x="41639" y="49028"/>
                    <a:pt x="43573" y="48726"/>
                    <a:pt x="45446" y="47975"/>
                  </a:cubicBezTo>
                  <a:cubicBezTo>
                    <a:pt x="45589" y="47916"/>
                    <a:pt x="45649" y="47821"/>
                    <a:pt x="45661" y="47725"/>
                  </a:cubicBezTo>
                  <a:cubicBezTo>
                    <a:pt x="45745" y="47795"/>
                    <a:pt x="45857" y="47836"/>
                    <a:pt x="45967" y="47836"/>
                  </a:cubicBezTo>
                  <a:cubicBezTo>
                    <a:pt x="46118" y="47836"/>
                    <a:pt x="46265" y="47757"/>
                    <a:pt x="46327" y="47571"/>
                  </a:cubicBezTo>
                  <a:cubicBezTo>
                    <a:pt x="49899" y="36581"/>
                    <a:pt x="43565" y="23937"/>
                    <a:pt x="36052" y="16126"/>
                  </a:cubicBezTo>
                  <a:cubicBezTo>
                    <a:pt x="26873" y="6589"/>
                    <a:pt x="14014" y="1791"/>
                    <a:pt x="1119" y="5"/>
                  </a:cubicBezTo>
                  <a:cubicBezTo>
                    <a:pt x="1098" y="2"/>
                    <a:pt x="1077" y="0"/>
                    <a:pt x="1057" y="0"/>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3"/>
            <p:cNvSpPr/>
            <p:nvPr/>
          </p:nvSpPr>
          <p:spPr>
            <a:xfrm>
              <a:off x="-5168235" y="1050330"/>
              <a:ext cx="1163208" cy="1157351"/>
            </a:xfrm>
            <a:custGeom>
              <a:rect b="b" l="l" r="r" t="t"/>
              <a:pathLst>
                <a:path extrusionOk="0" h="41497" w="41707">
                  <a:moveTo>
                    <a:pt x="3415" y="0"/>
                  </a:moveTo>
                  <a:cubicBezTo>
                    <a:pt x="3118" y="0"/>
                    <a:pt x="2838" y="377"/>
                    <a:pt x="3098" y="673"/>
                  </a:cubicBezTo>
                  <a:cubicBezTo>
                    <a:pt x="5968" y="4043"/>
                    <a:pt x="8825" y="7424"/>
                    <a:pt x="11694" y="10794"/>
                  </a:cubicBezTo>
                  <a:cubicBezTo>
                    <a:pt x="7944" y="9591"/>
                    <a:pt x="4265" y="8186"/>
                    <a:pt x="669" y="6567"/>
                  </a:cubicBezTo>
                  <a:cubicBezTo>
                    <a:pt x="612" y="6541"/>
                    <a:pt x="557" y="6529"/>
                    <a:pt x="507" y="6529"/>
                  </a:cubicBezTo>
                  <a:cubicBezTo>
                    <a:pt x="143" y="6529"/>
                    <a:pt x="1" y="7141"/>
                    <a:pt x="419" y="7329"/>
                  </a:cubicBezTo>
                  <a:cubicBezTo>
                    <a:pt x="4158" y="9020"/>
                    <a:pt x="12564" y="12008"/>
                    <a:pt x="12730" y="12008"/>
                  </a:cubicBezTo>
                  <a:cubicBezTo>
                    <a:pt x="15826" y="15651"/>
                    <a:pt x="18922" y="19283"/>
                    <a:pt x="22029" y="22914"/>
                  </a:cubicBezTo>
                  <a:cubicBezTo>
                    <a:pt x="22303" y="23224"/>
                    <a:pt x="22577" y="23533"/>
                    <a:pt x="22851" y="23855"/>
                  </a:cubicBezTo>
                  <a:cubicBezTo>
                    <a:pt x="22003" y="23918"/>
                    <a:pt x="21159" y="23950"/>
                    <a:pt x="20319" y="23950"/>
                  </a:cubicBezTo>
                  <a:cubicBezTo>
                    <a:pt x="16565" y="23950"/>
                    <a:pt x="12884" y="23317"/>
                    <a:pt x="9313" y="22033"/>
                  </a:cubicBezTo>
                  <a:cubicBezTo>
                    <a:pt x="9266" y="22017"/>
                    <a:pt x="9220" y="22010"/>
                    <a:pt x="9178" y="22010"/>
                  </a:cubicBezTo>
                  <a:cubicBezTo>
                    <a:pt x="8783" y="22010"/>
                    <a:pt x="8623" y="22646"/>
                    <a:pt x="9063" y="22807"/>
                  </a:cubicBezTo>
                  <a:cubicBezTo>
                    <a:pt x="12688" y="24102"/>
                    <a:pt x="16421" y="24755"/>
                    <a:pt x="20225" y="24755"/>
                  </a:cubicBezTo>
                  <a:cubicBezTo>
                    <a:pt x="21144" y="24755"/>
                    <a:pt x="22067" y="24717"/>
                    <a:pt x="22993" y="24641"/>
                  </a:cubicBezTo>
                  <a:cubicBezTo>
                    <a:pt x="23160" y="24629"/>
                    <a:pt x="23267" y="24534"/>
                    <a:pt x="23339" y="24414"/>
                  </a:cubicBezTo>
                  <a:cubicBezTo>
                    <a:pt x="27149" y="28820"/>
                    <a:pt x="31090" y="33106"/>
                    <a:pt x="35424" y="36964"/>
                  </a:cubicBezTo>
                  <a:cubicBezTo>
                    <a:pt x="34186" y="37165"/>
                    <a:pt x="32949" y="37265"/>
                    <a:pt x="31719" y="37265"/>
                  </a:cubicBezTo>
                  <a:cubicBezTo>
                    <a:pt x="28655" y="37265"/>
                    <a:pt x="25636" y="36641"/>
                    <a:pt x="22755" y="35392"/>
                  </a:cubicBezTo>
                  <a:cubicBezTo>
                    <a:pt x="22701" y="35369"/>
                    <a:pt x="22650" y="35359"/>
                    <a:pt x="22602" y="35359"/>
                  </a:cubicBezTo>
                  <a:cubicBezTo>
                    <a:pt x="22232" y="35359"/>
                    <a:pt x="22083" y="35987"/>
                    <a:pt x="22505" y="36166"/>
                  </a:cubicBezTo>
                  <a:cubicBezTo>
                    <a:pt x="25470" y="37439"/>
                    <a:pt x="28583" y="38077"/>
                    <a:pt x="31737" y="38077"/>
                  </a:cubicBezTo>
                  <a:cubicBezTo>
                    <a:pt x="33155" y="38077"/>
                    <a:pt x="34582" y="37948"/>
                    <a:pt x="36007" y="37690"/>
                  </a:cubicBezTo>
                  <a:cubicBezTo>
                    <a:pt x="36078" y="37678"/>
                    <a:pt x="36126" y="37654"/>
                    <a:pt x="36174" y="37630"/>
                  </a:cubicBezTo>
                  <a:cubicBezTo>
                    <a:pt x="37698" y="38952"/>
                    <a:pt x="39269" y="40226"/>
                    <a:pt x="40912" y="41417"/>
                  </a:cubicBezTo>
                  <a:cubicBezTo>
                    <a:pt x="40988" y="41473"/>
                    <a:pt x="41064" y="41497"/>
                    <a:pt x="41137" y="41497"/>
                  </a:cubicBezTo>
                  <a:cubicBezTo>
                    <a:pt x="41464" y="41497"/>
                    <a:pt x="41706" y="41003"/>
                    <a:pt x="41365" y="40750"/>
                  </a:cubicBezTo>
                  <a:cubicBezTo>
                    <a:pt x="37745" y="38107"/>
                    <a:pt x="34447" y="35130"/>
                    <a:pt x="31328" y="31951"/>
                  </a:cubicBezTo>
                  <a:cubicBezTo>
                    <a:pt x="31423" y="31951"/>
                    <a:pt x="31530" y="31892"/>
                    <a:pt x="31590" y="31773"/>
                  </a:cubicBezTo>
                  <a:cubicBezTo>
                    <a:pt x="33745" y="27724"/>
                    <a:pt x="34150" y="23129"/>
                    <a:pt x="32638" y="18795"/>
                  </a:cubicBezTo>
                  <a:cubicBezTo>
                    <a:pt x="32568" y="18591"/>
                    <a:pt x="32389" y="18501"/>
                    <a:pt x="32216" y="18501"/>
                  </a:cubicBezTo>
                  <a:cubicBezTo>
                    <a:pt x="31975" y="18501"/>
                    <a:pt x="31748" y="18677"/>
                    <a:pt x="31852" y="18961"/>
                  </a:cubicBezTo>
                  <a:cubicBezTo>
                    <a:pt x="33280" y="23081"/>
                    <a:pt x="32971" y="27474"/>
                    <a:pt x="30923" y="31320"/>
                  </a:cubicBezTo>
                  <a:cubicBezTo>
                    <a:pt x="30887" y="31380"/>
                    <a:pt x="30875" y="31439"/>
                    <a:pt x="30875" y="31487"/>
                  </a:cubicBezTo>
                  <a:cubicBezTo>
                    <a:pt x="27851" y="28391"/>
                    <a:pt x="24982" y="25117"/>
                    <a:pt x="22172" y="21831"/>
                  </a:cubicBezTo>
                  <a:cubicBezTo>
                    <a:pt x="21005" y="20462"/>
                    <a:pt x="19838" y="19092"/>
                    <a:pt x="18683" y="17735"/>
                  </a:cubicBezTo>
                  <a:cubicBezTo>
                    <a:pt x="18719" y="17687"/>
                    <a:pt x="18743" y="17640"/>
                    <a:pt x="18767" y="17568"/>
                  </a:cubicBezTo>
                  <a:cubicBezTo>
                    <a:pt x="19779" y="13663"/>
                    <a:pt x="20231" y="9698"/>
                    <a:pt x="20088" y="5662"/>
                  </a:cubicBezTo>
                  <a:cubicBezTo>
                    <a:pt x="20076" y="5390"/>
                    <a:pt x="19854" y="5249"/>
                    <a:pt x="19646" y="5249"/>
                  </a:cubicBezTo>
                  <a:cubicBezTo>
                    <a:pt x="19454" y="5249"/>
                    <a:pt x="19273" y="5369"/>
                    <a:pt x="19279" y="5615"/>
                  </a:cubicBezTo>
                  <a:cubicBezTo>
                    <a:pt x="19422" y="9484"/>
                    <a:pt x="19017" y="13270"/>
                    <a:pt x="18064" y="17021"/>
                  </a:cubicBezTo>
                  <a:cubicBezTo>
                    <a:pt x="13278" y="11401"/>
                    <a:pt x="8492" y="5769"/>
                    <a:pt x="3693" y="138"/>
                  </a:cubicBezTo>
                  <a:cubicBezTo>
                    <a:pt x="3611" y="41"/>
                    <a:pt x="3512" y="0"/>
                    <a:pt x="3415" y="0"/>
                  </a:cubicBezTo>
                  <a:close/>
                </a:path>
              </a:pathLst>
            </a:custGeom>
            <a:solidFill>
              <a:srgbClr val="449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 name="Google Shape;239;p23"/>
          <p:cNvGrpSpPr/>
          <p:nvPr/>
        </p:nvGrpSpPr>
        <p:grpSpPr>
          <a:xfrm rot="-1263781">
            <a:off x="7715407" y="4030012"/>
            <a:ext cx="890375" cy="822935"/>
            <a:chOff x="-1855532" y="1600966"/>
            <a:chExt cx="890361" cy="822923"/>
          </a:xfrm>
        </p:grpSpPr>
        <p:sp>
          <p:nvSpPr>
            <p:cNvPr id="240" name="Google Shape;240;p23"/>
            <p:cNvSpPr/>
            <p:nvPr/>
          </p:nvSpPr>
          <p:spPr>
            <a:xfrm>
              <a:off x="-1855532" y="1600966"/>
              <a:ext cx="890361" cy="822923"/>
            </a:xfrm>
            <a:custGeom>
              <a:rect b="b" l="l" r="r" t="t"/>
              <a:pathLst>
                <a:path extrusionOk="0" h="54033" w="58461">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3"/>
            <p:cNvSpPr/>
            <p:nvPr/>
          </p:nvSpPr>
          <p:spPr>
            <a:xfrm>
              <a:off x="-1801299" y="1673750"/>
              <a:ext cx="648448" cy="672557"/>
            </a:xfrm>
            <a:custGeom>
              <a:rect b="b" l="l" r="r" t="t"/>
              <a:pathLst>
                <a:path extrusionOk="0" h="44160" w="42577">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rgbClr val="449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2" name="Google Shape;242;p23"/>
          <p:cNvGrpSpPr/>
          <p:nvPr/>
        </p:nvGrpSpPr>
        <p:grpSpPr>
          <a:xfrm>
            <a:off x="1" y="2854047"/>
            <a:ext cx="9144001" cy="2289456"/>
            <a:chOff x="271750" y="2423875"/>
            <a:chExt cx="7077400" cy="1772025"/>
          </a:xfrm>
        </p:grpSpPr>
        <p:sp>
          <p:nvSpPr>
            <p:cNvPr id="243" name="Google Shape;243;p23"/>
            <p:cNvSpPr/>
            <p:nvPr/>
          </p:nvSpPr>
          <p:spPr>
            <a:xfrm>
              <a:off x="277700" y="2423875"/>
              <a:ext cx="7071450" cy="1772025"/>
            </a:xfrm>
            <a:custGeom>
              <a:rect b="b" l="l" r="r" t="t"/>
              <a:pathLst>
                <a:path extrusionOk="0" h="70881" w="282858">
                  <a:moveTo>
                    <a:pt x="57528" y="1"/>
                  </a:moveTo>
                  <a:cubicBezTo>
                    <a:pt x="37107" y="1"/>
                    <a:pt x="17867" y="6326"/>
                    <a:pt x="1" y="16029"/>
                  </a:cubicBezTo>
                  <a:lnTo>
                    <a:pt x="1" y="70881"/>
                  </a:lnTo>
                  <a:lnTo>
                    <a:pt x="282857" y="70881"/>
                  </a:lnTo>
                  <a:lnTo>
                    <a:pt x="282857" y="53831"/>
                  </a:lnTo>
                  <a:cubicBezTo>
                    <a:pt x="276183" y="53941"/>
                    <a:pt x="269511" y="54030"/>
                    <a:pt x="262852" y="54030"/>
                  </a:cubicBezTo>
                  <a:cubicBezTo>
                    <a:pt x="230491" y="54030"/>
                    <a:pt x="198425" y="51930"/>
                    <a:pt x="167736" y="39913"/>
                  </a:cubicBezTo>
                  <a:cubicBezTo>
                    <a:pt x="131005" y="25530"/>
                    <a:pt x="101025" y="967"/>
                    <a:pt x="59794" y="27"/>
                  </a:cubicBezTo>
                  <a:cubicBezTo>
                    <a:pt x="59037" y="10"/>
                    <a:pt x="58282" y="1"/>
                    <a:pt x="57528" y="1"/>
                  </a:cubicBez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3"/>
            <p:cNvSpPr/>
            <p:nvPr/>
          </p:nvSpPr>
          <p:spPr>
            <a:xfrm>
              <a:off x="271750" y="3380525"/>
              <a:ext cx="1876450" cy="815375"/>
            </a:xfrm>
            <a:custGeom>
              <a:rect b="b" l="l" r="r" t="t"/>
              <a:pathLst>
                <a:path extrusionOk="0" h="32615" w="75058">
                  <a:moveTo>
                    <a:pt x="26971" y="1"/>
                  </a:moveTo>
                  <a:cubicBezTo>
                    <a:pt x="16792" y="1"/>
                    <a:pt x="7040" y="5763"/>
                    <a:pt x="2429" y="15589"/>
                  </a:cubicBezTo>
                  <a:cubicBezTo>
                    <a:pt x="2382" y="15684"/>
                    <a:pt x="2358" y="15779"/>
                    <a:pt x="2310" y="15875"/>
                  </a:cubicBezTo>
                  <a:cubicBezTo>
                    <a:pt x="1453" y="16946"/>
                    <a:pt x="679" y="18065"/>
                    <a:pt x="0" y="19244"/>
                  </a:cubicBezTo>
                  <a:lnTo>
                    <a:pt x="0" y="32615"/>
                  </a:lnTo>
                  <a:lnTo>
                    <a:pt x="75057" y="32615"/>
                  </a:lnTo>
                  <a:cubicBezTo>
                    <a:pt x="73819" y="28007"/>
                    <a:pt x="70640" y="23959"/>
                    <a:pt x="65985" y="21768"/>
                  </a:cubicBezTo>
                  <a:cubicBezTo>
                    <a:pt x="63680" y="20692"/>
                    <a:pt x="61256" y="20183"/>
                    <a:pt x="58871" y="20183"/>
                  </a:cubicBezTo>
                  <a:cubicBezTo>
                    <a:pt x="56981" y="20183"/>
                    <a:pt x="55116" y="20503"/>
                    <a:pt x="53352" y="21113"/>
                  </a:cubicBezTo>
                  <a:cubicBezTo>
                    <a:pt x="51566" y="13255"/>
                    <a:pt x="46328" y="6266"/>
                    <a:pt x="38470" y="2575"/>
                  </a:cubicBezTo>
                  <a:cubicBezTo>
                    <a:pt x="34746" y="828"/>
                    <a:pt x="30828" y="1"/>
                    <a:pt x="26971" y="1"/>
                  </a:cubicBezTo>
                  <a:close/>
                </a:path>
              </a:pathLst>
            </a:custGeom>
            <a:solidFill>
              <a:srgbClr val="5AD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3"/>
            <p:cNvSpPr/>
            <p:nvPr/>
          </p:nvSpPr>
          <p:spPr>
            <a:xfrm>
              <a:off x="1828200" y="3808500"/>
              <a:ext cx="1499600" cy="387400"/>
            </a:xfrm>
            <a:custGeom>
              <a:rect b="b" l="l" r="r" t="t"/>
              <a:pathLst>
                <a:path extrusionOk="0" h="15496" w="59984">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FFFFFF">
                <a:alpha val="44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6" name="Google Shape;246;p23"/>
          <p:cNvSpPr txBox="1"/>
          <p:nvPr>
            <p:ph type="title"/>
          </p:nvPr>
        </p:nvSpPr>
        <p:spPr>
          <a:xfrm>
            <a:off x="717525" y="552990"/>
            <a:ext cx="77088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solidFill>
                  <a:srgbClr val="053B5C"/>
                </a:solidFill>
              </a:defRPr>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247" name="Google Shape;247;p23"/>
          <p:cNvSpPr txBox="1"/>
          <p:nvPr>
            <p:ph idx="2" type="title"/>
          </p:nvPr>
        </p:nvSpPr>
        <p:spPr>
          <a:xfrm>
            <a:off x="3673625" y="1682250"/>
            <a:ext cx="1813800" cy="492600"/>
          </a:xfrm>
          <a:prstGeom prst="rect">
            <a:avLst/>
          </a:prstGeom>
          <a:noFill/>
        </p:spPr>
        <p:txBody>
          <a:bodyPr anchorCtr="0" anchor="b" bIns="91425" lIns="91425" spcFirstLastPara="1" rIns="91425" wrap="square" tIns="91425">
            <a:noAutofit/>
          </a:bodyPr>
          <a:lstStyle>
            <a:lvl1pPr lvl="0" rtl="0" algn="r">
              <a:spcBef>
                <a:spcPts val="0"/>
              </a:spcBef>
              <a:spcAft>
                <a:spcPts val="0"/>
              </a:spcAft>
              <a:buNone/>
              <a:defRPr sz="2000"/>
            </a:lvl1pPr>
            <a:lvl2pPr lvl="1" rtl="0" algn="r">
              <a:spcBef>
                <a:spcPts val="0"/>
              </a:spcBef>
              <a:spcAft>
                <a:spcPts val="0"/>
              </a:spcAft>
              <a:buNone/>
              <a:defRPr sz="2000"/>
            </a:lvl2pPr>
            <a:lvl3pPr lvl="2" rtl="0" algn="r">
              <a:spcBef>
                <a:spcPts val="0"/>
              </a:spcBef>
              <a:spcAft>
                <a:spcPts val="0"/>
              </a:spcAft>
              <a:buNone/>
              <a:defRPr sz="2000"/>
            </a:lvl3pPr>
            <a:lvl4pPr lvl="3" rtl="0" algn="r">
              <a:spcBef>
                <a:spcPts val="0"/>
              </a:spcBef>
              <a:spcAft>
                <a:spcPts val="0"/>
              </a:spcAft>
              <a:buNone/>
              <a:defRPr sz="2000"/>
            </a:lvl4pPr>
            <a:lvl5pPr lvl="4" rtl="0" algn="r">
              <a:spcBef>
                <a:spcPts val="0"/>
              </a:spcBef>
              <a:spcAft>
                <a:spcPts val="0"/>
              </a:spcAft>
              <a:buNone/>
              <a:defRPr sz="2000"/>
            </a:lvl5pPr>
            <a:lvl6pPr lvl="5" rtl="0" algn="r">
              <a:spcBef>
                <a:spcPts val="0"/>
              </a:spcBef>
              <a:spcAft>
                <a:spcPts val="0"/>
              </a:spcAft>
              <a:buNone/>
              <a:defRPr sz="2000"/>
            </a:lvl6pPr>
            <a:lvl7pPr lvl="6" rtl="0" algn="r">
              <a:spcBef>
                <a:spcPts val="0"/>
              </a:spcBef>
              <a:spcAft>
                <a:spcPts val="0"/>
              </a:spcAft>
              <a:buNone/>
              <a:defRPr sz="2000"/>
            </a:lvl7pPr>
            <a:lvl8pPr lvl="7" rtl="0" algn="r">
              <a:spcBef>
                <a:spcPts val="0"/>
              </a:spcBef>
              <a:spcAft>
                <a:spcPts val="0"/>
              </a:spcAft>
              <a:buNone/>
              <a:defRPr sz="2000"/>
            </a:lvl8pPr>
            <a:lvl9pPr lvl="8" rtl="0" algn="r">
              <a:spcBef>
                <a:spcPts val="0"/>
              </a:spcBef>
              <a:spcAft>
                <a:spcPts val="0"/>
              </a:spcAft>
              <a:buNone/>
              <a:defRPr sz="2000"/>
            </a:lvl9pPr>
          </a:lstStyle>
          <a:p/>
        </p:txBody>
      </p:sp>
      <p:sp>
        <p:nvSpPr>
          <p:cNvPr id="248" name="Google Shape;248;p23"/>
          <p:cNvSpPr txBox="1"/>
          <p:nvPr>
            <p:ph idx="1" type="subTitle"/>
          </p:nvPr>
        </p:nvSpPr>
        <p:spPr>
          <a:xfrm>
            <a:off x="3576125" y="2161750"/>
            <a:ext cx="1911300" cy="1461000"/>
          </a:xfrm>
          <a:prstGeom prst="rect">
            <a:avLst/>
          </a:prstGeom>
          <a:noFill/>
        </p:spPr>
        <p:txBody>
          <a:bodyPr anchorCtr="0" anchor="t" bIns="91425" lIns="91425" spcFirstLastPara="1" rIns="91425" wrap="square" tIns="91425">
            <a:noAutofit/>
          </a:bodyPr>
          <a:lstStyle>
            <a:lvl1pPr lvl="0" rtl="0" algn="r">
              <a:spcBef>
                <a:spcPts val="0"/>
              </a:spcBef>
              <a:spcAft>
                <a:spcPts val="0"/>
              </a:spcAft>
              <a:buNone/>
              <a:defRPr>
                <a:solidFill>
                  <a:srgbClr val="053B5C"/>
                </a:solidFill>
              </a:defRPr>
            </a:lvl1pPr>
            <a:lvl2pPr lvl="1" rtl="0" algn="r">
              <a:spcBef>
                <a:spcPts val="1600"/>
              </a:spcBef>
              <a:spcAft>
                <a:spcPts val="0"/>
              </a:spcAft>
              <a:buNone/>
              <a:defRPr>
                <a:solidFill>
                  <a:srgbClr val="053B5C"/>
                </a:solidFill>
              </a:defRPr>
            </a:lvl2pPr>
            <a:lvl3pPr lvl="2" rtl="0" algn="r">
              <a:spcBef>
                <a:spcPts val="1600"/>
              </a:spcBef>
              <a:spcAft>
                <a:spcPts val="0"/>
              </a:spcAft>
              <a:buNone/>
              <a:defRPr>
                <a:solidFill>
                  <a:srgbClr val="053B5C"/>
                </a:solidFill>
              </a:defRPr>
            </a:lvl3pPr>
            <a:lvl4pPr lvl="3" rtl="0" algn="r">
              <a:spcBef>
                <a:spcPts val="1600"/>
              </a:spcBef>
              <a:spcAft>
                <a:spcPts val="0"/>
              </a:spcAft>
              <a:buNone/>
              <a:defRPr>
                <a:solidFill>
                  <a:srgbClr val="053B5C"/>
                </a:solidFill>
              </a:defRPr>
            </a:lvl4pPr>
            <a:lvl5pPr lvl="4" rtl="0" algn="r">
              <a:spcBef>
                <a:spcPts val="1600"/>
              </a:spcBef>
              <a:spcAft>
                <a:spcPts val="0"/>
              </a:spcAft>
              <a:buNone/>
              <a:defRPr>
                <a:solidFill>
                  <a:srgbClr val="053B5C"/>
                </a:solidFill>
              </a:defRPr>
            </a:lvl5pPr>
            <a:lvl6pPr lvl="5" rtl="0" algn="r">
              <a:spcBef>
                <a:spcPts val="1600"/>
              </a:spcBef>
              <a:spcAft>
                <a:spcPts val="0"/>
              </a:spcAft>
              <a:buNone/>
              <a:defRPr>
                <a:solidFill>
                  <a:srgbClr val="053B5C"/>
                </a:solidFill>
              </a:defRPr>
            </a:lvl6pPr>
            <a:lvl7pPr lvl="6" rtl="0" algn="r">
              <a:spcBef>
                <a:spcPts val="1600"/>
              </a:spcBef>
              <a:spcAft>
                <a:spcPts val="0"/>
              </a:spcAft>
              <a:buNone/>
              <a:defRPr>
                <a:solidFill>
                  <a:srgbClr val="053B5C"/>
                </a:solidFill>
              </a:defRPr>
            </a:lvl7pPr>
            <a:lvl8pPr lvl="7" rtl="0" algn="r">
              <a:spcBef>
                <a:spcPts val="1600"/>
              </a:spcBef>
              <a:spcAft>
                <a:spcPts val="0"/>
              </a:spcAft>
              <a:buNone/>
              <a:defRPr>
                <a:solidFill>
                  <a:srgbClr val="053B5C"/>
                </a:solidFill>
              </a:defRPr>
            </a:lvl8pPr>
            <a:lvl9pPr lvl="8" rtl="0" algn="r">
              <a:spcBef>
                <a:spcPts val="1600"/>
              </a:spcBef>
              <a:spcAft>
                <a:spcPts val="1600"/>
              </a:spcAft>
              <a:buNone/>
              <a:defRPr>
                <a:solidFill>
                  <a:srgbClr val="053B5C"/>
                </a:solidFill>
              </a:defRPr>
            </a:lvl9pPr>
          </a:lstStyle>
          <a:p/>
        </p:txBody>
      </p:sp>
      <p:sp>
        <p:nvSpPr>
          <p:cNvPr id="249" name="Google Shape;249;p23"/>
          <p:cNvSpPr txBox="1"/>
          <p:nvPr>
            <p:ph idx="3" type="title"/>
          </p:nvPr>
        </p:nvSpPr>
        <p:spPr>
          <a:xfrm>
            <a:off x="6251400" y="1682250"/>
            <a:ext cx="1813800" cy="492600"/>
          </a:xfrm>
          <a:prstGeom prst="rect">
            <a:avLst/>
          </a:prstGeom>
          <a:noFill/>
        </p:spPr>
        <p:txBody>
          <a:bodyPr anchorCtr="0" anchor="b" bIns="91425" lIns="91425" spcFirstLastPara="1" rIns="91425" wrap="square" tIns="91425">
            <a:noAutofit/>
          </a:bodyPr>
          <a:lstStyle>
            <a:lvl1pPr lvl="0" rtl="0" algn="r">
              <a:spcBef>
                <a:spcPts val="0"/>
              </a:spcBef>
              <a:spcAft>
                <a:spcPts val="0"/>
              </a:spcAft>
              <a:buNone/>
              <a:defRPr sz="2000"/>
            </a:lvl1pPr>
            <a:lvl2pPr lvl="1" rtl="0" algn="r">
              <a:spcBef>
                <a:spcPts val="0"/>
              </a:spcBef>
              <a:spcAft>
                <a:spcPts val="0"/>
              </a:spcAft>
              <a:buNone/>
              <a:defRPr sz="2000"/>
            </a:lvl2pPr>
            <a:lvl3pPr lvl="2" rtl="0" algn="r">
              <a:spcBef>
                <a:spcPts val="0"/>
              </a:spcBef>
              <a:spcAft>
                <a:spcPts val="0"/>
              </a:spcAft>
              <a:buNone/>
              <a:defRPr sz="2000"/>
            </a:lvl3pPr>
            <a:lvl4pPr lvl="3" rtl="0" algn="r">
              <a:spcBef>
                <a:spcPts val="0"/>
              </a:spcBef>
              <a:spcAft>
                <a:spcPts val="0"/>
              </a:spcAft>
              <a:buNone/>
              <a:defRPr sz="2000"/>
            </a:lvl4pPr>
            <a:lvl5pPr lvl="4" rtl="0" algn="r">
              <a:spcBef>
                <a:spcPts val="0"/>
              </a:spcBef>
              <a:spcAft>
                <a:spcPts val="0"/>
              </a:spcAft>
              <a:buNone/>
              <a:defRPr sz="2000"/>
            </a:lvl5pPr>
            <a:lvl6pPr lvl="5" rtl="0" algn="r">
              <a:spcBef>
                <a:spcPts val="0"/>
              </a:spcBef>
              <a:spcAft>
                <a:spcPts val="0"/>
              </a:spcAft>
              <a:buNone/>
              <a:defRPr sz="2000"/>
            </a:lvl6pPr>
            <a:lvl7pPr lvl="6" rtl="0" algn="r">
              <a:spcBef>
                <a:spcPts val="0"/>
              </a:spcBef>
              <a:spcAft>
                <a:spcPts val="0"/>
              </a:spcAft>
              <a:buNone/>
              <a:defRPr sz="2000"/>
            </a:lvl7pPr>
            <a:lvl8pPr lvl="7" rtl="0" algn="r">
              <a:spcBef>
                <a:spcPts val="0"/>
              </a:spcBef>
              <a:spcAft>
                <a:spcPts val="0"/>
              </a:spcAft>
              <a:buNone/>
              <a:defRPr sz="2000"/>
            </a:lvl8pPr>
            <a:lvl9pPr lvl="8" rtl="0" algn="r">
              <a:spcBef>
                <a:spcPts val="0"/>
              </a:spcBef>
              <a:spcAft>
                <a:spcPts val="0"/>
              </a:spcAft>
              <a:buNone/>
              <a:defRPr sz="2000"/>
            </a:lvl9pPr>
          </a:lstStyle>
          <a:p/>
        </p:txBody>
      </p:sp>
      <p:sp>
        <p:nvSpPr>
          <p:cNvPr id="250" name="Google Shape;250;p23"/>
          <p:cNvSpPr txBox="1"/>
          <p:nvPr>
            <p:ph idx="4" type="subTitle"/>
          </p:nvPr>
        </p:nvSpPr>
        <p:spPr>
          <a:xfrm>
            <a:off x="6154025" y="2161750"/>
            <a:ext cx="1911300" cy="1461000"/>
          </a:xfrm>
          <a:prstGeom prst="rect">
            <a:avLst/>
          </a:prstGeom>
          <a:noFill/>
        </p:spPr>
        <p:txBody>
          <a:bodyPr anchorCtr="0" anchor="t" bIns="91425" lIns="91425" spcFirstLastPara="1" rIns="91425" wrap="square" tIns="91425">
            <a:noAutofit/>
          </a:bodyPr>
          <a:lstStyle>
            <a:lvl1pPr lvl="0" rtl="0" algn="r">
              <a:spcBef>
                <a:spcPts val="0"/>
              </a:spcBef>
              <a:spcAft>
                <a:spcPts val="0"/>
              </a:spcAft>
              <a:buNone/>
              <a:defRPr>
                <a:solidFill>
                  <a:srgbClr val="053B5C"/>
                </a:solidFill>
              </a:defRPr>
            </a:lvl1pPr>
            <a:lvl2pPr lvl="1" rtl="0" algn="r">
              <a:spcBef>
                <a:spcPts val="1600"/>
              </a:spcBef>
              <a:spcAft>
                <a:spcPts val="0"/>
              </a:spcAft>
              <a:buNone/>
              <a:defRPr>
                <a:solidFill>
                  <a:srgbClr val="053B5C"/>
                </a:solidFill>
              </a:defRPr>
            </a:lvl2pPr>
            <a:lvl3pPr lvl="2" rtl="0" algn="r">
              <a:spcBef>
                <a:spcPts val="1600"/>
              </a:spcBef>
              <a:spcAft>
                <a:spcPts val="0"/>
              </a:spcAft>
              <a:buNone/>
              <a:defRPr>
                <a:solidFill>
                  <a:srgbClr val="053B5C"/>
                </a:solidFill>
              </a:defRPr>
            </a:lvl3pPr>
            <a:lvl4pPr lvl="3" rtl="0" algn="r">
              <a:spcBef>
                <a:spcPts val="1600"/>
              </a:spcBef>
              <a:spcAft>
                <a:spcPts val="0"/>
              </a:spcAft>
              <a:buNone/>
              <a:defRPr>
                <a:solidFill>
                  <a:srgbClr val="053B5C"/>
                </a:solidFill>
              </a:defRPr>
            </a:lvl4pPr>
            <a:lvl5pPr lvl="4" rtl="0" algn="r">
              <a:spcBef>
                <a:spcPts val="1600"/>
              </a:spcBef>
              <a:spcAft>
                <a:spcPts val="0"/>
              </a:spcAft>
              <a:buNone/>
              <a:defRPr>
                <a:solidFill>
                  <a:srgbClr val="053B5C"/>
                </a:solidFill>
              </a:defRPr>
            </a:lvl5pPr>
            <a:lvl6pPr lvl="5" rtl="0" algn="r">
              <a:spcBef>
                <a:spcPts val="1600"/>
              </a:spcBef>
              <a:spcAft>
                <a:spcPts val="0"/>
              </a:spcAft>
              <a:buNone/>
              <a:defRPr>
                <a:solidFill>
                  <a:srgbClr val="053B5C"/>
                </a:solidFill>
              </a:defRPr>
            </a:lvl6pPr>
            <a:lvl7pPr lvl="6" rtl="0" algn="r">
              <a:spcBef>
                <a:spcPts val="1600"/>
              </a:spcBef>
              <a:spcAft>
                <a:spcPts val="0"/>
              </a:spcAft>
              <a:buNone/>
              <a:defRPr>
                <a:solidFill>
                  <a:srgbClr val="053B5C"/>
                </a:solidFill>
              </a:defRPr>
            </a:lvl7pPr>
            <a:lvl8pPr lvl="7" rtl="0" algn="r">
              <a:spcBef>
                <a:spcPts val="1600"/>
              </a:spcBef>
              <a:spcAft>
                <a:spcPts val="0"/>
              </a:spcAft>
              <a:buNone/>
              <a:defRPr>
                <a:solidFill>
                  <a:srgbClr val="053B5C"/>
                </a:solidFill>
              </a:defRPr>
            </a:lvl8pPr>
            <a:lvl9pPr lvl="8" rtl="0" algn="r">
              <a:spcBef>
                <a:spcPts val="1600"/>
              </a:spcBef>
              <a:spcAft>
                <a:spcPts val="1600"/>
              </a:spcAft>
              <a:buNone/>
              <a:defRPr>
                <a:solidFill>
                  <a:srgbClr val="053B5C"/>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CUSTOM_8">
    <p:bg>
      <p:bgPr>
        <a:solidFill>
          <a:schemeClr val="dk2"/>
        </a:solidFill>
      </p:bgPr>
    </p:bg>
    <p:spTree>
      <p:nvGrpSpPr>
        <p:cNvPr id="251" name="Shape 251"/>
        <p:cNvGrpSpPr/>
        <p:nvPr/>
      </p:nvGrpSpPr>
      <p:grpSpPr>
        <a:xfrm>
          <a:off x="0" y="0"/>
          <a:ext cx="0" cy="0"/>
          <a:chOff x="0" y="0"/>
          <a:chExt cx="0" cy="0"/>
        </a:xfrm>
      </p:grpSpPr>
      <p:sp>
        <p:nvSpPr>
          <p:cNvPr id="252" name="Google Shape;252;p24"/>
          <p:cNvSpPr txBox="1"/>
          <p:nvPr>
            <p:ph type="title"/>
          </p:nvPr>
        </p:nvSpPr>
        <p:spPr>
          <a:xfrm>
            <a:off x="717525" y="552990"/>
            <a:ext cx="7708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solidFill>
                  <a:srgbClr val="053B5C"/>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53" name="Google Shape;253;p24"/>
          <p:cNvSpPr txBox="1"/>
          <p:nvPr>
            <p:ph idx="2" type="title"/>
          </p:nvPr>
        </p:nvSpPr>
        <p:spPr>
          <a:xfrm>
            <a:off x="1137388" y="1532175"/>
            <a:ext cx="19848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1800">
                <a:solidFill>
                  <a:srgbClr val="053B5C"/>
                </a:solidFill>
              </a:defRPr>
            </a:lvl1pPr>
            <a:lvl2pPr lvl="1" rtl="0" algn="ctr">
              <a:spcBef>
                <a:spcPts val="0"/>
              </a:spcBef>
              <a:spcAft>
                <a:spcPts val="0"/>
              </a:spcAft>
              <a:buNone/>
              <a:defRPr sz="1800">
                <a:solidFill>
                  <a:srgbClr val="053B5C"/>
                </a:solidFill>
              </a:defRPr>
            </a:lvl2pPr>
            <a:lvl3pPr lvl="2" rtl="0" algn="ctr">
              <a:spcBef>
                <a:spcPts val="0"/>
              </a:spcBef>
              <a:spcAft>
                <a:spcPts val="0"/>
              </a:spcAft>
              <a:buNone/>
              <a:defRPr sz="1800">
                <a:solidFill>
                  <a:srgbClr val="053B5C"/>
                </a:solidFill>
              </a:defRPr>
            </a:lvl3pPr>
            <a:lvl4pPr lvl="3" rtl="0" algn="ctr">
              <a:spcBef>
                <a:spcPts val="0"/>
              </a:spcBef>
              <a:spcAft>
                <a:spcPts val="0"/>
              </a:spcAft>
              <a:buNone/>
              <a:defRPr sz="1800">
                <a:solidFill>
                  <a:srgbClr val="053B5C"/>
                </a:solidFill>
              </a:defRPr>
            </a:lvl4pPr>
            <a:lvl5pPr lvl="4" rtl="0" algn="ctr">
              <a:spcBef>
                <a:spcPts val="0"/>
              </a:spcBef>
              <a:spcAft>
                <a:spcPts val="0"/>
              </a:spcAft>
              <a:buNone/>
              <a:defRPr sz="1800">
                <a:solidFill>
                  <a:srgbClr val="053B5C"/>
                </a:solidFill>
              </a:defRPr>
            </a:lvl5pPr>
            <a:lvl6pPr lvl="5" rtl="0" algn="ctr">
              <a:spcBef>
                <a:spcPts val="0"/>
              </a:spcBef>
              <a:spcAft>
                <a:spcPts val="0"/>
              </a:spcAft>
              <a:buNone/>
              <a:defRPr sz="1800">
                <a:solidFill>
                  <a:srgbClr val="053B5C"/>
                </a:solidFill>
              </a:defRPr>
            </a:lvl6pPr>
            <a:lvl7pPr lvl="6" rtl="0" algn="ctr">
              <a:spcBef>
                <a:spcPts val="0"/>
              </a:spcBef>
              <a:spcAft>
                <a:spcPts val="0"/>
              </a:spcAft>
              <a:buNone/>
              <a:defRPr sz="1800">
                <a:solidFill>
                  <a:srgbClr val="053B5C"/>
                </a:solidFill>
              </a:defRPr>
            </a:lvl7pPr>
            <a:lvl8pPr lvl="7" rtl="0" algn="ctr">
              <a:spcBef>
                <a:spcPts val="0"/>
              </a:spcBef>
              <a:spcAft>
                <a:spcPts val="0"/>
              </a:spcAft>
              <a:buNone/>
              <a:defRPr sz="1800">
                <a:solidFill>
                  <a:srgbClr val="053B5C"/>
                </a:solidFill>
              </a:defRPr>
            </a:lvl8pPr>
            <a:lvl9pPr lvl="8" rtl="0" algn="ctr">
              <a:spcBef>
                <a:spcPts val="0"/>
              </a:spcBef>
              <a:spcAft>
                <a:spcPts val="0"/>
              </a:spcAft>
              <a:buNone/>
              <a:defRPr sz="1800">
                <a:solidFill>
                  <a:srgbClr val="053B5C"/>
                </a:solidFill>
              </a:defRPr>
            </a:lvl9pPr>
          </a:lstStyle>
          <a:p/>
        </p:txBody>
      </p:sp>
      <p:sp>
        <p:nvSpPr>
          <p:cNvPr id="254" name="Google Shape;254;p24"/>
          <p:cNvSpPr txBox="1"/>
          <p:nvPr>
            <p:ph idx="1" type="subTitle"/>
          </p:nvPr>
        </p:nvSpPr>
        <p:spPr>
          <a:xfrm>
            <a:off x="1137400" y="1935475"/>
            <a:ext cx="1984800" cy="774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200">
                <a:solidFill>
                  <a:srgbClr val="053B5C"/>
                </a:solidFill>
              </a:defRPr>
            </a:lvl1pPr>
            <a:lvl2pPr lvl="1" rtl="0" algn="ctr">
              <a:spcBef>
                <a:spcPts val="1600"/>
              </a:spcBef>
              <a:spcAft>
                <a:spcPts val="0"/>
              </a:spcAft>
              <a:buNone/>
              <a:defRPr sz="1200">
                <a:solidFill>
                  <a:srgbClr val="053B5C"/>
                </a:solidFill>
              </a:defRPr>
            </a:lvl2pPr>
            <a:lvl3pPr lvl="2" rtl="0" algn="ctr">
              <a:spcBef>
                <a:spcPts val="1600"/>
              </a:spcBef>
              <a:spcAft>
                <a:spcPts val="0"/>
              </a:spcAft>
              <a:buNone/>
              <a:defRPr sz="1200">
                <a:solidFill>
                  <a:srgbClr val="053B5C"/>
                </a:solidFill>
              </a:defRPr>
            </a:lvl3pPr>
            <a:lvl4pPr lvl="3" rtl="0" algn="ctr">
              <a:spcBef>
                <a:spcPts val="1600"/>
              </a:spcBef>
              <a:spcAft>
                <a:spcPts val="0"/>
              </a:spcAft>
              <a:buNone/>
              <a:defRPr sz="1200">
                <a:solidFill>
                  <a:srgbClr val="053B5C"/>
                </a:solidFill>
              </a:defRPr>
            </a:lvl4pPr>
            <a:lvl5pPr lvl="4" rtl="0" algn="ctr">
              <a:spcBef>
                <a:spcPts val="1600"/>
              </a:spcBef>
              <a:spcAft>
                <a:spcPts val="0"/>
              </a:spcAft>
              <a:buNone/>
              <a:defRPr sz="1200">
                <a:solidFill>
                  <a:srgbClr val="053B5C"/>
                </a:solidFill>
              </a:defRPr>
            </a:lvl5pPr>
            <a:lvl6pPr lvl="5" rtl="0" algn="ctr">
              <a:spcBef>
                <a:spcPts val="1600"/>
              </a:spcBef>
              <a:spcAft>
                <a:spcPts val="0"/>
              </a:spcAft>
              <a:buNone/>
              <a:defRPr sz="1200">
                <a:solidFill>
                  <a:srgbClr val="053B5C"/>
                </a:solidFill>
              </a:defRPr>
            </a:lvl6pPr>
            <a:lvl7pPr lvl="6" rtl="0" algn="ctr">
              <a:spcBef>
                <a:spcPts val="1600"/>
              </a:spcBef>
              <a:spcAft>
                <a:spcPts val="0"/>
              </a:spcAft>
              <a:buNone/>
              <a:defRPr sz="1200">
                <a:solidFill>
                  <a:srgbClr val="053B5C"/>
                </a:solidFill>
              </a:defRPr>
            </a:lvl7pPr>
            <a:lvl8pPr lvl="7" rtl="0" algn="ctr">
              <a:spcBef>
                <a:spcPts val="1600"/>
              </a:spcBef>
              <a:spcAft>
                <a:spcPts val="0"/>
              </a:spcAft>
              <a:buNone/>
              <a:defRPr sz="1200">
                <a:solidFill>
                  <a:srgbClr val="053B5C"/>
                </a:solidFill>
              </a:defRPr>
            </a:lvl8pPr>
            <a:lvl9pPr lvl="8" rtl="0" algn="ctr">
              <a:spcBef>
                <a:spcPts val="1600"/>
              </a:spcBef>
              <a:spcAft>
                <a:spcPts val="1600"/>
              </a:spcAft>
              <a:buNone/>
              <a:defRPr sz="1200">
                <a:solidFill>
                  <a:srgbClr val="053B5C"/>
                </a:solidFill>
              </a:defRPr>
            </a:lvl9pPr>
          </a:lstStyle>
          <a:p/>
        </p:txBody>
      </p:sp>
      <p:sp>
        <p:nvSpPr>
          <p:cNvPr id="255" name="Google Shape;255;p24"/>
          <p:cNvSpPr txBox="1"/>
          <p:nvPr>
            <p:ph idx="3" type="title"/>
          </p:nvPr>
        </p:nvSpPr>
        <p:spPr>
          <a:xfrm>
            <a:off x="3579602" y="1532175"/>
            <a:ext cx="19848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1800">
                <a:solidFill>
                  <a:srgbClr val="053B5C"/>
                </a:solidFill>
              </a:defRPr>
            </a:lvl1pPr>
            <a:lvl2pPr lvl="1" rtl="0" algn="ctr">
              <a:spcBef>
                <a:spcPts val="0"/>
              </a:spcBef>
              <a:spcAft>
                <a:spcPts val="0"/>
              </a:spcAft>
              <a:buNone/>
              <a:defRPr sz="1800">
                <a:solidFill>
                  <a:srgbClr val="053B5C"/>
                </a:solidFill>
              </a:defRPr>
            </a:lvl2pPr>
            <a:lvl3pPr lvl="2" rtl="0" algn="ctr">
              <a:spcBef>
                <a:spcPts val="0"/>
              </a:spcBef>
              <a:spcAft>
                <a:spcPts val="0"/>
              </a:spcAft>
              <a:buNone/>
              <a:defRPr sz="1800">
                <a:solidFill>
                  <a:srgbClr val="053B5C"/>
                </a:solidFill>
              </a:defRPr>
            </a:lvl3pPr>
            <a:lvl4pPr lvl="3" rtl="0" algn="ctr">
              <a:spcBef>
                <a:spcPts val="0"/>
              </a:spcBef>
              <a:spcAft>
                <a:spcPts val="0"/>
              </a:spcAft>
              <a:buNone/>
              <a:defRPr sz="1800">
                <a:solidFill>
                  <a:srgbClr val="053B5C"/>
                </a:solidFill>
              </a:defRPr>
            </a:lvl4pPr>
            <a:lvl5pPr lvl="4" rtl="0" algn="ctr">
              <a:spcBef>
                <a:spcPts val="0"/>
              </a:spcBef>
              <a:spcAft>
                <a:spcPts val="0"/>
              </a:spcAft>
              <a:buNone/>
              <a:defRPr sz="1800">
                <a:solidFill>
                  <a:srgbClr val="053B5C"/>
                </a:solidFill>
              </a:defRPr>
            </a:lvl5pPr>
            <a:lvl6pPr lvl="5" rtl="0" algn="ctr">
              <a:spcBef>
                <a:spcPts val="0"/>
              </a:spcBef>
              <a:spcAft>
                <a:spcPts val="0"/>
              </a:spcAft>
              <a:buNone/>
              <a:defRPr sz="1800">
                <a:solidFill>
                  <a:srgbClr val="053B5C"/>
                </a:solidFill>
              </a:defRPr>
            </a:lvl6pPr>
            <a:lvl7pPr lvl="6" rtl="0" algn="ctr">
              <a:spcBef>
                <a:spcPts val="0"/>
              </a:spcBef>
              <a:spcAft>
                <a:spcPts val="0"/>
              </a:spcAft>
              <a:buNone/>
              <a:defRPr sz="1800">
                <a:solidFill>
                  <a:srgbClr val="053B5C"/>
                </a:solidFill>
              </a:defRPr>
            </a:lvl7pPr>
            <a:lvl8pPr lvl="7" rtl="0" algn="ctr">
              <a:spcBef>
                <a:spcPts val="0"/>
              </a:spcBef>
              <a:spcAft>
                <a:spcPts val="0"/>
              </a:spcAft>
              <a:buNone/>
              <a:defRPr sz="1800">
                <a:solidFill>
                  <a:srgbClr val="053B5C"/>
                </a:solidFill>
              </a:defRPr>
            </a:lvl8pPr>
            <a:lvl9pPr lvl="8" rtl="0" algn="ctr">
              <a:spcBef>
                <a:spcPts val="0"/>
              </a:spcBef>
              <a:spcAft>
                <a:spcPts val="0"/>
              </a:spcAft>
              <a:buNone/>
              <a:defRPr sz="1800">
                <a:solidFill>
                  <a:srgbClr val="053B5C"/>
                </a:solidFill>
              </a:defRPr>
            </a:lvl9pPr>
          </a:lstStyle>
          <a:p/>
        </p:txBody>
      </p:sp>
      <p:sp>
        <p:nvSpPr>
          <p:cNvPr id="256" name="Google Shape;256;p24"/>
          <p:cNvSpPr txBox="1"/>
          <p:nvPr>
            <p:ph idx="4" type="subTitle"/>
          </p:nvPr>
        </p:nvSpPr>
        <p:spPr>
          <a:xfrm>
            <a:off x="3579613" y="1935475"/>
            <a:ext cx="1984800" cy="774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200">
                <a:solidFill>
                  <a:srgbClr val="053B5C"/>
                </a:solidFill>
              </a:defRPr>
            </a:lvl1pPr>
            <a:lvl2pPr lvl="1" rtl="0" algn="ctr">
              <a:spcBef>
                <a:spcPts val="1600"/>
              </a:spcBef>
              <a:spcAft>
                <a:spcPts val="0"/>
              </a:spcAft>
              <a:buNone/>
              <a:defRPr sz="1200">
                <a:solidFill>
                  <a:srgbClr val="053B5C"/>
                </a:solidFill>
              </a:defRPr>
            </a:lvl2pPr>
            <a:lvl3pPr lvl="2" rtl="0" algn="ctr">
              <a:spcBef>
                <a:spcPts val="1600"/>
              </a:spcBef>
              <a:spcAft>
                <a:spcPts val="0"/>
              </a:spcAft>
              <a:buNone/>
              <a:defRPr sz="1200">
                <a:solidFill>
                  <a:srgbClr val="053B5C"/>
                </a:solidFill>
              </a:defRPr>
            </a:lvl3pPr>
            <a:lvl4pPr lvl="3" rtl="0" algn="ctr">
              <a:spcBef>
                <a:spcPts val="1600"/>
              </a:spcBef>
              <a:spcAft>
                <a:spcPts val="0"/>
              </a:spcAft>
              <a:buNone/>
              <a:defRPr sz="1200">
                <a:solidFill>
                  <a:srgbClr val="053B5C"/>
                </a:solidFill>
              </a:defRPr>
            </a:lvl4pPr>
            <a:lvl5pPr lvl="4" rtl="0" algn="ctr">
              <a:spcBef>
                <a:spcPts val="1600"/>
              </a:spcBef>
              <a:spcAft>
                <a:spcPts val="0"/>
              </a:spcAft>
              <a:buNone/>
              <a:defRPr sz="1200">
                <a:solidFill>
                  <a:srgbClr val="053B5C"/>
                </a:solidFill>
              </a:defRPr>
            </a:lvl5pPr>
            <a:lvl6pPr lvl="5" rtl="0" algn="ctr">
              <a:spcBef>
                <a:spcPts val="1600"/>
              </a:spcBef>
              <a:spcAft>
                <a:spcPts val="0"/>
              </a:spcAft>
              <a:buNone/>
              <a:defRPr sz="1200">
                <a:solidFill>
                  <a:srgbClr val="053B5C"/>
                </a:solidFill>
              </a:defRPr>
            </a:lvl6pPr>
            <a:lvl7pPr lvl="6" rtl="0" algn="ctr">
              <a:spcBef>
                <a:spcPts val="1600"/>
              </a:spcBef>
              <a:spcAft>
                <a:spcPts val="0"/>
              </a:spcAft>
              <a:buNone/>
              <a:defRPr sz="1200">
                <a:solidFill>
                  <a:srgbClr val="053B5C"/>
                </a:solidFill>
              </a:defRPr>
            </a:lvl7pPr>
            <a:lvl8pPr lvl="7" rtl="0" algn="ctr">
              <a:spcBef>
                <a:spcPts val="1600"/>
              </a:spcBef>
              <a:spcAft>
                <a:spcPts val="0"/>
              </a:spcAft>
              <a:buNone/>
              <a:defRPr sz="1200">
                <a:solidFill>
                  <a:srgbClr val="053B5C"/>
                </a:solidFill>
              </a:defRPr>
            </a:lvl8pPr>
            <a:lvl9pPr lvl="8" rtl="0" algn="ctr">
              <a:spcBef>
                <a:spcPts val="1600"/>
              </a:spcBef>
              <a:spcAft>
                <a:spcPts val="1600"/>
              </a:spcAft>
              <a:buNone/>
              <a:defRPr sz="1200">
                <a:solidFill>
                  <a:srgbClr val="053B5C"/>
                </a:solidFill>
              </a:defRPr>
            </a:lvl9pPr>
          </a:lstStyle>
          <a:p/>
        </p:txBody>
      </p:sp>
      <p:sp>
        <p:nvSpPr>
          <p:cNvPr id="257" name="Google Shape;257;p24"/>
          <p:cNvSpPr txBox="1"/>
          <p:nvPr>
            <p:ph idx="5" type="title"/>
          </p:nvPr>
        </p:nvSpPr>
        <p:spPr>
          <a:xfrm>
            <a:off x="6021817" y="1532175"/>
            <a:ext cx="19848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1800">
                <a:solidFill>
                  <a:srgbClr val="053B5C"/>
                </a:solidFill>
              </a:defRPr>
            </a:lvl1pPr>
            <a:lvl2pPr lvl="1" rtl="0" algn="ctr">
              <a:spcBef>
                <a:spcPts val="0"/>
              </a:spcBef>
              <a:spcAft>
                <a:spcPts val="0"/>
              </a:spcAft>
              <a:buNone/>
              <a:defRPr sz="1800">
                <a:solidFill>
                  <a:srgbClr val="053B5C"/>
                </a:solidFill>
              </a:defRPr>
            </a:lvl2pPr>
            <a:lvl3pPr lvl="2" rtl="0" algn="ctr">
              <a:spcBef>
                <a:spcPts val="0"/>
              </a:spcBef>
              <a:spcAft>
                <a:spcPts val="0"/>
              </a:spcAft>
              <a:buNone/>
              <a:defRPr sz="1800">
                <a:solidFill>
                  <a:srgbClr val="053B5C"/>
                </a:solidFill>
              </a:defRPr>
            </a:lvl3pPr>
            <a:lvl4pPr lvl="3" rtl="0" algn="ctr">
              <a:spcBef>
                <a:spcPts val="0"/>
              </a:spcBef>
              <a:spcAft>
                <a:spcPts val="0"/>
              </a:spcAft>
              <a:buNone/>
              <a:defRPr sz="1800">
                <a:solidFill>
                  <a:srgbClr val="053B5C"/>
                </a:solidFill>
              </a:defRPr>
            </a:lvl4pPr>
            <a:lvl5pPr lvl="4" rtl="0" algn="ctr">
              <a:spcBef>
                <a:spcPts val="0"/>
              </a:spcBef>
              <a:spcAft>
                <a:spcPts val="0"/>
              </a:spcAft>
              <a:buNone/>
              <a:defRPr sz="1800">
                <a:solidFill>
                  <a:srgbClr val="053B5C"/>
                </a:solidFill>
              </a:defRPr>
            </a:lvl5pPr>
            <a:lvl6pPr lvl="5" rtl="0" algn="ctr">
              <a:spcBef>
                <a:spcPts val="0"/>
              </a:spcBef>
              <a:spcAft>
                <a:spcPts val="0"/>
              </a:spcAft>
              <a:buNone/>
              <a:defRPr sz="1800">
                <a:solidFill>
                  <a:srgbClr val="053B5C"/>
                </a:solidFill>
              </a:defRPr>
            </a:lvl6pPr>
            <a:lvl7pPr lvl="6" rtl="0" algn="ctr">
              <a:spcBef>
                <a:spcPts val="0"/>
              </a:spcBef>
              <a:spcAft>
                <a:spcPts val="0"/>
              </a:spcAft>
              <a:buNone/>
              <a:defRPr sz="1800">
                <a:solidFill>
                  <a:srgbClr val="053B5C"/>
                </a:solidFill>
              </a:defRPr>
            </a:lvl7pPr>
            <a:lvl8pPr lvl="7" rtl="0" algn="ctr">
              <a:spcBef>
                <a:spcPts val="0"/>
              </a:spcBef>
              <a:spcAft>
                <a:spcPts val="0"/>
              </a:spcAft>
              <a:buNone/>
              <a:defRPr sz="1800">
                <a:solidFill>
                  <a:srgbClr val="053B5C"/>
                </a:solidFill>
              </a:defRPr>
            </a:lvl8pPr>
            <a:lvl9pPr lvl="8" rtl="0" algn="ctr">
              <a:spcBef>
                <a:spcPts val="0"/>
              </a:spcBef>
              <a:spcAft>
                <a:spcPts val="0"/>
              </a:spcAft>
              <a:buNone/>
              <a:defRPr sz="1800">
                <a:solidFill>
                  <a:srgbClr val="053B5C"/>
                </a:solidFill>
              </a:defRPr>
            </a:lvl9pPr>
          </a:lstStyle>
          <a:p/>
        </p:txBody>
      </p:sp>
      <p:sp>
        <p:nvSpPr>
          <p:cNvPr id="258" name="Google Shape;258;p24"/>
          <p:cNvSpPr txBox="1"/>
          <p:nvPr>
            <p:ph idx="6" type="subTitle"/>
          </p:nvPr>
        </p:nvSpPr>
        <p:spPr>
          <a:xfrm>
            <a:off x="6021826" y="1935475"/>
            <a:ext cx="1984800" cy="774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200">
                <a:solidFill>
                  <a:srgbClr val="053B5C"/>
                </a:solidFill>
              </a:defRPr>
            </a:lvl1pPr>
            <a:lvl2pPr lvl="1" rtl="0" algn="ctr">
              <a:spcBef>
                <a:spcPts val="1600"/>
              </a:spcBef>
              <a:spcAft>
                <a:spcPts val="0"/>
              </a:spcAft>
              <a:buNone/>
              <a:defRPr sz="1200">
                <a:solidFill>
                  <a:srgbClr val="053B5C"/>
                </a:solidFill>
              </a:defRPr>
            </a:lvl2pPr>
            <a:lvl3pPr lvl="2" rtl="0" algn="ctr">
              <a:spcBef>
                <a:spcPts val="1600"/>
              </a:spcBef>
              <a:spcAft>
                <a:spcPts val="0"/>
              </a:spcAft>
              <a:buNone/>
              <a:defRPr sz="1200">
                <a:solidFill>
                  <a:srgbClr val="053B5C"/>
                </a:solidFill>
              </a:defRPr>
            </a:lvl3pPr>
            <a:lvl4pPr lvl="3" rtl="0" algn="ctr">
              <a:spcBef>
                <a:spcPts val="1600"/>
              </a:spcBef>
              <a:spcAft>
                <a:spcPts val="0"/>
              </a:spcAft>
              <a:buNone/>
              <a:defRPr sz="1200">
                <a:solidFill>
                  <a:srgbClr val="053B5C"/>
                </a:solidFill>
              </a:defRPr>
            </a:lvl4pPr>
            <a:lvl5pPr lvl="4" rtl="0" algn="ctr">
              <a:spcBef>
                <a:spcPts val="1600"/>
              </a:spcBef>
              <a:spcAft>
                <a:spcPts val="0"/>
              </a:spcAft>
              <a:buNone/>
              <a:defRPr sz="1200">
                <a:solidFill>
                  <a:srgbClr val="053B5C"/>
                </a:solidFill>
              </a:defRPr>
            </a:lvl5pPr>
            <a:lvl6pPr lvl="5" rtl="0" algn="ctr">
              <a:spcBef>
                <a:spcPts val="1600"/>
              </a:spcBef>
              <a:spcAft>
                <a:spcPts val="0"/>
              </a:spcAft>
              <a:buNone/>
              <a:defRPr sz="1200">
                <a:solidFill>
                  <a:srgbClr val="053B5C"/>
                </a:solidFill>
              </a:defRPr>
            </a:lvl6pPr>
            <a:lvl7pPr lvl="6" rtl="0" algn="ctr">
              <a:spcBef>
                <a:spcPts val="1600"/>
              </a:spcBef>
              <a:spcAft>
                <a:spcPts val="0"/>
              </a:spcAft>
              <a:buNone/>
              <a:defRPr sz="1200">
                <a:solidFill>
                  <a:srgbClr val="053B5C"/>
                </a:solidFill>
              </a:defRPr>
            </a:lvl7pPr>
            <a:lvl8pPr lvl="7" rtl="0" algn="ctr">
              <a:spcBef>
                <a:spcPts val="1600"/>
              </a:spcBef>
              <a:spcAft>
                <a:spcPts val="0"/>
              </a:spcAft>
              <a:buNone/>
              <a:defRPr sz="1200">
                <a:solidFill>
                  <a:srgbClr val="053B5C"/>
                </a:solidFill>
              </a:defRPr>
            </a:lvl8pPr>
            <a:lvl9pPr lvl="8" rtl="0" algn="ctr">
              <a:spcBef>
                <a:spcPts val="1600"/>
              </a:spcBef>
              <a:spcAft>
                <a:spcPts val="1600"/>
              </a:spcAft>
              <a:buNone/>
              <a:defRPr sz="1200">
                <a:solidFill>
                  <a:srgbClr val="053B5C"/>
                </a:solidFill>
              </a:defRPr>
            </a:lvl9pPr>
          </a:lstStyle>
          <a:p/>
        </p:txBody>
      </p:sp>
      <p:sp>
        <p:nvSpPr>
          <p:cNvPr id="259" name="Google Shape;259;p24"/>
          <p:cNvSpPr txBox="1"/>
          <p:nvPr>
            <p:ph idx="7" type="title"/>
          </p:nvPr>
        </p:nvSpPr>
        <p:spPr>
          <a:xfrm>
            <a:off x="1137388" y="3153475"/>
            <a:ext cx="19848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1800">
                <a:solidFill>
                  <a:srgbClr val="053B5C"/>
                </a:solidFill>
              </a:defRPr>
            </a:lvl1pPr>
            <a:lvl2pPr lvl="1" rtl="0" algn="ctr">
              <a:spcBef>
                <a:spcPts val="0"/>
              </a:spcBef>
              <a:spcAft>
                <a:spcPts val="0"/>
              </a:spcAft>
              <a:buNone/>
              <a:defRPr sz="1800">
                <a:solidFill>
                  <a:srgbClr val="053B5C"/>
                </a:solidFill>
              </a:defRPr>
            </a:lvl2pPr>
            <a:lvl3pPr lvl="2" rtl="0" algn="ctr">
              <a:spcBef>
                <a:spcPts val="0"/>
              </a:spcBef>
              <a:spcAft>
                <a:spcPts val="0"/>
              </a:spcAft>
              <a:buNone/>
              <a:defRPr sz="1800">
                <a:solidFill>
                  <a:srgbClr val="053B5C"/>
                </a:solidFill>
              </a:defRPr>
            </a:lvl3pPr>
            <a:lvl4pPr lvl="3" rtl="0" algn="ctr">
              <a:spcBef>
                <a:spcPts val="0"/>
              </a:spcBef>
              <a:spcAft>
                <a:spcPts val="0"/>
              </a:spcAft>
              <a:buNone/>
              <a:defRPr sz="1800">
                <a:solidFill>
                  <a:srgbClr val="053B5C"/>
                </a:solidFill>
              </a:defRPr>
            </a:lvl4pPr>
            <a:lvl5pPr lvl="4" rtl="0" algn="ctr">
              <a:spcBef>
                <a:spcPts val="0"/>
              </a:spcBef>
              <a:spcAft>
                <a:spcPts val="0"/>
              </a:spcAft>
              <a:buNone/>
              <a:defRPr sz="1800">
                <a:solidFill>
                  <a:srgbClr val="053B5C"/>
                </a:solidFill>
              </a:defRPr>
            </a:lvl5pPr>
            <a:lvl6pPr lvl="5" rtl="0" algn="ctr">
              <a:spcBef>
                <a:spcPts val="0"/>
              </a:spcBef>
              <a:spcAft>
                <a:spcPts val="0"/>
              </a:spcAft>
              <a:buNone/>
              <a:defRPr sz="1800">
                <a:solidFill>
                  <a:srgbClr val="053B5C"/>
                </a:solidFill>
              </a:defRPr>
            </a:lvl6pPr>
            <a:lvl7pPr lvl="6" rtl="0" algn="ctr">
              <a:spcBef>
                <a:spcPts val="0"/>
              </a:spcBef>
              <a:spcAft>
                <a:spcPts val="0"/>
              </a:spcAft>
              <a:buNone/>
              <a:defRPr sz="1800">
                <a:solidFill>
                  <a:srgbClr val="053B5C"/>
                </a:solidFill>
              </a:defRPr>
            </a:lvl7pPr>
            <a:lvl8pPr lvl="7" rtl="0" algn="ctr">
              <a:spcBef>
                <a:spcPts val="0"/>
              </a:spcBef>
              <a:spcAft>
                <a:spcPts val="0"/>
              </a:spcAft>
              <a:buNone/>
              <a:defRPr sz="1800">
                <a:solidFill>
                  <a:srgbClr val="053B5C"/>
                </a:solidFill>
              </a:defRPr>
            </a:lvl8pPr>
            <a:lvl9pPr lvl="8" rtl="0" algn="ctr">
              <a:spcBef>
                <a:spcPts val="0"/>
              </a:spcBef>
              <a:spcAft>
                <a:spcPts val="0"/>
              </a:spcAft>
              <a:buNone/>
              <a:defRPr sz="1800">
                <a:solidFill>
                  <a:srgbClr val="053B5C"/>
                </a:solidFill>
              </a:defRPr>
            </a:lvl9pPr>
          </a:lstStyle>
          <a:p/>
        </p:txBody>
      </p:sp>
      <p:sp>
        <p:nvSpPr>
          <p:cNvPr id="260" name="Google Shape;260;p24"/>
          <p:cNvSpPr txBox="1"/>
          <p:nvPr>
            <p:ph idx="8" type="subTitle"/>
          </p:nvPr>
        </p:nvSpPr>
        <p:spPr>
          <a:xfrm>
            <a:off x="1137400" y="3556775"/>
            <a:ext cx="1984800" cy="774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200">
                <a:solidFill>
                  <a:srgbClr val="053B5C"/>
                </a:solidFill>
              </a:defRPr>
            </a:lvl1pPr>
            <a:lvl2pPr lvl="1" rtl="0" algn="ctr">
              <a:spcBef>
                <a:spcPts val="1600"/>
              </a:spcBef>
              <a:spcAft>
                <a:spcPts val="0"/>
              </a:spcAft>
              <a:buNone/>
              <a:defRPr sz="1200">
                <a:solidFill>
                  <a:srgbClr val="053B5C"/>
                </a:solidFill>
              </a:defRPr>
            </a:lvl2pPr>
            <a:lvl3pPr lvl="2" rtl="0" algn="ctr">
              <a:spcBef>
                <a:spcPts val="1600"/>
              </a:spcBef>
              <a:spcAft>
                <a:spcPts val="0"/>
              </a:spcAft>
              <a:buNone/>
              <a:defRPr sz="1200">
                <a:solidFill>
                  <a:srgbClr val="053B5C"/>
                </a:solidFill>
              </a:defRPr>
            </a:lvl3pPr>
            <a:lvl4pPr lvl="3" rtl="0" algn="ctr">
              <a:spcBef>
                <a:spcPts val="1600"/>
              </a:spcBef>
              <a:spcAft>
                <a:spcPts val="0"/>
              </a:spcAft>
              <a:buNone/>
              <a:defRPr sz="1200">
                <a:solidFill>
                  <a:srgbClr val="053B5C"/>
                </a:solidFill>
              </a:defRPr>
            </a:lvl4pPr>
            <a:lvl5pPr lvl="4" rtl="0" algn="ctr">
              <a:spcBef>
                <a:spcPts val="1600"/>
              </a:spcBef>
              <a:spcAft>
                <a:spcPts val="0"/>
              </a:spcAft>
              <a:buNone/>
              <a:defRPr sz="1200">
                <a:solidFill>
                  <a:srgbClr val="053B5C"/>
                </a:solidFill>
              </a:defRPr>
            </a:lvl5pPr>
            <a:lvl6pPr lvl="5" rtl="0" algn="ctr">
              <a:spcBef>
                <a:spcPts val="1600"/>
              </a:spcBef>
              <a:spcAft>
                <a:spcPts val="0"/>
              </a:spcAft>
              <a:buNone/>
              <a:defRPr sz="1200">
                <a:solidFill>
                  <a:srgbClr val="053B5C"/>
                </a:solidFill>
              </a:defRPr>
            </a:lvl6pPr>
            <a:lvl7pPr lvl="6" rtl="0" algn="ctr">
              <a:spcBef>
                <a:spcPts val="1600"/>
              </a:spcBef>
              <a:spcAft>
                <a:spcPts val="0"/>
              </a:spcAft>
              <a:buNone/>
              <a:defRPr sz="1200">
                <a:solidFill>
                  <a:srgbClr val="053B5C"/>
                </a:solidFill>
              </a:defRPr>
            </a:lvl7pPr>
            <a:lvl8pPr lvl="7" rtl="0" algn="ctr">
              <a:spcBef>
                <a:spcPts val="1600"/>
              </a:spcBef>
              <a:spcAft>
                <a:spcPts val="0"/>
              </a:spcAft>
              <a:buNone/>
              <a:defRPr sz="1200">
                <a:solidFill>
                  <a:srgbClr val="053B5C"/>
                </a:solidFill>
              </a:defRPr>
            </a:lvl8pPr>
            <a:lvl9pPr lvl="8" rtl="0" algn="ctr">
              <a:spcBef>
                <a:spcPts val="1600"/>
              </a:spcBef>
              <a:spcAft>
                <a:spcPts val="1600"/>
              </a:spcAft>
              <a:buNone/>
              <a:defRPr sz="1200">
                <a:solidFill>
                  <a:srgbClr val="053B5C"/>
                </a:solidFill>
              </a:defRPr>
            </a:lvl9pPr>
          </a:lstStyle>
          <a:p/>
        </p:txBody>
      </p:sp>
      <p:sp>
        <p:nvSpPr>
          <p:cNvPr id="261" name="Google Shape;261;p24"/>
          <p:cNvSpPr txBox="1"/>
          <p:nvPr>
            <p:ph idx="9" type="title"/>
          </p:nvPr>
        </p:nvSpPr>
        <p:spPr>
          <a:xfrm>
            <a:off x="3579602" y="3153475"/>
            <a:ext cx="19848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1800">
                <a:solidFill>
                  <a:srgbClr val="053B5C"/>
                </a:solidFill>
              </a:defRPr>
            </a:lvl1pPr>
            <a:lvl2pPr lvl="1" rtl="0" algn="ctr">
              <a:spcBef>
                <a:spcPts val="0"/>
              </a:spcBef>
              <a:spcAft>
                <a:spcPts val="0"/>
              </a:spcAft>
              <a:buNone/>
              <a:defRPr sz="1800">
                <a:solidFill>
                  <a:srgbClr val="053B5C"/>
                </a:solidFill>
              </a:defRPr>
            </a:lvl2pPr>
            <a:lvl3pPr lvl="2" rtl="0" algn="ctr">
              <a:spcBef>
                <a:spcPts val="0"/>
              </a:spcBef>
              <a:spcAft>
                <a:spcPts val="0"/>
              </a:spcAft>
              <a:buNone/>
              <a:defRPr sz="1800">
                <a:solidFill>
                  <a:srgbClr val="053B5C"/>
                </a:solidFill>
              </a:defRPr>
            </a:lvl3pPr>
            <a:lvl4pPr lvl="3" rtl="0" algn="ctr">
              <a:spcBef>
                <a:spcPts val="0"/>
              </a:spcBef>
              <a:spcAft>
                <a:spcPts val="0"/>
              </a:spcAft>
              <a:buNone/>
              <a:defRPr sz="1800">
                <a:solidFill>
                  <a:srgbClr val="053B5C"/>
                </a:solidFill>
              </a:defRPr>
            </a:lvl4pPr>
            <a:lvl5pPr lvl="4" rtl="0" algn="ctr">
              <a:spcBef>
                <a:spcPts val="0"/>
              </a:spcBef>
              <a:spcAft>
                <a:spcPts val="0"/>
              </a:spcAft>
              <a:buNone/>
              <a:defRPr sz="1800">
                <a:solidFill>
                  <a:srgbClr val="053B5C"/>
                </a:solidFill>
              </a:defRPr>
            </a:lvl5pPr>
            <a:lvl6pPr lvl="5" rtl="0" algn="ctr">
              <a:spcBef>
                <a:spcPts val="0"/>
              </a:spcBef>
              <a:spcAft>
                <a:spcPts val="0"/>
              </a:spcAft>
              <a:buNone/>
              <a:defRPr sz="1800">
                <a:solidFill>
                  <a:srgbClr val="053B5C"/>
                </a:solidFill>
              </a:defRPr>
            </a:lvl6pPr>
            <a:lvl7pPr lvl="6" rtl="0" algn="ctr">
              <a:spcBef>
                <a:spcPts val="0"/>
              </a:spcBef>
              <a:spcAft>
                <a:spcPts val="0"/>
              </a:spcAft>
              <a:buNone/>
              <a:defRPr sz="1800">
                <a:solidFill>
                  <a:srgbClr val="053B5C"/>
                </a:solidFill>
              </a:defRPr>
            </a:lvl7pPr>
            <a:lvl8pPr lvl="7" rtl="0" algn="ctr">
              <a:spcBef>
                <a:spcPts val="0"/>
              </a:spcBef>
              <a:spcAft>
                <a:spcPts val="0"/>
              </a:spcAft>
              <a:buNone/>
              <a:defRPr sz="1800">
                <a:solidFill>
                  <a:srgbClr val="053B5C"/>
                </a:solidFill>
              </a:defRPr>
            </a:lvl8pPr>
            <a:lvl9pPr lvl="8" rtl="0" algn="ctr">
              <a:spcBef>
                <a:spcPts val="0"/>
              </a:spcBef>
              <a:spcAft>
                <a:spcPts val="0"/>
              </a:spcAft>
              <a:buNone/>
              <a:defRPr sz="1800">
                <a:solidFill>
                  <a:srgbClr val="053B5C"/>
                </a:solidFill>
              </a:defRPr>
            </a:lvl9pPr>
          </a:lstStyle>
          <a:p/>
        </p:txBody>
      </p:sp>
      <p:sp>
        <p:nvSpPr>
          <p:cNvPr id="262" name="Google Shape;262;p24"/>
          <p:cNvSpPr txBox="1"/>
          <p:nvPr>
            <p:ph idx="13" type="subTitle"/>
          </p:nvPr>
        </p:nvSpPr>
        <p:spPr>
          <a:xfrm>
            <a:off x="3579613" y="3556775"/>
            <a:ext cx="1984800" cy="774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200">
                <a:solidFill>
                  <a:srgbClr val="053B5C"/>
                </a:solidFill>
              </a:defRPr>
            </a:lvl1pPr>
            <a:lvl2pPr lvl="1" rtl="0" algn="ctr">
              <a:spcBef>
                <a:spcPts val="1600"/>
              </a:spcBef>
              <a:spcAft>
                <a:spcPts val="0"/>
              </a:spcAft>
              <a:buNone/>
              <a:defRPr sz="1200">
                <a:solidFill>
                  <a:srgbClr val="053B5C"/>
                </a:solidFill>
              </a:defRPr>
            </a:lvl2pPr>
            <a:lvl3pPr lvl="2" rtl="0" algn="ctr">
              <a:spcBef>
                <a:spcPts val="1600"/>
              </a:spcBef>
              <a:spcAft>
                <a:spcPts val="0"/>
              </a:spcAft>
              <a:buNone/>
              <a:defRPr sz="1200">
                <a:solidFill>
                  <a:srgbClr val="053B5C"/>
                </a:solidFill>
              </a:defRPr>
            </a:lvl3pPr>
            <a:lvl4pPr lvl="3" rtl="0" algn="ctr">
              <a:spcBef>
                <a:spcPts val="1600"/>
              </a:spcBef>
              <a:spcAft>
                <a:spcPts val="0"/>
              </a:spcAft>
              <a:buNone/>
              <a:defRPr sz="1200">
                <a:solidFill>
                  <a:srgbClr val="053B5C"/>
                </a:solidFill>
              </a:defRPr>
            </a:lvl4pPr>
            <a:lvl5pPr lvl="4" rtl="0" algn="ctr">
              <a:spcBef>
                <a:spcPts val="1600"/>
              </a:spcBef>
              <a:spcAft>
                <a:spcPts val="0"/>
              </a:spcAft>
              <a:buNone/>
              <a:defRPr sz="1200">
                <a:solidFill>
                  <a:srgbClr val="053B5C"/>
                </a:solidFill>
              </a:defRPr>
            </a:lvl5pPr>
            <a:lvl6pPr lvl="5" rtl="0" algn="ctr">
              <a:spcBef>
                <a:spcPts val="1600"/>
              </a:spcBef>
              <a:spcAft>
                <a:spcPts val="0"/>
              </a:spcAft>
              <a:buNone/>
              <a:defRPr sz="1200">
                <a:solidFill>
                  <a:srgbClr val="053B5C"/>
                </a:solidFill>
              </a:defRPr>
            </a:lvl6pPr>
            <a:lvl7pPr lvl="6" rtl="0" algn="ctr">
              <a:spcBef>
                <a:spcPts val="1600"/>
              </a:spcBef>
              <a:spcAft>
                <a:spcPts val="0"/>
              </a:spcAft>
              <a:buNone/>
              <a:defRPr sz="1200">
                <a:solidFill>
                  <a:srgbClr val="053B5C"/>
                </a:solidFill>
              </a:defRPr>
            </a:lvl7pPr>
            <a:lvl8pPr lvl="7" rtl="0" algn="ctr">
              <a:spcBef>
                <a:spcPts val="1600"/>
              </a:spcBef>
              <a:spcAft>
                <a:spcPts val="0"/>
              </a:spcAft>
              <a:buNone/>
              <a:defRPr sz="1200">
                <a:solidFill>
                  <a:srgbClr val="053B5C"/>
                </a:solidFill>
              </a:defRPr>
            </a:lvl8pPr>
            <a:lvl9pPr lvl="8" rtl="0" algn="ctr">
              <a:spcBef>
                <a:spcPts val="1600"/>
              </a:spcBef>
              <a:spcAft>
                <a:spcPts val="1600"/>
              </a:spcAft>
              <a:buNone/>
              <a:defRPr sz="1200">
                <a:solidFill>
                  <a:srgbClr val="053B5C"/>
                </a:solidFill>
              </a:defRPr>
            </a:lvl9pPr>
          </a:lstStyle>
          <a:p/>
        </p:txBody>
      </p:sp>
      <p:sp>
        <p:nvSpPr>
          <p:cNvPr id="263" name="Google Shape;263;p24"/>
          <p:cNvSpPr txBox="1"/>
          <p:nvPr>
            <p:ph idx="14" type="title"/>
          </p:nvPr>
        </p:nvSpPr>
        <p:spPr>
          <a:xfrm>
            <a:off x="6021817" y="3153475"/>
            <a:ext cx="19848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1800">
                <a:solidFill>
                  <a:srgbClr val="053B5C"/>
                </a:solidFill>
              </a:defRPr>
            </a:lvl1pPr>
            <a:lvl2pPr lvl="1" rtl="0" algn="ctr">
              <a:spcBef>
                <a:spcPts val="0"/>
              </a:spcBef>
              <a:spcAft>
                <a:spcPts val="0"/>
              </a:spcAft>
              <a:buNone/>
              <a:defRPr sz="1800">
                <a:solidFill>
                  <a:srgbClr val="053B5C"/>
                </a:solidFill>
              </a:defRPr>
            </a:lvl2pPr>
            <a:lvl3pPr lvl="2" rtl="0" algn="ctr">
              <a:spcBef>
                <a:spcPts val="0"/>
              </a:spcBef>
              <a:spcAft>
                <a:spcPts val="0"/>
              </a:spcAft>
              <a:buNone/>
              <a:defRPr sz="1800">
                <a:solidFill>
                  <a:srgbClr val="053B5C"/>
                </a:solidFill>
              </a:defRPr>
            </a:lvl3pPr>
            <a:lvl4pPr lvl="3" rtl="0" algn="ctr">
              <a:spcBef>
                <a:spcPts val="0"/>
              </a:spcBef>
              <a:spcAft>
                <a:spcPts val="0"/>
              </a:spcAft>
              <a:buNone/>
              <a:defRPr sz="1800">
                <a:solidFill>
                  <a:srgbClr val="053B5C"/>
                </a:solidFill>
              </a:defRPr>
            </a:lvl4pPr>
            <a:lvl5pPr lvl="4" rtl="0" algn="ctr">
              <a:spcBef>
                <a:spcPts val="0"/>
              </a:spcBef>
              <a:spcAft>
                <a:spcPts val="0"/>
              </a:spcAft>
              <a:buNone/>
              <a:defRPr sz="1800">
                <a:solidFill>
                  <a:srgbClr val="053B5C"/>
                </a:solidFill>
              </a:defRPr>
            </a:lvl5pPr>
            <a:lvl6pPr lvl="5" rtl="0" algn="ctr">
              <a:spcBef>
                <a:spcPts val="0"/>
              </a:spcBef>
              <a:spcAft>
                <a:spcPts val="0"/>
              </a:spcAft>
              <a:buNone/>
              <a:defRPr sz="1800">
                <a:solidFill>
                  <a:srgbClr val="053B5C"/>
                </a:solidFill>
              </a:defRPr>
            </a:lvl6pPr>
            <a:lvl7pPr lvl="6" rtl="0" algn="ctr">
              <a:spcBef>
                <a:spcPts val="0"/>
              </a:spcBef>
              <a:spcAft>
                <a:spcPts val="0"/>
              </a:spcAft>
              <a:buNone/>
              <a:defRPr sz="1800">
                <a:solidFill>
                  <a:srgbClr val="053B5C"/>
                </a:solidFill>
              </a:defRPr>
            </a:lvl7pPr>
            <a:lvl8pPr lvl="7" rtl="0" algn="ctr">
              <a:spcBef>
                <a:spcPts val="0"/>
              </a:spcBef>
              <a:spcAft>
                <a:spcPts val="0"/>
              </a:spcAft>
              <a:buNone/>
              <a:defRPr sz="1800">
                <a:solidFill>
                  <a:srgbClr val="053B5C"/>
                </a:solidFill>
              </a:defRPr>
            </a:lvl8pPr>
            <a:lvl9pPr lvl="8" rtl="0" algn="ctr">
              <a:spcBef>
                <a:spcPts val="0"/>
              </a:spcBef>
              <a:spcAft>
                <a:spcPts val="0"/>
              </a:spcAft>
              <a:buNone/>
              <a:defRPr sz="1800">
                <a:solidFill>
                  <a:srgbClr val="053B5C"/>
                </a:solidFill>
              </a:defRPr>
            </a:lvl9pPr>
          </a:lstStyle>
          <a:p/>
        </p:txBody>
      </p:sp>
      <p:sp>
        <p:nvSpPr>
          <p:cNvPr id="264" name="Google Shape;264;p24"/>
          <p:cNvSpPr txBox="1"/>
          <p:nvPr>
            <p:ph idx="15" type="subTitle"/>
          </p:nvPr>
        </p:nvSpPr>
        <p:spPr>
          <a:xfrm>
            <a:off x="6021826" y="3556775"/>
            <a:ext cx="1984800" cy="774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200">
                <a:solidFill>
                  <a:srgbClr val="053B5C"/>
                </a:solidFill>
              </a:defRPr>
            </a:lvl1pPr>
            <a:lvl2pPr lvl="1" rtl="0" algn="ctr">
              <a:spcBef>
                <a:spcPts val="1600"/>
              </a:spcBef>
              <a:spcAft>
                <a:spcPts val="0"/>
              </a:spcAft>
              <a:buNone/>
              <a:defRPr sz="1200">
                <a:solidFill>
                  <a:srgbClr val="053B5C"/>
                </a:solidFill>
              </a:defRPr>
            </a:lvl2pPr>
            <a:lvl3pPr lvl="2" rtl="0" algn="ctr">
              <a:spcBef>
                <a:spcPts val="1600"/>
              </a:spcBef>
              <a:spcAft>
                <a:spcPts val="0"/>
              </a:spcAft>
              <a:buNone/>
              <a:defRPr sz="1200">
                <a:solidFill>
                  <a:srgbClr val="053B5C"/>
                </a:solidFill>
              </a:defRPr>
            </a:lvl3pPr>
            <a:lvl4pPr lvl="3" rtl="0" algn="ctr">
              <a:spcBef>
                <a:spcPts val="1600"/>
              </a:spcBef>
              <a:spcAft>
                <a:spcPts val="0"/>
              </a:spcAft>
              <a:buNone/>
              <a:defRPr sz="1200">
                <a:solidFill>
                  <a:srgbClr val="053B5C"/>
                </a:solidFill>
              </a:defRPr>
            </a:lvl4pPr>
            <a:lvl5pPr lvl="4" rtl="0" algn="ctr">
              <a:spcBef>
                <a:spcPts val="1600"/>
              </a:spcBef>
              <a:spcAft>
                <a:spcPts val="0"/>
              </a:spcAft>
              <a:buNone/>
              <a:defRPr sz="1200">
                <a:solidFill>
                  <a:srgbClr val="053B5C"/>
                </a:solidFill>
              </a:defRPr>
            </a:lvl5pPr>
            <a:lvl6pPr lvl="5" rtl="0" algn="ctr">
              <a:spcBef>
                <a:spcPts val="1600"/>
              </a:spcBef>
              <a:spcAft>
                <a:spcPts val="0"/>
              </a:spcAft>
              <a:buNone/>
              <a:defRPr sz="1200">
                <a:solidFill>
                  <a:srgbClr val="053B5C"/>
                </a:solidFill>
              </a:defRPr>
            </a:lvl6pPr>
            <a:lvl7pPr lvl="6" rtl="0" algn="ctr">
              <a:spcBef>
                <a:spcPts val="1600"/>
              </a:spcBef>
              <a:spcAft>
                <a:spcPts val="0"/>
              </a:spcAft>
              <a:buNone/>
              <a:defRPr sz="1200">
                <a:solidFill>
                  <a:srgbClr val="053B5C"/>
                </a:solidFill>
              </a:defRPr>
            </a:lvl7pPr>
            <a:lvl8pPr lvl="7" rtl="0" algn="ctr">
              <a:spcBef>
                <a:spcPts val="1600"/>
              </a:spcBef>
              <a:spcAft>
                <a:spcPts val="0"/>
              </a:spcAft>
              <a:buNone/>
              <a:defRPr sz="1200">
                <a:solidFill>
                  <a:srgbClr val="053B5C"/>
                </a:solidFill>
              </a:defRPr>
            </a:lvl8pPr>
            <a:lvl9pPr lvl="8" rtl="0" algn="ctr">
              <a:spcBef>
                <a:spcPts val="1600"/>
              </a:spcBef>
              <a:spcAft>
                <a:spcPts val="1600"/>
              </a:spcAft>
              <a:buNone/>
              <a:defRPr sz="1200">
                <a:solidFill>
                  <a:srgbClr val="053B5C"/>
                </a:solidFill>
              </a:defRPr>
            </a:lvl9pPr>
          </a:lstStyle>
          <a:p/>
        </p:txBody>
      </p:sp>
      <p:sp>
        <p:nvSpPr>
          <p:cNvPr id="265" name="Google Shape;265;p24"/>
          <p:cNvSpPr/>
          <p:nvPr/>
        </p:nvSpPr>
        <p:spPr>
          <a:xfrm>
            <a:off x="1" y="4090039"/>
            <a:ext cx="2424373" cy="1053465"/>
          </a:xfrm>
          <a:custGeom>
            <a:rect b="b" l="l" r="r" t="t"/>
            <a:pathLst>
              <a:path extrusionOk="0" h="32615" w="75058">
                <a:moveTo>
                  <a:pt x="26971" y="1"/>
                </a:moveTo>
                <a:cubicBezTo>
                  <a:pt x="16792" y="1"/>
                  <a:pt x="7040" y="5763"/>
                  <a:pt x="2429" y="15589"/>
                </a:cubicBezTo>
                <a:cubicBezTo>
                  <a:pt x="2382" y="15684"/>
                  <a:pt x="2358" y="15779"/>
                  <a:pt x="2310" y="15875"/>
                </a:cubicBezTo>
                <a:cubicBezTo>
                  <a:pt x="1453" y="16946"/>
                  <a:pt x="679" y="18065"/>
                  <a:pt x="0" y="19244"/>
                </a:cubicBezTo>
                <a:lnTo>
                  <a:pt x="0" y="32615"/>
                </a:lnTo>
                <a:lnTo>
                  <a:pt x="75057" y="32615"/>
                </a:lnTo>
                <a:cubicBezTo>
                  <a:pt x="73819" y="28007"/>
                  <a:pt x="70640" y="23959"/>
                  <a:pt x="65985" y="21768"/>
                </a:cubicBezTo>
                <a:cubicBezTo>
                  <a:pt x="63680" y="20692"/>
                  <a:pt x="61256" y="20183"/>
                  <a:pt x="58871" y="20183"/>
                </a:cubicBezTo>
                <a:cubicBezTo>
                  <a:pt x="56981" y="20183"/>
                  <a:pt x="55116" y="20503"/>
                  <a:pt x="53352" y="21113"/>
                </a:cubicBezTo>
                <a:cubicBezTo>
                  <a:pt x="51566" y="13255"/>
                  <a:pt x="46328" y="6266"/>
                  <a:pt x="38470" y="2575"/>
                </a:cubicBezTo>
                <a:cubicBezTo>
                  <a:pt x="34746" y="828"/>
                  <a:pt x="30828" y="1"/>
                  <a:pt x="26971" y="1"/>
                </a:cubicBezTo>
                <a:close/>
              </a:path>
            </a:pathLst>
          </a:custGeom>
          <a:solidFill>
            <a:srgbClr val="FFFFFF">
              <a:alpha val="44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4"/>
          <p:cNvSpPr/>
          <p:nvPr/>
        </p:nvSpPr>
        <p:spPr>
          <a:xfrm>
            <a:off x="2010934" y="4642982"/>
            <a:ext cx="1937483" cy="500521"/>
          </a:xfrm>
          <a:custGeom>
            <a:rect b="b" l="l" r="r" t="t"/>
            <a:pathLst>
              <a:path extrusionOk="0" h="15496" w="59984">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FFFFFF">
              <a:alpha val="44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7" name="Google Shape;267;p24"/>
          <p:cNvGrpSpPr/>
          <p:nvPr/>
        </p:nvGrpSpPr>
        <p:grpSpPr>
          <a:xfrm flipH="1">
            <a:off x="8087888" y="3307425"/>
            <a:ext cx="935500" cy="1873825"/>
            <a:chOff x="8208488" y="3307425"/>
            <a:chExt cx="935500" cy="1873825"/>
          </a:xfrm>
        </p:grpSpPr>
        <p:sp>
          <p:nvSpPr>
            <p:cNvPr id="268" name="Google Shape;268;p24"/>
            <p:cNvSpPr/>
            <p:nvPr/>
          </p:nvSpPr>
          <p:spPr>
            <a:xfrm>
              <a:off x="8644188" y="3606050"/>
              <a:ext cx="499800" cy="1162300"/>
            </a:xfrm>
            <a:custGeom>
              <a:rect b="b" l="l" r="r" t="t"/>
              <a:pathLst>
                <a:path extrusionOk="0" h="46492" w="19992">
                  <a:moveTo>
                    <a:pt x="10035" y="0"/>
                  </a:moveTo>
                  <a:cubicBezTo>
                    <a:pt x="8386" y="0"/>
                    <a:pt x="6741" y="963"/>
                    <a:pt x="6002" y="2441"/>
                  </a:cubicBezTo>
                  <a:cubicBezTo>
                    <a:pt x="4954" y="4548"/>
                    <a:pt x="5740" y="7120"/>
                    <a:pt x="5025" y="9358"/>
                  </a:cubicBezTo>
                  <a:cubicBezTo>
                    <a:pt x="4120" y="12204"/>
                    <a:pt x="930" y="14026"/>
                    <a:pt x="489" y="16978"/>
                  </a:cubicBezTo>
                  <a:cubicBezTo>
                    <a:pt x="1" y="20181"/>
                    <a:pt x="2906" y="22848"/>
                    <a:pt x="3668" y="25991"/>
                  </a:cubicBezTo>
                  <a:cubicBezTo>
                    <a:pt x="4370" y="28861"/>
                    <a:pt x="3227" y="31814"/>
                    <a:pt x="2227" y="34600"/>
                  </a:cubicBezTo>
                  <a:cubicBezTo>
                    <a:pt x="1811" y="35719"/>
                    <a:pt x="1418" y="36874"/>
                    <a:pt x="1418" y="38076"/>
                  </a:cubicBezTo>
                  <a:cubicBezTo>
                    <a:pt x="1430" y="39624"/>
                    <a:pt x="2108" y="41112"/>
                    <a:pt x="3049" y="42339"/>
                  </a:cubicBezTo>
                  <a:cubicBezTo>
                    <a:pt x="4951" y="44839"/>
                    <a:pt x="7973" y="46492"/>
                    <a:pt x="11087" y="46492"/>
                  </a:cubicBezTo>
                  <a:cubicBezTo>
                    <a:pt x="12242" y="46492"/>
                    <a:pt x="13410" y="46264"/>
                    <a:pt x="14538" y="45768"/>
                  </a:cubicBezTo>
                  <a:cubicBezTo>
                    <a:pt x="16979" y="44696"/>
                    <a:pt x="18741" y="42351"/>
                    <a:pt x="19360" y="39755"/>
                  </a:cubicBezTo>
                  <a:cubicBezTo>
                    <a:pt x="19991" y="37171"/>
                    <a:pt x="19539" y="34397"/>
                    <a:pt x="18396" y="31992"/>
                  </a:cubicBezTo>
                  <a:cubicBezTo>
                    <a:pt x="17813" y="30766"/>
                    <a:pt x="17051" y="29635"/>
                    <a:pt x="16527" y="28385"/>
                  </a:cubicBezTo>
                  <a:cubicBezTo>
                    <a:pt x="15991" y="27134"/>
                    <a:pt x="15717" y="25706"/>
                    <a:pt x="16146" y="24420"/>
                  </a:cubicBezTo>
                  <a:cubicBezTo>
                    <a:pt x="16562" y="23182"/>
                    <a:pt x="17575" y="22253"/>
                    <a:pt x="18194" y="21110"/>
                  </a:cubicBezTo>
                  <a:cubicBezTo>
                    <a:pt x="18968" y="19717"/>
                    <a:pt x="19134" y="18086"/>
                    <a:pt x="19134" y="16502"/>
                  </a:cubicBezTo>
                  <a:cubicBezTo>
                    <a:pt x="19134" y="15502"/>
                    <a:pt x="19075" y="14478"/>
                    <a:pt x="18670" y="13561"/>
                  </a:cubicBezTo>
                  <a:cubicBezTo>
                    <a:pt x="17991" y="12002"/>
                    <a:pt x="16432" y="10990"/>
                    <a:pt x="15681" y="9466"/>
                  </a:cubicBezTo>
                  <a:cubicBezTo>
                    <a:pt x="14693" y="7477"/>
                    <a:pt x="15253" y="5013"/>
                    <a:pt x="14407" y="2977"/>
                  </a:cubicBezTo>
                  <a:cubicBezTo>
                    <a:pt x="13729" y="1346"/>
                    <a:pt x="12110" y="143"/>
                    <a:pt x="10347" y="12"/>
                  </a:cubicBezTo>
                  <a:cubicBezTo>
                    <a:pt x="10244" y="4"/>
                    <a:pt x="10139" y="0"/>
                    <a:pt x="10035" y="0"/>
                  </a:cubicBezTo>
                  <a:close/>
                </a:path>
              </a:pathLst>
            </a:custGeom>
            <a:solidFill>
              <a:srgbClr val="59D0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4"/>
            <p:cNvSpPr/>
            <p:nvPr/>
          </p:nvSpPr>
          <p:spPr>
            <a:xfrm>
              <a:off x="8896613" y="3682825"/>
              <a:ext cx="25" cy="1498425"/>
            </a:xfrm>
            <a:custGeom>
              <a:rect b="b" l="l" r="r" t="t"/>
              <a:pathLst>
                <a:path extrusionOk="0" fill="none" h="59937" w="1">
                  <a:moveTo>
                    <a:pt x="0" y="1"/>
                  </a:moveTo>
                  <a:lnTo>
                    <a:pt x="0" y="59937"/>
                  </a:lnTo>
                </a:path>
              </a:pathLst>
            </a:custGeom>
            <a:noFill/>
            <a:ln cap="flat" cmpd="sng" w="22025">
              <a:solidFill>
                <a:srgbClr val="439D8A"/>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4"/>
            <p:cNvSpPr/>
            <p:nvPr/>
          </p:nvSpPr>
          <p:spPr>
            <a:xfrm>
              <a:off x="8896613" y="3917975"/>
              <a:ext cx="161650" cy="150650"/>
            </a:xfrm>
            <a:custGeom>
              <a:rect b="b" l="l" r="r" t="t"/>
              <a:pathLst>
                <a:path extrusionOk="0" fill="none" h="6026" w="6466">
                  <a:moveTo>
                    <a:pt x="6465" y="1"/>
                  </a:moveTo>
                  <a:lnTo>
                    <a:pt x="0" y="6025"/>
                  </a:lnTo>
                </a:path>
              </a:pathLst>
            </a:custGeom>
            <a:noFill/>
            <a:ln cap="flat" cmpd="sng" w="22025">
              <a:solidFill>
                <a:srgbClr val="439D8A"/>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4"/>
            <p:cNvSpPr/>
            <p:nvPr/>
          </p:nvSpPr>
          <p:spPr>
            <a:xfrm>
              <a:off x="8766238" y="4362375"/>
              <a:ext cx="130400" cy="108375"/>
            </a:xfrm>
            <a:custGeom>
              <a:rect b="b" l="l" r="r" t="t"/>
              <a:pathLst>
                <a:path extrusionOk="0" fill="none" h="4335" w="5216">
                  <a:moveTo>
                    <a:pt x="0" y="1"/>
                  </a:moveTo>
                  <a:lnTo>
                    <a:pt x="5215" y="4335"/>
                  </a:lnTo>
                </a:path>
              </a:pathLst>
            </a:custGeom>
            <a:noFill/>
            <a:ln cap="flat" cmpd="sng" w="22025">
              <a:solidFill>
                <a:srgbClr val="439D8A"/>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4"/>
            <p:cNvSpPr/>
            <p:nvPr/>
          </p:nvSpPr>
          <p:spPr>
            <a:xfrm>
              <a:off x="8896613" y="4544250"/>
              <a:ext cx="136050" cy="139325"/>
            </a:xfrm>
            <a:custGeom>
              <a:rect b="b" l="l" r="r" t="t"/>
              <a:pathLst>
                <a:path extrusionOk="0" fill="none" h="5573" w="5442">
                  <a:moveTo>
                    <a:pt x="5442" y="1"/>
                  </a:moveTo>
                  <a:lnTo>
                    <a:pt x="0" y="5573"/>
                  </a:lnTo>
                </a:path>
              </a:pathLst>
            </a:custGeom>
            <a:noFill/>
            <a:ln cap="flat" cmpd="sng" w="22025">
              <a:solidFill>
                <a:srgbClr val="439D8A"/>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4"/>
            <p:cNvSpPr/>
            <p:nvPr/>
          </p:nvSpPr>
          <p:spPr>
            <a:xfrm>
              <a:off x="8898388" y="4490975"/>
              <a:ext cx="114025" cy="110150"/>
            </a:xfrm>
            <a:custGeom>
              <a:rect b="b" l="l" r="r" t="t"/>
              <a:pathLst>
                <a:path extrusionOk="0" fill="none" h="4406" w="4561">
                  <a:moveTo>
                    <a:pt x="4561" y="0"/>
                  </a:moveTo>
                  <a:lnTo>
                    <a:pt x="1" y="4406"/>
                  </a:lnTo>
                </a:path>
              </a:pathLst>
            </a:custGeom>
            <a:noFill/>
            <a:ln cap="flat" cmpd="sng" w="22025">
              <a:solidFill>
                <a:srgbClr val="439D8A"/>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4"/>
            <p:cNvSpPr/>
            <p:nvPr/>
          </p:nvSpPr>
          <p:spPr>
            <a:xfrm>
              <a:off x="8208488" y="3307425"/>
              <a:ext cx="634325" cy="1474725"/>
            </a:xfrm>
            <a:custGeom>
              <a:rect b="b" l="l" r="r" t="t"/>
              <a:pathLst>
                <a:path extrusionOk="0" h="58989" w="25373">
                  <a:moveTo>
                    <a:pt x="12734" y="0"/>
                  </a:moveTo>
                  <a:cubicBezTo>
                    <a:pt x="10638" y="0"/>
                    <a:pt x="8561" y="1218"/>
                    <a:pt x="7620" y="3099"/>
                  </a:cubicBezTo>
                  <a:cubicBezTo>
                    <a:pt x="6287" y="5766"/>
                    <a:pt x="7287" y="9040"/>
                    <a:pt x="6382" y="11874"/>
                  </a:cubicBezTo>
                  <a:cubicBezTo>
                    <a:pt x="5227" y="15481"/>
                    <a:pt x="1191" y="17791"/>
                    <a:pt x="619" y="21542"/>
                  </a:cubicBezTo>
                  <a:cubicBezTo>
                    <a:pt x="0" y="25602"/>
                    <a:pt x="3679" y="28983"/>
                    <a:pt x="4655" y="32972"/>
                  </a:cubicBezTo>
                  <a:cubicBezTo>
                    <a:pt x="5548" y="36615"/>
                    <a:pt x="4108" y="40365"/>
                    <a:pt x="2822" y="43901"/>
                  </a:cubicBezTo>
                  <a:cubicBezTo>
                    <a:pt x="2310" y="45318"/>
                    <a:pt x="1810" y="46795"/>
                    <a:pt x="1810" y="48307"/>
                  </a:cubicBezTo>
                  <a:cubicBezTo>
                    <a:pt x="1810" y="50271"/>
                    <a:pt x="2667" y="52152"/>
                    <a:pt x="3870" y="53724"/>
                  </a:cubicBezTo>
                  <a:cubicBezTo>
                    <a:pt x="6282" y="56900"/>
                    <a:pt x="10111" y="58988"/>
                    <a:pt x="14062" y="58988"/>
                  </a:cubicBezTo>
                  <a:cubicBezTo>
                    <a:pt x="15532" y="58988"/>
                    <a:pt x="17018" y="58699"/>
                    <a:pt x="18455" y="58070"/>
                  </a:cubicBezTo>
                  <a:cubicBezTo>
                    <a:pt x="21539" y="56701"/>
                    <a:pt x="23777" y="53724"/>
                    <a:pt x="24575" y="50450"/>
                  </a:cubicBezTo>
                  <a:cubicBezTo>
                    <a:pt x="25372" y="47164"/>
                    <a:pt x="24801" y="43640"/>
                    <a:pt x="23348" y="40592"/>
                  </a:cubicBezTo>
                  <a:cubicBezTo>
                    <a:pt x="22598" y="39044"/>
                    <a:pt x="21634" y="37591"/>
                    <a:pt x="20967" y="36008"/>
                  </a:cubicBezTo>
                  <a:cubicBezTo>
                    <a:pt x="20300" y="34424"/>
                    <a:pt x="19943" y="32614"/>
                    <a:pt x="20491" y="30983"/>
                  </a:cubicBezTo>
                  <a:cubicBezTo>
                    <a:pt x="21027" y="29412"/>
                    <a:pt x="22301" y="28233"/>
                    <a:pt x="23098" y="26780"/>
                  </a:cubicBezTo>
                  <a:cubicBezTo>
                    <a:pt x="24063" y="25018"/>
                    <a:pt x="24277" y="22946"/>
                    <a:pt x="24289" y="20934"/>
                  </a:cubicBezTo>
                  <a:cubicBezTo>
                    <a:pt x="24289" y="19660"/>
                    <a:pt x="24206" y="18363"/>
                    <a:pt x="23694" y="17196"/>
                  </a:cubicBezTo>
                  <a:cubicBezTo>
                    <a:pt x="22824" y="15231"/>
                    <a:pt x="20848" y="13933"/>
                    <a:pt x="19895" y="12005"/>
                  </a:cubicBezTo>
                  <a:cubicBezTo>
                    <a:pt x="18645" y="9481"/>
                    <a:pt x="19360" y="6361"/>
                    <a:pt x="18276" y="3766"/>
                  </a:cubicBezTo>
                  <a:cubicBezTo>
                    <a:pt x="17419" y="1706"/>
                    <a:pt x="15359" y="170"/>
                    <a:pt x="13133" y="15"/>
                  </a:cubicBezTo>
                  <a:cubicBezTo>
                    <a:pt x="13000" y="5"/>
                    <a:pt x="12867" y="0"/>
                    <a:pt x="12734" y="0"/>
                  </a:cubicBezTo>
                  <a:close/>
                </a:path>
              </a:pathLst>
            </a:custGeom>
            <a:solidFill>
              <a:srgbClr val="74D8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4"/>
            <p:cNvSpPr/>
            <p:nvPr/>
          </p:nvSpPr>
          <p:spPr>
            <a:xfrm>
              <a:off x="8523388" y="3349450"/>
              <a:ext cx="25" cy="1830325"/>
            </a:xfrm>
            <a:custGeom>
              <a:rect b="b" l="l" r="r" t="t"/>
              <a:pathLst>
                <a:path extrusionOk="0" fill="none" h="73213" w="1">
                  <a:moveTo>
                    <a:pt x="1" y="1"/>
                  </a:moveTo>
                  <a:lnTo>
                    <a:pt x="1" y="73212"/>
                  </a:lnTo>
                </a:path>
              </a:pathLst>
            </a:custGeom>
            <a:noFill/>
            <a:ln cap="flat" cmpd="sng" w="22025">
              <a:solidFill>
                <a:srgbClr val="439D8A"/>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4"/>
            <p:cNvSpPr/>
            <p:nvPr/>
          </p:nvSpPr>
          <p:spPr>
            <a:xfrm>
              <a:off x="8389763" y="3590575"/>
              <a:ext cx="133650" cy="130975"/>
            </a:xfrm>
            <a:custGeom>
              <a:rect b="b" l="l" r="r" t="t"/>
              <a:pathLst>
                <a:path extrusionOk="0" fill="none" h="5239" w="5346">
                  <a:moveTo>
                    <a:pt x="0" y="0"/>
                  </a:moveTo>
                  <a:lnTo>
                    <a:pt x="5346" y="5239"/>
                  </a:lnTo>
                </a:path>
              </a:pathLst>
            </a:custGeom>
            <a:noFill/>
            <a:ln cap="flat" cmpd="sng" w="22025">
              <a:solidFill>
                <a:srgbClr val="439D8A"/>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4"/>
            <p:cNvSpPr/>
            <p:nvPr/>
          </p:nvSpPr>
          <p:spPr>
            <a:xfrm>
              <a:off x="8351063" y="3656650"/>
              <a:ext cx="170875" cy="154200"/>
            </a:xfrm>
            <a:custGeom>
              <a:rect b="b" l="l" r="r" t="t"/>
              <a:pathLst>
                <a:path extrusionOk="0" fill="none" h="6168" w="6835">
                  <a:moveTo>
                    <a:pt x="0" y="0"/>
                  </a:moveTo>
                  <a:lnTo>
                    <a:pt x="6834" y="6168"/>
                  </a:lnTo>
                </a:path>
              </a:pathLst>
            </a:custGeom>
            <a:noFill/>
            <a:ln cap="flat" cmpd="sng" w="22025">
              <a:solidFill>
                <a:srgbClr val="439D8A"/>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4"/>
            <p:cNvSpPr/>
            <p:nvPr/>
          </p:nvSpPr>
          <p:spPr>
            <a:xfrm>
              <a:off x="8290638" y="3992700"/>
              <a:ext cx="231300" cy="143200"/>
            </a:xfrm>
            <a:custGeom>
              <a:rect b="b" l="l" r="r" t="t"/>
              <a:pathLst>
                <a:path extrusionOk="0" fill="none" h="5728" w="9252">
                  <a:moveTo>
                    <a:pt x="0" y="0"/>
                  </a:moveTo>
                  <a:lnTo>
                    <a:pt x="9251" y="5727"/>
                  </a:lnTo>
                </a:path>
              </a:pathLst>
            </a:custGeom>
            <a:noFill/>
            <a:ln cap="flat" cmpd="sng" w="22025">
              <a:solidFill>
                <a:srgbClr val="439D8A"/>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4"/>
            <p:cNvSpPr/>
            <p:nvPr/>
          </p:nvSpPr>
          <p:spPr>
            <a:xfrm>
              <a:off x="8305813" y="4392150"/>
              <a:ext cx="214625" cy="136350"/>
            </a:xfrm>
            <a:custGeom>
              <a:rect b="b" l="l" r="r" t="t"/>
              <a:pathLst>
                <a:path extrusionOk="0" fill="none" h="5454" w="8585">
                  <a:moveTo>
                    <a:pt x="0" y="0"/>
                  </a:moveTo>
                  <a:lnTo>
                    <a:pt x="8585" y="5454"/>
                  </a:lnTo>
                </a:path>
              </a:pathLst>
            </a:custGeom>
            <a:noFill/>
            <a:ln cap="flat" cmpd="sng" w="22025">
              <a:solidFill>
                <a:srgbClr val="439D8A"/>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4"/>
            <p:cNvSpPr/>
            <p:nvPr/>
          </p:nvSpPr>
          <p:spPr>
            <a:xfrm>
              <a:off x="8279613" y="4477575"/>
              <a:ext cx="240825" cy="159875"/>
            </a:xfrm>
            <a:custGeom>
              <a:rect b="b" l="l" r="r" t="t"/>
              <a:pathLst>
                <a:path extrusionOk="0" fill="none" h="6395" w="9633">
                  <a:moveTo>
                    <a:pt x="1" y="1"/>
                  </a:moveTo>
                  <a:lnTo>
                    <a:pt x="9633" y="6394"/>
                  </a:lnTo>
                </a:path>
              </a:pathLst>
            </a:custGeom>
            <a:noFill/>
            <a:ln cap="flat" cmpd="sng" w="22025">
              <a:solidFill>
                <a:srgbClr val="439D8A"/>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4"/>
            <p:cNvSpPr/>
            <p:nvPr/>
          </p:nvSpPr>
          <p:spPr>
            <a:xfrm>
              <a:off x="8523388" y="3753075"/>
              <a:ext cx="206600" cy="175050"/>
            </a:xfrm>
            <a:custGeom>
              <a:rect b="b" l="l" r="r" t="t"/>
              <a:pathLst>
                <a:path extrusionOk="0" fill="none" h="7002" w="8264">
                  <a:moveTo>
                    <a:pt x="1" y="7002"/>
                  </a:moveTo>
                  <a:lnTo>
                    <a:pt x="8264" y="1"/>
                  </a:lnTo>
                </a:path>
              </a:pathLst>
            </a:custGeom>
            <a:noFill/>
            <a:ln cap="flat" cmpd="sng" w="22025">
              <a:solidFill>
                <a:srgbClr val="439D8A"/>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4"/>
            <p:cNvSpPr/>
            <p:nvPr/>
          </p:nvSpPr>
          <p:spPr>
            <a:xfrm>
              <a:off x="8519238" y="4193900"/>
              <a:ext cx="205100" cy="108675"/>
            </a:xfrm>
            <a:custGeom>
              <a:rect b="b" l="l" r="r" t="t"/>
              <a:pathLst>
                <a:path extrusionOk="0" fill="none" h="4347" w="8204">
                  <a:moveTo>
                    <a:pt x="0" y="4347"/>
                  </a:moveTo>
                  <a:lnTo>
                    <a:pt x="8204" y="1"/>
                  </a:lnTo>
                </a:path>
              </a:pathLst>
            </a:custGeom>
            <a:noFill/>
            <a:ln cap="flat" cmpd="sng" w="22025">
              <a:solidFill>
                <a:srgbClr val="439D8A"/>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4"/>
            <p:cNvSpPr/>
            <p:nvPr/>
          </p:nvSpPr>
          <p:spPr>
            <a:xfrm>
              <a:off x="8521913" y="4248975"/>
              <a:ext cx="220275" cy="118500"/>
            </a:xfrm>
            <a:custGeom>
              <a:rect b="b" l="l" r="r" t="t"/>
              <a:pathLst>
                <a:path extrusionOk="0" fill="none" h="4740" w="8811">
                  <a:moveTo>
                    <a:pt x="0" y="4739"/>
                  </a:moveTo>
                  <a:lnTo>
                    <a:pt x="8811" y="1"/>
                  </a:lnTo>
                </a:path>
              </a:pathLst>
            </a:custGeom>
            <a:noFill/>
            <a:ln cap="flat" cmpd="sng" w="22025">
              <a:solidFill>
                <a:srgbClr val="439D8A"/>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15">
    <p:spTree>
      <p:nvGrpSpPr>
        <p:cNvPr id="284" name="Shape 284"/>
        <p:cNvGrpSpPr/>
        <p:nvPr/>
      </p:nvGrpSpPr>
      <p:grpSpPr>
        <a:xfrm>
          <a:off x="0" y="0"/>
          <a:ext cx="0" cy="0"/>
          <a:chOff x="0" y="0"/>
          <a:chExt cx="0" cy="0"/>
        </a:xfrm>
      </p:grpSpPr>
      <p:sp>
        <p:nvSpPr>
          <p:cNvPr id="285" name="Google Shape;285;p25"/>
          <p:cNvSpPr txBox="1"/>
          <p:nvPr>
            <p:ph type="title"/>
          </p:nvPr>
        </p:nvSpPr>
        <p:spPr>
          <a:xfrm>
            <a:off x="717525" y="542750"/>
            <a:ext cx="7708800" cy="483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grpSp>
        <p:nvGrpSpPr>
          <p:cNvPr id="286" name="Google Shape;286;p25"/>
          <p:cNvGrpSpPr/>
          <p:nvPr/>
        </p:nvGrpSpPr>
        <p:grpSpPr>
          <a:xfrm>
            <a:off x="1" y="2854047"/>
            <a:ext cx="9144001" cy="2289456"/>
            <a:chOff x="271750" y="2423875"/>
            <a:chExt cx="7077400" cy="1772025"/>
          </a:xfrm>
        </p:grpSpPr>
        <p:sp>
          <p:nvSpPr>
            <p:cNvPr id="287" name="Google Shape;287;p25"/>
            <p:cNvSpPr/>
            <p:nvPr/>
          </p:nvSpPr>
          <p:spPr>
            <a:xfrm>
              <a:off x="277700" y="2423875"/>
              <a:ext cx="7071450" cy="1772025"/>
            </a:xfrm>
            <a:custGeom>
              <a:rect b="b" l="l" r="r" t="t"/>
              <a:pathLst>
                <a:path extrusionOk="0" h="70881" w="282858">
                  <a:moveTo>
                    <a:pt x="57528" y="1"/>
                  </a:moveTo>
                  <a:cubicBezTo>
                    <a:pt x="37107" y="1"/>
                    <a:pt x="17867" y="6326"/>
                    <a:pt x="1" y="16029"/>
                  </a:cubicBezTo>
                  <a:lnTo>
                    <a:pt x="1" y="70881"/>
                  </a:lnTo>
                  <a:lnTo>
                    <a:pt x="282857" y="70881"/>
                  </a:lnTo>
                  <a:lnTo>
                    <a:pt x="282857" y="53831"/>
                  </a:lnTo>
                  <a:cubicBezTo>
                    <a:pt x="276183" y="53941"/>
                    <a:pt x="269511" y="54030"/>
                    <a:pt x="262852" y="54030"/>
                  </a:cubicBezTo>
                  <a:cubicBezTo>
                    <a:pt x="230491" y="54030"/>
                    <a:pt x="198425" y="51930"/>
                    <a:pt x="167736" y="39913"/>
                  </a:cubicBezTo>
                  <a:cubicBezTo>
                    <a:pt x="131005" y="25530"/>
                    <a:pt x="101025" y="967"/>
                    <a:pt x="59794" y="27"/>
                  </a:cubicBezTo>
                  <a:cubicBezTo>
                    <a:pt x="59037" y="10"/>
                    <a:pt x="58282" y="1"/>
                    <a:pt x="57528" y="1"/>
                  </a:cubicBez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5"/>
            <p:cNvSpPr/>
            <p:nvPr/>
          </p:nvSpPr>
          <p:spPr>
            <a:xfrm>
              <a:off x="271750" y="3380525"/>
              <a:ext cx="1876450" cy="815375"/>
            </a:xfrm>
            <a:custGeom>
              <a:rect b="b" l="l" r="r" t="t"/>
              <a:pathLst>
                <a:path extrusionOk="0" h="32615" w="75058">
                  <a:moveTo>
                    <a:pt x="26971" y="1"/>
                  </a:moveTo>
                  <a:cubicBezTo>
                    <a:pt x="16792" y="1"/>
                    <a:pt x="7040" y="5763"/>
                    <a:pt x="2429" y="15589"/>
                  </a:cubicBezTo>
                  <a:cubicBezTo>
                    <a:pt x="2382" y="15684"/>
                    <a:pt x="2358" y="15779"/>
                    <a:pt x="2310" y="15875"/>
                  </a:cubicBezTo>
                  <a:cubicBezTo>
                    <a:pt x="1453" y="16946"/>
                    <a:pt x="679" y="18065"/>
                    <a:pt x="0" y="19244"/>
                  </a:cubicBezTo>
                  <a:lnTo>
                    <a:pt x="0" y="32615"/>
                  </a:lnTo>
                  <a:lnTo>
                    <a:pt x="75057" y="32615"/>
                  </a:lnTo>
                  <a:cubicBezTo>
                    <a:pt x="73819" y="28007"/>
                    <a:pt x="70640" y="23959"/>
                    <a:pt x="65985" y="21768"/>
                  </a:cubicBezTo>
                  <a:cubicBezTo>
                    <a:pt x="63680" y="20692"/>
                    <a:pt x="61256" y="20183"/>
                    <a:pt x="58871" y="20183"/>
                  </a:cubicBezTo>
                  <a:cubicBezTo>
                    <a:pt x="56981" y="20183"/>
                    <a:pt x="55116" y="20503"/>
                    <a:pt x="53352" y="21113"/>
                  </a:cubicBezTo>
                  <a:cubicBezTo>
                    <a:pt x="51566" y="13255"/>
                    <a:pt x="46328" y="6266"/>
                    <a:pt x="38470" y="2575"/>
                  </a:cubicBezTo>
                  <a:cubicBezTo>
                    <a:pt x="34746" y="828"/>
                    <a:pt x="30828" y="1"/>
                    <a:pt x="26971" y="1"/>
                  </a:cubicBezTo>
                  <a:close/>
                </a:path>
              </a:pathLst>
            </a:custGeom>
            <a:solidFill>
              <a:srgbClr val="FFFFFF">
                <a:alpha val="44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5"/>
            <p:cNvSpPr/>
            <p:nvPr/>
          </p:nvSpPr>
          <p:spPr>
            <a:xfrm>
              <a:off x="1828200" y="3808500"/>
              <a:ext cx="1499600" cy="387400"/>
            </a:xfrm>
            <a:custGeom>
              <a:rect b="b" l="l" r="r" t="t"/>
              <a:pathLst>
                <a:path extrusionOk="0" h="15496" w="59984">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FFFFFF">
                <a:alpha val="44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3">
  <p:cSld name="CUSTOM_15_1">
    <p:spTree>
      <p:nvGrpSpPr>
        <p:cNvPr id="290" name="Shape 290"/>
        <p:cNvGrpSpPr/>
        <p:nvPr/>
      </p:nvGrpSpPr>
      <p:grpSpPr>
        <a:xfrm>
          <a:off x="0" y="0"/>
          <a:ext cx="0" cy="0"/>
          <a:chOff x="0" y="0"/>
          <a:chExt cx="0" cy="0"/>
        </a:xfrm>
      </p:grpSpPr>
      <p:sp>
        <p:nvSpPr>
          <p:cNvPr id="291" name="Google Shape;291;p26"/>
          <p:cNvSpPr txBox="1"/>
          <p:nvPr>
            <p:ph type="title"/>
          </p:nvPr>
        </p:nvSpPr>
        <p:spPr>
          <a:xfrm>
            <a:off x="717525" y="552990"/>
            <a:ext cx="7708800" cy="483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grpSp>
        <p:nvGrpSpPr>
          <p:cNvPr id="292" name="Google Shape;292;p26"/>
          <p:cNvGrpSpPr/>
          <p:nvPr/>
        </p:nvGrpSpPr>
        <p:grpSpPr>
          <a:xfrm rot="-3108865">
            <a:off x="377868" y="4286613"/>
            <a:ext cx="448943" cy="711247"/>
            <a:chOff x="-1904298" y="1056455"/>
            <a:chExt cx="581725" cy="921611"/>
          </a:xfrm>
        </p:grpSpPr>
        <p:sp>
          <p:nvSpPr>
            <p:cNvPr id="293" name="Google Shape;293;p26"/>
            <p:cNvSpPr/>
            <p:nvPr/>
          </p:nvSpPr>
          <p:spPr>
            <a:xfrm>
              <a:off x="-1904298" y="1056455"/>
              <a:ext cx="581725" cy="887132"/>
            </a:xfrm>
            <a:custGeom>
              <a:rect b="b" l="l" r="r" t="t"/>
              <a:pathLst>
                <a:path extrusionOk="0" h="58249" w="38196">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rgbClr val="5AD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6"/>
            <p:cNvSpPr/>
            <p:nvPr/>
          </p:nvSpPr>
          <p:spPr>
            <a:xfrm>
              <a:off x="-1862965" y="1216748"/>
              <a:ext cx="442995" cy="761317"/>
            </a:xfrm>
            <a:custGeom>
              <a:rect b="b" l="l" r="r" t="t"/>
              <a:pathLst>
                <a:path extrusionOk="0" h="49988" w="29087">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rgbClr val="449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5" name="Google Shape;295;p26"/>
          <p:cNvGrpSpPr/>
          <p:nvPr/>
        </p:nvGrpSpPr>
        <p:grpSpPr>
          <a:xfrm rot="-2014239">
            <a:off x="604038" y="4210956"/>
            <a:ext cx="687216" cy="635164"/>
            <a:chOff x="-1855532" y="1600966"/>
            <a:chExt cx="890361" cy="822923"/>
          </a:xfrm>
        </p:grpSpPr>
        <p:sp>
          <p:nvSpPr>
            <p:cNvPr id="296" name="Google Shape;296;p26"/>
            <p:cNvSpPr/>
            <p:nvPr/>
          </p:nvSpPr>
          <p:spPr>
            <a:xfrm>
              <a:off x="-1855532" y="1600966"/>
              <a:ext cx="890361" cy="822923"/>
            </a:xfrm>
            <a:custGeom>
              <a:rect b="b" l="l" r="r" t="t"/>
              <a:pathLst>
                <a:path extrusionOk="0" h="54033" w="58461">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6"/>
            <p:cNvSpPr/>
            <p:nvPr/>
          </p:nvSpPr>
          <p:spPr>
            <a:xfrm>
              <a:off x="-1801299" y="1673750"/>
              <a:ext cx="648448" cy="672557"/>
            </a:xfrm>
            <a:custGeom>
              <a:rect b="b" l="l" r="r" t="t"/>
              <a:pathLst>
                <a:path extrusionOk="0" h="44160" w="42577">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rgbClr val="449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8" name="Google Shape;298;p26"/>
          <p:cNvSpPr/>
          <p:nvPr/>
        </p:nvSpPr>
        <p:spPr>
          <a:xfrm flipH="1">
            <a:off x="578963" y="4441778"/>
            <a:ext cx="2817107" cy="719102"/>
          </a:xfrm>
          <a:custGeom>
            <a:rect b="b" l="l" r="r" t="t"/>
            <a:pathLst>
              <a:path extrusionOk="0" h="22980" w="90025">
                <a:moveTo>
                  <a:pt x="45816" y="1"/>
                </a:moveTo>
                <a:cubicBezTo>
                  <a:pt x="39946" y="1"/>
                  <a:pt x="34946" y="4358"/>
                  <a:pt x="32934" y="10502"/>
                </a:cubicBezTo>
                <a:cubicBezTo>
                  <a:pt x="30469" y="8097"/>
                  <a:pt x="27100" y="6609"/>
                  <a:pt x="23373" y="6609"/>
                </a:cubicBezTo>
                <a:cubicBezTo>
                  <a:pt x="16634" y="6609"/>
                  <a:pt x="11038" y="11490"/>
                  <a:pt x="9907" y="17920"/>
                </a:cubicBezTo>
                <a:cubicBezTo>
                  <a:pt x="8990" y="17467"/>
                  <a:pt x="7966" y="17193"/>
                  <a:pt x="6871" y="17193"/>
                </a:cubicBezTo>
                <a:cubicBezTo>
                  <a:pt x="3430" y="17193"/>
                  <a:pt x="584" y="19694"/>
                  <a:pt x="1" y="22980"/>
                </a:cubicBezTo>
                <a:lnTo>
                  <a:pt x="90012" y="22980"/>
                </a:lnTo>
                <a:cubicBezTo>
                  <a:pt x="90012" y="22968"/>
                  <a:pt x="90024" y="22956"/>
                  <a:pt x="90024" y="22956"/>
                </a:cubicBezTo>
                <a:cubicBezTo>
                  <a:pt x="90024" y="17574"/>
                  <a:pt x="85655" y="13205"/>
                  <a:pt x="80273" y="13205"/>
                </a:cubicBezTo>
                <a:cubicBezTo>
                  <a:pt x="78916" y="13205"/>
                  <a:pt x="77618" y="13491"/>
                  <a:pt x="76439" y="14002"/>
                </a:cubicBezTo>
                <a:cubicBezTo>
                  <a:pt x="74879" y="8407"/>
                  <a:pt x="69772" y="4299"/>
                  <a:pt x="63688" y="4299"/>
                </a:cubicBezTo>
                <a:cubicBezTo>
                  <a:pt x="61116" y="4299"/>
                  <a:pt x="58723" y="5049"/>
                  <a:pt x="56699" y="6311"/>
                </a:cubicBezTo>
                <a:cubicBezTo>
                  <a:pt x="54163" y="2477"/>
                  <a:pt x="50233" y="1"/>
                  <a:pt x="45816" y="1"/>
                </a:cubicBezTo>
                <a:close/>
              </a:path>
            </a:pathLst>
          </a:custGeom>
          <a:solidFill>
            <a:srgbClr val="9F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6"/>
          <p:cNvSpPr/>
          <p:nvPr/>
        </p:nvSpPr>
        <p:spPr>
          <a:xfrm flipH="1">
            <a:off x="154419" y="4816944"/>
            <a:ext cx="1347267" cy="343936"/>
          </a:xfrm>
          <a:custGeom>
            <a:rect b="b" l="l" r="r" t="t"/>
            <a:pathLst>
              <a:path extrusionOk="0" h="10991" w="43054">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rgbClr val="40B4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6"/>
          <p:cNvSpPr/>
          <p:nvPr/>
        </p:nvSpPr>
        <p:spPr>
          <a:xfrm flipH="1">
            <a:off x="1797672" y="4877626"/>
            <a:ext cx="1109502" cy="283238"/>
          </a:xfrm>
          <a:custGeom>
            <a:rect b="b" l="l" r="r" t="t"/>
            <a:pathLst>
              <a:path extrusionOk="0" h="10991" w="43054">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rgbClr val="40B4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4">
  <p:cSld name="CUSTOM_15_1_1">
    <p:spTree>
      <p:nvGrpSpPr>
        <p:cNvPr id="301" name="Shape 301"/>
        <p:cNvGrpSpPr/>
        <p:nvPr/>
      </p:nvGrpSpPr>
      <p:grpSpPr>
        <a:xfrm>
          <a:off x="0" y="0"/>
          <a:ext cx="0" cy="0"/>
          <a:chOff x="0" y="0"/>
          <a:chExt cx="0" cy="0"/>
        </a:xfrm>
      </p:grpSpPr>
      <p:sp>
        <p:nvSpPr>
          <p:cNvPr id="302" name="Google Shape;302;p27"/>
          <p:cNvSpPr txBox="1"/>
          <p:nvPr>
            <p:ph type="title"/>
          </p:nvPr>
        </p:nvSpPr>
        <p:spPr>
          <a:xfrm>
            <a:off x="717525" y="552990"/>
            <a:ext cx="7708800" cy="483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grpSp>
        <p:nvGrpSpPr>
          <p:cNvPr id="303" name="Google Shape;303;p27"/>
          <p:cNvGrpSpPr/>
          <p:nvPr/>
        </p:nvGrpSpPr>
        <p:grpSpPr>
          <a:xfrm>
            <a:off x="5978544" y="3960231"/>
            <a:ext cx="3165452" cy="1179524"/>
            <a:chOff x="5978544" y="3960231"/>
            <a:chExt cx="3165452" cy="1179524"/>
          </a:xfrm>
        </p:grpSpPr>
        <p:sp>
          <p:nvSpPr>
            <p:cNvPr id="304" name="Google Shape;304;p27"/>
            <p:cNvSpPr/>
            <p:nvPr/>
          </p:nvSpPr>
          <p:spPr>
            <a:xfrm flipH="1">
              <a:off x="6326888" y="4420653"/>
              <a:ext cx="2817107" cy="719102"/>
            </a:xfrm>
            <a:custGeom>
              <a:rect b="b" l="l" r="r" t="t"/>
              <a:pathLst>
                <a:path extrusionOk="0" h="22980" w="90025">
                  <a:moveTo>
                    <a:pt x="45816" y="1"/>
                  </a:moveTo>
                  <a:cubicBezTo>
                    <a:pt x="39946" y="1"/>
                    <a:pt x="34946" y="4358"/>
                    <a:pt x="32934" y="10502"/>
                  </a:cubicBezTo>
                  <a:cubicBezTo>
                    <a:pt x="30469" y="8097"/>
                    <a:pt x="27100" y="6609"/>
                    <a:pt x="23373" y="6609"/>
                  </a:cubicBezTo>
                  <a:cubicBezTo>
                    <a:pt x="16634" y="6609"/>
                    <a:pt x="11038" y="11490"/>
                    <a:pt x="9907" y="17920"/>
                  </a:cubicBezTo>
                  <a:cubicBezTo>
                    <a:pt x="8990" y="17467"/>
                    <a:pt x="7966" y="17193"/>
                    <a:pt x="6871" y="17193"/>
                  </a:cubicBezTo>
                  <a:cubicBezTo>
                    <a:pt x="3430" y="17193"/>
                    <a:pt x="584" y="19694"/>
                    <a:pt x="1" y="22980"/>
                  </a:cubicBezTo>
                  <a:lnTo>
                    <a:pt x="90012" y="22980"/>
                  </a:lnTo>
                  <a:cubicBezTo>
                    <a:pt x="90012" y="22968"/>
                    <a:pt x="90024" y="22956"/>
                    <a:pt x="90024" y="22956"/>
                  </a:cubicBezTo>
                  <a:cubicBezTo>
                    <a:pt x="90024" y="17574"/>
                    <a:pt x="85655" y="13205"/>
                    <a:pt x="80273" y="13205"/>
                  </a:cubicBezTo>
                  <a:cubicBezTo>
                    <a:pt x="78916" y="13205"/>
                    <a:pt x="77618" y="13491"/>
                    <a:pt x="76439" y="14002"/>
                  </a:cubicBezTo>
                  <a:cubicBezTo>
                    <a:pt x="74879" y="8407"/>
                    <a:pt x="69772" y="4299"/>
                    <a:pt x="63688" y="4299"/>
                  </a:cubicBezTo>
                  <a:cubicBezTo>
                    <a:pt x="61116" y="4299"/>
                    <a:pt x="58723" y="5049"/>
                    <a:pt x="56699" y="6311"/>
                  </a:cubicBezTo>
                  <a:cubicBezTo>
                    <a:pt x="54163" y="2477"/>
                    <a:pt x="50233" y="1"/>
                    <a:pt x="45816" y="1"/>
                  </a:cubicBezTo>
                  <a:close/>
                </a:path>
              </a:pathLst>
            </a:custGeom>
            <a:solidFill>
              <a:srgbClr val="9F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7"/>
            <p:cNvSpPr/>
            <p:nvPr/>
          </p:nvSpPr>
          <p:spPr>
            <a:xfrm>
              <a:off x="7325802" y="3960231"/>
              <a:ext cx="1548095" cy="1179524"/>
            </a:xfrm>
            <a:custGeom>
              <a:rect b="b" l="l" r="r" t="t"/>
              <a:pathLst>
                <a:path extrusionOk="0" h="36691" w="48156">
                  <a:moveTo>
                    <a:pt x="25980" y="13116"/>
                  </a:moveTo>
                  <a:cubicBezTo>
                    <a:pt x="26313" y="13211"/>
                    <a:pt x="26635" y="13306"/>
                    <a:pt x="26968" y="13425"/>
                  </a:cubicBezTo>
                  <a:cubicBezTo>
                    <a:pt x="27040" y="13842"/>
                    <a:pt x="27087" y="14271"/>
                    <a:pt x="27040" y="14687"/>
                  </a:cubicBezTo>
                  <a:cubicBezTo>
                    <a:pt x="27004" y="15021"/>
                    <a:pt x="26897" y="15330"/>
                    <a:pt x="26790" y="15628"/>
                  </a:cubicBezTo>
                  <a:cubicBezTo>
                    <a:pt x="26183" y="15616"/>
                    <a:pt x="25968" y="15354"/>
                    <a:pt x="25932" y="14604"/>
                  </a:cubicBezTo>
                  <a:cubicBezTo>
                    <a:pt x="25921" y="14259"/>
                    <a:pt x="25944" y="13925"/>
                    <a:pt x="25956" y="13604"/>
                  </a:cubicBezTo>
                  <a:cubicBezTo>
                    <a:pt x="25968" y="13437"/>
                    <a:pt x="25980" y="13283"/>
                    <a:pt x="25980" y="13116"/>
                  </a:cubicBezTo>
                  <a:close/>
                  <a:moveTo>
                    <a:pt x="19551" y="13854"/>
                  </a:moveTo>
                  <a:lnTo>
                    <a:pt x="19551" y="13854"/>
                  </a:lnTo>
                  <a:cubicBezTo>
                    <a:pt x="19444" y="14604"/>
                    <a:pt x="19444" y="15378"/>
                    <a:pt x="19622" y="16235"/>
                  </a:cubicBezTo>
                  <a:cubicBezTo>
                    <a:pt x="19646" y="16378"/>
                    <a:pt x="19706" y="16521"/>
                    <a:pt x="19765" y="16664"/>
                  </a:cubicBezTo>
                  <a:cubicBezTo>
                    <a:pt x="19848" y="16866"/>
                    <a:pt x="19932" y="17081"/>
                    <a:pt x="19872" y="17200"/>
                  </a:cubicBezTo>
                  <a:cubicBezTo>
                    <a:pt x="19860" y="17223"/>
                    <a:pt x="19825" y="17259"/>
                    <a:pt x="19789" y="17283"/>
                  </a:cubicBezTo>
                  <a:cubicBezTo>
                    <a:pt x="19706" y="17176"/>
                    <a:pt x="19622" y="17069"/>
                    <a:pt x="19527" y="16962"/>
                  </a:cubicBezTo>
                  <a:cubicBezTo>
                    <a:pt x="19325" y="16712"/>
                    <a:pt x="19122" y="16461"/>
                    <a:pt x="18991" y="16188"/>
                  </a:cubicBezTo>
                  <a:cubicBezTo>
                    <a:pt x="18765" y="15676"/>
                    <a:pt x="18682" y="15045"/>
                    <a:pt x="18717" y="14426"/>
                  </a:cubicBezTo>
                  <a:cubicBezTo>
                    <a:pt x="19003" y="14211"/>
                    <a:pt x="19277" y="14021"/>
                    <a:pt x="19551" y="13854"/>
                  </a:cubicBezTo>
                  <a:close/>
                  <a:moveTo>
                    <a:pt x="27409" y="13580"/>
                  </a:moveTo>
                  <a:lnTo>
                    <a:pt x="27409" y="13580"/>
                  </a:lnTo>
                  <a:cubicBezTo>
                    <a:pt x="27885" y="13747"/>
                    <a:pt x="28361" y="13937"/>
                    <a:pt x="28861" y="14140"/>
                  </a:cubicBezTo>
                  <a:cubicBezTo>
                    <a:pt x="28814" y="15188"/>
                    <a:pt x="28730" y="16223"/>
                    <a:pt x="28480" y="17152"/>
                  </a:cubicBezTo>
                  <a:cubicBezTo>
                    <a:pt x="28385" y="17485"/>
                    <a:pt x="28278" y="17747"/>
                    <a:pt x="28159" y="17974"/>
                  </a:cubicBezTo>
                  <a:cubicBezTo>
                    <a:pt x="27611" y="17950"/>
                    <a:pt x="27254" y="17819"/>
                    <a:pt x="27064" y="17593"/>
                  </a:cubicBezTo>
                  <a:cubicBezTo>
                    <a:pt x="26873" y="17354"/>
                    <a:pt x="26837" y="16985"/>
                    <a:pt x="26956" y="16473"/>
                  </a:cubicBezTo>
                  <a:cubicBezTo>
                    <a:pt x="27004" y="16247"/>
                    <a:pt x="27075" y="16033"/>
                    <a:pt x="27159" y="15807"/>
                  </a:cubicBezTo>
                  <a:cubicBezTo>
                    <a:pt x="27278" y="15473"/>
                    <a:pt x="27397" y="15128"/>
                    <a:pt x="27445" y="14735"/>
                  </a:cubicBezTo>
                  <a:cubicBezTo>
                    <a:pt x="27492" y="14342"/>
                    <a:pt x="27456" y="13949"/>
                    <a:pt x="27409" y="13580"/>
                  </a:cubicBezTo>
                  <a:close/>
                  <a:moveTo>
                    <a:pt x="24147" y="12771"/>
                  </a:moveTo>
                  <a:lnTo>
                    <a:pt x="24147" y="12771"/>
                  </a:lnTo>
                  <a:cubicBezTo>
                    <a:pt x="24623" y="12818"/>
                    <a:pt x="25099" y="12902"/>
                    <a:pt x="25575" y="13021"/>
                  </a:cubicBezTo>
                  <a:cubicBezTo>
                    <a:pt x="25575" y="13199"/>
                    <a:pt x="25563" y="13390"/>
                    <a:pt x="25551" y="13580"/>
                  </a:cubicBezTo>
                  <a:cubicBezTo>
                    <a:pt x="25528" y="13914"/>
                    <a:pt x="25516" y="14259"/>
                    <a:pt x="25528" y="14616"/>
                  </a:cubicBezTo>
                  <a:cubicBezTo>
                    <a:pt x="25551" y="15247"/>
                    <a:pt x="25718" y="15938"/>
                    <a:pt x="26659" y="16021"/>
                  </a:cubicBezTo>
                  <a:cubicBezTo>
                    <a:pt x="26611" y="16140"/>
                    <a:pt x="26587" y="16259"/>
                    <a:pt x="26552" y="16378"/>
                  </a:cubicBezTo>
                  <a:cubicBezTo>
                    <a:pt x="26409" y="17033"/>
                    <a:pt x="26480" y="17509"/>
                    <a:pt x="26754" y="17843"/>
                  </a:cubicBezTo>
                  <a:cubicBezTo>
                    <a:pt x="26992" y="18140"/>
                    <a:pt x="27361" y="18307"/>
                    <a:pt x="27921" y="18366"/>
                  </a:cubicBezTo>
                  <a:cubicBezTo>
                    <a:pt x="27754" y="18605"/>
                    <a:pt x="27564" y="18807"/>
                    <a:pt x="27361" y="19021"/>
                  </a:cubicBezTo>
                  <a:cubicBezTo>
                    <a:pt x="27111" y="19307"/>
                    <a:pt x="26849" y="19593"/>
                    <a:pt x="26587" y="19974"/>
                  </a:cubicBezTo>
                  <a:cubicBezTo>
                    <a:pt x="26575" y="19998"/>
                    <a:pt x="26564" y="20010"/>
                    <a:pt x="26552" y="20033"/>
                  </a:cubicBezTo>
                  <a:cubicBezTo>
                    <a:pt x="26538" y="20031"/>
                    <a:pt x="26524" y="20029"/>
                    <a:pt x="26510" y="20029"/>
                  </a:cubicBezTo>
                  <a:cubicBezTo>
                    <a:pt x="26461" y="20029"/>
                    <a:pt x="26410" y="20047"/>
                    <a:pt x="26373" y="20093"/>
                  </a:cubicBezTo>
                  <a:cubicBezTo>
                    <a:pt x="26244" y="20222"/>
                    <a:pt x="26077" y="20289"/>
                    <a:pt x="25873" y="20289"/>
                  </a:cubicBezTo>
                  <a:cubicBezTo>
                    <a:pt x="25795" y="20289"/>
                    <a:pt x="25712" y="20279"/>
                    <a:pt x="25623" y="20260"/>
                  </a:cubicBezTo>
                  <a:cubicBezTo>
                    <a:pt x="24932" y="20105"/>
                    <a:pt x="24194" y="19414"/>
                    <a:pt x="24051" y="18938"/>
                  </a:cubicBezTo>
                  <a:cubicBezTo>
                    <a:pt x="23885" y="18414"/>
                    <a:pt x="24004" y="17866"/>
                    <a:pt x="24123" y="17271"/>
                  </a:cubicBezTo>
                  <a:cubicBezTo>
                    <a:pt x="24194" y="16962"/>
                    <a:pt x="24254" y="16640"/>
                    <a:pt x="24278" y="16319"/>
                  </a:cubicBezTo>
                  <a:cubicBezTo>
                    <a:pt x="24349" y="15366"/>
                    <a:pt x="24385" y="13949"/>
                    <a:pt x="24147" y="12771"/>
                  </a:cubicBezTo>
                  <a:close/>
                  <a:moveTo>
                    <a:pt x="18301" y="14759"/>
                  </a:moveTo>
                  <a:cubicBezTo>
                    <a:pt x="18312" y="15342"/>
                    <a:pt x="18420" y="15914"/>
                    <a:pt x="18622" y="16366"/>
                  </a:cubicBezTo>
                  <a:cubicBezTo>
                    <a:pt x="18777" y="16688"/>
                    <a:pt x="19003" y="16962"/>
                    <a:pt x="19217" y="17223"/>
                  </a:cubicBezTo>
                  <a:cubicBezTo>
                    <a:pt x="19313" y="17331"/>
                    <a:pt x="19396" y="17438"/>
                    <a:pt x="19479" y="17557"/>
                  </a:cubicBezTo>
                  <a:cubicBezTo>
                    <a:pt x="19479" y="17581"/>
                    <a:pt x="19479" y="17616"/>
                    <a:pt x="19491" y="17640"/>
                  </a:cubicBezTo>
                  <a:cubicBezTo>
                    <a:pt x="19503" y="17700"/>
                    <a:pt x="19563" y="17735"/>
                    <a:pt x="19622" y="17759"/>
                  </a:cubicBezTo>
                  <a:cubicBezTo>
                    <a:pt x="19717" y="17914"/>
                    <a:pt x="19801" y="18069"/>
                    <a:pt x="19848" y="18236"/>
                  </a:cubicBezTo>
                  <a:cubicBezTo>
                    <a:pt x="19944" y="18628"/>
                    <a:pt x="19884" y="18998"/>
                    <a:pt x="19646" y="19367"/>
                  </a:cubicBezTo>
                  <a:cubicBezTo>
                    <a:pt x="19325" y="19867"/>
                    <a:pt x="18682" y="20271"/>
                    <a:pt x="18039" y="20402"/>
                  </a:cubicBezTo>
                  <a:cubicBezTo>
                    <a:pt x="17848" y="20283"/>
                    <a:pt x="17670" y="20141"/>
                    <a:pt x="17479" y="19962"/>
                  </a:cubicBezTo>
                  <a:cubicBezTo>
                    <a:pt x="17110" y="19605"/>
                    <a:pt x="16598" y="18164"/>
                    <a:pt x="16265" y="16676"/>
                  </a:cubicBezTo>
                  <a:cubicBezTo>
                    <a:pt x="16788" y="16152"/>
                    <a:pt x="17324" y="15628"/>
                    <a:pt x="17860" y="15140"/>
                  </a:cubicBezTo>
                  <a:cubicBezTo>
                    <a:pt x="18003" y="15009"/>
                    <a:pt x="18158" y="14878"/>
                    <a:pt x="18301" y="14759"/>
                  </a:cubicBezTo>
                  <a:close/>
                  <a:moveTo>
                    <a:pt x="29266" y="14306"/>
                  </a:moveTo>
                  <a:cubicBezTo>
                    <a:pt x="29742" y="14509"/>
                    <a:pt x="30231" y="14711"/>
                    <a:pt x="30731" y="14926"/>
                  </a:cubicBezTo>
                  <a:cubicBezTo>
                    <a:pt x="30778" y="14937"/>
                    <a:pt x="30826" y="14961"/>
                    <a:pt x="30874" y="14973"/>
                  </a:cubicBezTo>
                  <a:cubicBezTo>
                    <a:pt x="30433" y="15664"/>
                    <a:pt x="30052" y="16426"/>
                    <a:pt x="29778" y="17223"/>
                  </a:cubicBezTo>
                  <a:cubicBezTo>
                    <a:pt x="29314" y="18569"/>
                    <a:pt x="28814" y="19831"/>
                    <a:pt x="27718" y="20533"/>
                  </a:cubicBezTo>
                  <a:cubicBezTo>
                    <a:pt x="27606" y="20601"/>
                    <a:pt x="27494" y="20689"/>
                    <a:pt x="27362" y="20689"/>
                  </a:cubicBezTo>
                  <a:cubicBezTo>
                    <a:pt x="27354" y="20689"/>
                    <a:pt x="27346" y="20689"/>
                    <a:pt x="27337" y="20688"/>
                  </a:cubicBezTo>
                  <a:cubicBezTo>
                    <a:pt x="27135" y="20688"/>
                    <a:pt x="26968" y="20486"/>
                    <a:pt x="26873" y="20283"/>
                  </a:cubicBezTo>
                  <a:cubicBezTo>
                    <a:pt x="26897" y="20260"/>
                    <a:pt x="26909" y="20236"/>
                    <a:pt x="26921" y="20212"/>
                  </a:cubicBezTo>
                  <a:cubicBezTo>
                    <a:pt x="27171" y="19843"/>
                    <a:pt x="27421" y="19569"/>
                    <a:pt x="27671" y="19295"/>
                  </a:cubicBezTo>
                  <a:cubicBezTo>
                    <a:pt x="27921" y="19021"/>
                    <a:pt x="28171" y="18747"/>
                    <a:pt x="28397" y="18390"/>
                  </a:cubicBezTo>
                  <a:lnTo>
                    <a:pt x="28469" y="18390"/>
                  </a:lnTo>
                  <a:cubicBezTo>
                    <a:pt x="28588" y="18390"/>
                    <a:pt x="28671" y="18295"/>
                    <a:pt x="28671" y="18176"/>
                  </a:cubicBezTo>
                  <a:cubicBezTo>
                    <a:pt x="28671" y="18116"/>
                    <a:pt x="28635" y="18057"/>
                    <a:pt x="28588" y="18021"/>
                  </a:cubicBezTo>
                  <a:cubicBezTo>
                    <a:pt x="28695" y="17807"/>
                    <a:pt x="28790" y="17557"/>
                    <a:pt x="28873" y="17259"/>
                  </a:cubicBezTo>
                  <a:cubicBezTo>
                    <a:pt x="29123" y="16331"/>
                    <a:pt x="29207" y="15318"/>
                    <a:pt x="29266" y="14306"/>
                  </a:cubicBezTo>
                  <a:close/>
                  <a:moveTo>
                    <a:pt x="15919" y="17045"/>
                  </a:moveTo>
                  <a:cubicBezTo>
                    <a:pt x="16265" y="18497"/>
                    <a:pt x="16777" y="19867"/>
                    <a:pt x="17205" y="20260"/>
                  </a:cubicBezTo>
                  <a:cubicBezTo>
                    <a:pt x="17384" y="20438"/>
                    <a:pt x="17562" y="20581"/>
                    <a:pt x="17753" y="20712"/>
                  </a:cubicBezTo>
                  <a:cubicBezTo>
                    <a:pt x="17789" y="20783"/>
                    <a:pt x="17860" y="20843"/>
                    <a:pt x="17943" y="20843"/>
                  </a:cubicBezTo>
                  <a:lnTo>
                    <a:pt x="17955" y="20843"/>
                  </a:lnTo>
                  <a:cubicBezTo>
                    <a:pt x="18384" y="21105"/>
                    <a:pt x="18836" y="21272"/>
                    <a:pt x="19301" y="21379"/>
                  </a:cubicBezTo>
                  <a:cubicBezTo>
                    <a:pt x="18920" y="21700"/>
                    <a:pt x="18581" y="21860"/>
                    <a:pt x="18270" y="21860"/>
                  </a:cubicBezTo>
                  <a:cubicBezTo>
                    <a:pt x="18212" y="21860"/>
                    <a:pt x="18155" y="21854"/>
                    <a:pt x="18098" y="21843"/>
                  </a:cubicBezTo>
                  <a:cubicBezTo>
                    <a:pt x="17289" y="21700"/>
                    <a:pt x="16717" y="20438"/>
                    <a:pt x="16157" y="19224"/>
                  </a:cubicBezTo>
                  <a:cubicBezTo>
                    <a:pt x="15896" y="18640"/>
                    <a:pt x="15634" y="18081"/>
                    <a:pt x="15348" y="17628"/>
                  </a:cubicBezTo>
                  <a:cubicBezTo>
                    <a:pt x="15538" y="17426"/>
                    <a:pt x="15729" y="17235"/>
                    <a:pt x="15919" y="17045"/>
                  </a:cubicBezTo>
                  <a:close/>
                  <a:moveTo>
                    <a:pt x="23358" y="12738"/>
                  </a:moveTo>
                  <a:cubicBezTo>
                    <a:pt x="23478" y="12738"/>
                    <a:pt x="23598" y="12741"/>
                    <a:pt x="23718" y="12747"/>
                  </a:cubicBezTo>
                  <a:cubicBezTo>
                    <a:pt x="23992" y="14021"/>
                    <a:pt x="23920" y="15664"/>
                    <a:pt x="23873" y="16295"/>
                  </a:cubicBezTo>
                  <a:cubicBezTo>
                    <a:pt x="23849" y="16581"/>
                    <a:pt x="23789" y="16878"/>
                    <a:pt x="23730" y="17188"/>
                  </a:cubicBezTo>
                  <a:cubicBezTo>
                    <a:pt x="23599" y="17807"/>
                    <a:pt x="23468" y="18438"/>
                    <a:pt x="23658" y="19057"/>
                  </a:cubicBezTo>
                  <a:cubicBezTo>
                    <a:pt x="23861" y="19724"/>
                    <a:pt x="24754" y="20486"/>
                    <a:pt x="25528" y="20664"/>
                  </a:cubicBezTo>
                  <a:cubicBezTo>
                    <a:pt x="25659" y="20688"/>
                    <a:pt x="25766" y="20700"/>
                    <a:pt x="25885" y="20700"/>
                  </a:cubicBezTo>
                  <a:cubicBezTo>
                    <a:pt x="25980" y="20700"/>
                    <a:pt x="26075" y="20688"/>
                    <a:pt x="26171" y="20664"/>
                  </a:cubicBezTo>
                  <a:lnTo>
                    <a:pt x="26171" y="20664"/>
                  </a:lnTo>
                  <a:cubicBezTo>
                    <a:pt x="25778" y="21403"/>
                    <a:pt x="25635" y="21998"/>
                    <a:pt x="25599" y="22605"/>
                  </a:cubicBezTo>
                  <a:cubicBezTo>
                    <a:pt x="25528" y="22641"/>
                    <a:pt x="25480" y="22700"/>
                    <a:pt x="25468" y="22772"/>
                  </a:cubicBezTo>
                  <a:cubicBezTo>
                    <a:pt x="25051" y="21795"/>
                    <a:pt x="24206" y="21355"/>
                    <a:pt x="22003" y="21236"/>
                  </a:cubicBezTo>
                  <a:cubicBezTo>
                    <a:pt x="21825" y="21224"/>
                    <a:pt x="21634" y="21212"/>
                    <a:pt x="21456" y="21212"/>
                  </a:cubicBezTo>
                  <a:cubicBezTo>
                    <a:pt x="20396" y="21164"/>
                    <a:pt x="19432" y="21117"/>
                    <a:pt x="18539" y="20688"/>
                  </a:cubicBezTo>
                  <a:cubicBezTo>
                    <a:pt x="19134" y="20474"/>
                    <a:pt x="19670" y="20081"/>
                    <a:pt x="19991" y="19593"/>
                  </a:cubicBezTo>
                  <a:cubicBezTo>
                    <a:pt x="20289" y="19128"/>
                    <a:pt x="20372" y="18628"/>
                    <a:pt x="20241" y="18128"/>
                  </a:cubicBezTo>
                  <a:cubicBezTo>
                    <a:pt x="20182" y="17950"/>
                    <a:pt x="20110" y="17783"/>
                    <a:pt x="20015" y="17628"/>
                  </a:cubicBezTo>
                  <a:cubicBezTo>
                    <a:pt x="20122" y="17557"/>
                    <a:pt x="20194" y="17474"/>
                    <a:pt x="20241" y="17366"/>
                  </a:cubicBezTo>
                  <a:cubicBezTo>
                    <a:pt x="20372" y="17093"/>
                    <a:pt x="20253" y="16795"/>
                    <a:pt x="20146" y="16521"/>
                  </a:cubicBezTo>
                  <a:cubicBezTo>
                    <a:pt x="20098" y="16390"/>
                    <a:pt x="20039" y="16259"/>
                    <a:pt x="20015" y="16152"/>
                  </a:cubicBezTo>
                  <a:cubicBezTo>
                    <a:pt x="19825" y="15223"/>
                    <a:pt x="19848" y="14414"/>
                    <a:pt x="20003" y="13604"/>
                  </a:cubicBezTo>
                  <a:cubicBezTo>
                    <a:pt x="21142" y="12992"/>
                    <a:pt x="22252" y="12738"/>
                    <a:pt x="23358" y="12738"/>
                  </a:cubicBezTo>
                  <a:close/>
                  <a:moveTo>
                    <a:pt x="35065" y="1"/>
                  </a:moveTo>
                  <a:cubicBezTo>
                    <a:pt x="33061" y="1"/>
                    <a:pt x="29825" y="4743"/>
                    <a:pt x="27908" y="4743"/>
                  </a:cubicBezTo>
                  <a:cubicBezTo>
                    <a:pt x="27835" y="4743"/>
                    <a:pt x="27764" y="4736"/>
                    <a:pt x="27695" y="4722"/>
                  </a:cubicBezTo>
                  <a:cubicBezTo>
                    <a:pt x="25442" y="4255"/>
                    <a:pt x="24493" y="1437"/>
                    <a:pt x="22431" y="1437"/>
                  </a:cubicBezTo>
                  <a:cubicBezTo>
                    <a:pt x="21811" y="1437"/>
                    <a:pt x="21091" y="1691"/>
                    <a:pt x="20206" y="2341"/>
                  </a:cubicBezTo>
                  <a:cubicBezTo>
                    <a:pt x="17574" y="4281"/>
                    <a:pt x="19682" y="7056"/>
                    <a:pt x="18158" y="9068"/>
                  </a:cubicBezTo>
                  <a:cubicBezTo>
                    <a:pt x="17682" y="9692"/>
                    <a:pt x="16979" y="9932"/>
                    <a:pt x="16137" y="9932"/>
                  </a:cubicBezTo>
                  <a:cubicBezTo>
                    <a:pt x="13390" y="9932"/>
                    <a:pt x="9163" y="7384"/>
                    <a:pt x="6534" y="7384"/>
                  </a:cubicBezTo>
                  <a:cubicBezTo>
                    <a:pt x="6299" y="7384"/>
                    <a:pt x="6077" y="7404"/>
                    <a:pt x="5870" y="7448"/>
                  </a:cubicBezTo>
                  <a:cubicBezTo>
                    <a:pt x="203" y="8663"/>
                    <a:pt x="1" y="16557"/>
                    <a:pt x="3596" y="19890"/>
                  </a:cubicBezTo>
                  <a:cubicBezTo>
                    <a:pt x="5319" y="21493"/>
                    <a:pt x="6853" y="22130"/>
                    <a:pt x="8267" y="22130"/>
                  </a:cubicBezTo>
                  <a:cubicBezTo>
                    <a:pt x="10782" y="22130"/>
                    <a:pt x="12916" y="20113"/>
                    <a:pt x="15050" y="17926"/>
                  </a:cubicBezTo>
                  <a:cubicBezTo>
                    <a:pt x="15312" y="18355"/>
                    <a:pt x="15550" y="18878"/>
                    <a:pt x="15788" y="19390"/>
                  </a:cubicBezTo>
                  <a:cubicBezTo>
                    <a:pt x="16384" y="20700"/>
                    <a:pt x="17015" y="22057"/>
                    <a:pt x="18027" y="22248"/>
                  </a:cubicBezTo>
                  <a:cubicBezTo>
                    <a:pt x="18098" y="22260"/>
                    <a:pt x="18182" y="22272"/>
                    <a:pt x="18265" y="22272"/>
                  </a:cubicBezTo>
                  <a:cubicBezTo>
                    <a:pt x="18741" y="22272"/>
                    <a:pt x="19241" y="22010"/>
                    <a:pt x="19801" y="21486"/>
                  </a:cubicBezTo>
                  <a:cubicBezTo>
                    <a:pt x="20325" y="21569"/>
                    <a:pt x="20872" y="21593"/>
                    <a:pt x="21432" y="21617"/>
                  </a:cubicBezTo>
                  <a:cubicBezTo>
                    <a:pt x="21622" y="21629"/>
                    <a:pt x="21801" y="21629"/>
                    <a:pt x="21980" y="21641"/>
                  </a:cubicBezTo>
                  <a:cubicBezTo>
                    <a:pt x="24944" y="21807"/>
                    <a:pt x="25159" y="22379"/>
                    <a:pt x="25456" y="24677"/>
                  </a:cubicBezTo>
                  <a:cubicBezTo>
                    <a:pt x="25623" y="26058"/>
                    <a:pt x="25456" y="27570"/>
                    <a:pt x="25456" y="28951"/>
                  </a:cubicBezTo>
                  <a:cubicBezTo>
                    <a:pt x="25456" y="31392"/>
                    <a:pt x="25456" y="33821"/>
                    <a:pt x="25456" y="36262"/>
                  </a:cubicBezTo>
                  <a:cubicBezTo>
                    <a:pt x="25456" y="36440"/>
                    <a:pt x="25504" y="36678"/>
                    <a:pt x="25682" y="36690"/>
                  </a:cubicBezTo>
                  <a:cubicBezTo>
                    <a:pt x="25687" y="36690"/>
                    <a:pt x="25691" y="36691"/>
                    <a:pt x="25696" y="36691"/>
                  </a:cubicBezTo>
                  <a:cubicBezTo>
                    <a:pt x="25887" y="36691"/>
                    <a:pt x="25944" y="36436"/>
                    <a:pt x="25944" y="36250"/>
                  </a:cubicBezTo>
                  <a:cubicBezTo>
                    <a:pt x="25956" y="33464"/>
                    <a:pt x="25968" y="30666"/>
                    <a:pt x="25980" y="27880"/>
                  </a:cubicBezTo>
                  <a:cubicBezTo>
                    <a:pt x="25992" y="26487"/>
                    <a:pt x="26016" y="25093"/>
                    <a:pt x="26004" y="23700"/>
                  </a:cubicBezTo>
                  <a:cubicBezTo>
                    <a:pt x="25992" y="22593"/>
                    <a:pt x="26052" y="21665"/>
                    <a:pt x="26635" y="20676"/>
                  </a:cubicBezTo>
                  <a:cubicBezTo>
                    <a:pt x="26802" y="20903"/>
                    <a:pt x="27028" y="21093"/>
                    <a:pt x="27337" y="21093"/>
                  </a:cubicBezTo>
                  <a:cubicBezTo>
                    <a:pt x="27576" y="21093"/>
                    <a:pt x="27778" y="20986"/>
                    <a:pt x="27945" y="20879"/>
                  </a:cubicBezTo>
                  <a:cubicBezTo>
                    <a:pt x="29147" y="20105"/>
                    <a:pt x="29683" y="18771"/>
                    <a:pt x="30159" y="17366"/>
                  </a:cubicBezTo>
                  <a:cubicBezTo>
                    <a:pt x="30445" y="16557"/>
                    <a:pt x="30814" y="15807"/>
                    <a:pt x="31266" y="15116"/>
                  </a:cubicBezTo>
                  <a:cubicBezTo>
                    <a:pt x="32581" y="15594"/>
                    <a:pt x="33923" y="15826"/>
                    <a:pt x="35239" y="15826"/>
                  </a:cubicBezTo>
                  <a:cubicBezTo>
                    <a:pt x="38680" y="15826"/>
                    <a:pt x="41953" y="14239"/>
                    <a:pt x="44149" y="11294"/>
                  </a:cubicBezTo>
                  <a:cubicBezTo>
                    <a:pt x="48156" y="5945"/>
                    <a:pt x="43939" y="1151"/>
                    <a:pt x="38630" y="1151"/>
                  </a:cubicBezTo>
                  <a:cubicBezTo>
                    <a:pt x="37912" y="1151"/>
                    <a:pt x="37174" y="1238"/>
                    <a:pt x="36434" y="1424"/>
                  </a:cubicBezTo>
                  <a:cubicBezTo>
                    <a:pt x="36122" y="398"/>
                    <a:pt x="35645" y="1"/>
                    <a:pt x="35065" y="1"/>
                  </a:cubicBez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7"/>
            <p:cNvSpPr/>
            <p:nvPr/>
          </p:nvSpPr>
          <p:spPr>
            <a:xfrm flipH="1">
              <a:off x="5978544" y="4795819"/>
              <a:ext cx="1347267" cy="343936"/>
            </a:xfrm>
            <a:custGeom>
              <a:rect b="b" l="l" r="r" t="t"/>
              <a:pathLst>
                <a:path extrusionOk="0" h="10991" w="43054">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rgbClr val="40B4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7"/>
            <p:cNvSpPr/>
            <p:nvPr/>
          </p:nvSpPr>
          <p:spPr>
            <a:xfrm flipH="1">
              <a:off x="7621797" y="4856501"/>
              <a:ext cx="1109502" cy="283238"/>
            </a:xfrm>
            <a:custGeom>
              <a:rect b="b" l="l" r="r" t="t"/>
              <a:pathLst>
                <a:path extrusionOk="0" h="10991" w="43054">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rgbClr val="40B4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Credits">
  <p:cSld name="CUSTOM_14">
    <p:spTree>
      <p:nvGrpSpPr>
        <p:cNvPr id="308" name="Shape 308"/>
        <p:cNvGrpSpPr/>
        <p:nvPr/>
      </p:nvGrpSpPr>
      <p:grpSpPr>
        <a:xfrm>
          <a:off x="0" y="0"/>
          <a:ext cx="0" cy="0"/>
          <a:chOff x="0" y="0"/>
          <a:chExt cx="0" cy="0"/>
        </a:xfrm>
      </p:grpSpPr>
      <p:sp>
        <p:nvSpPr>
          <p:cNvPr id="309" name="Google Shape;309;p28"/>
          <p:cNvSpPr txBox="1"/>
          <p:nvPr>
            <p:ph type="title"/>
          </p:nvPr>
        </p:nvSpPr>
        <p:spPr>
          <a:xfrm>
            <a:off x="5649575" y="631441"/>
            <a:ext cx="2776800" cy="9213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7000">
                <a:solidFill>
                  <a:srgbClr val="053B5C"/>
                </a:solidFill>
              </a:defRPr>
            </a:lvl1pPr>
            <a:lvl2pPr lvl="1" rtl="0" algn="r">
              <a:spcBef>
                <a:spcPts val="0"/>
              </a:spcBef>
              <a:spcAft>
                <a:spcPts val="0"/>
              </a:spcAft>
              <a:buSzPts val="6000"/>
              <a:buNone/>
              <a:defRPr sz="6000"/>
            </a:lvl2pPr>
            <a:lvl3pPr lvl="2" rtl="0" algn="r">
              <a:spcBef>
                <a:spcPts val="0"/>
              </a:spcBef>
              <a:spcAft>
                <a:spcPts val="0"/>
              </a:spcAft>
              <a:buSzPts val="6000"/>
              <a:buNone/>
              <a:defRPr sz="6000"/>
            </a:lvl3pPr>
            <a:lvl4pPr lvl="3" rtl="0" algn="r">
              <a:spcBef>
                <a:spcPts val="0"/>
              </a:spcBef>
              <a:spcAft>
                <a:spcPts val="0"/>
              </a:spcAft>
              <a:buSzPts val="6000"/>
              <a:buNone/>
              <a:defRPr sz="6000"/>
            </a:lvl4pPr>
            <a:lvl5pPr lvl="4" rtl="0" algn="r">
              <a:spcBef>
                <a:spcPts val="0"/>
              </a:spcBef>
              <a:spcAft>
                <a:spcPts val="0"/>
              </a:spcAft>
              <a:buSzPts val="6000"/>
              <a:buNone/>
              <a:defRPr sz="6000"/>
            </a:lvl5pPr>
            <a:lvl6pPr lvl="5" rtl="0" algn="r">
              <a:spcBef>
                <a:spcPts val="0"/>
              </a:spcBef>
              <a:spcAft>
                <a:spcPts val="0"/>
              </a:spcAft>
              <a:buSzPts val="6000"/>
              <a:buNone/>
              <a:defRPr sz="6000"/>
            </a:lvl6pPr>
            <a:lvl7pPr lvl="6" rtl="0" algn="r">
              <a:spcBef>
                <a:spcPts val="0"/>
              </a:spcBef>
              <a:spcAft>
                <a:spcPts val="0"/>
              </a:spcAft>
              <a:buSzPts val="6000"/>
              <a:buNone/>
              <a:defRPr sz="6000"/>
            </a:lvl7pPr>
            <a:lvl8pPr lvl="7" rtl="0" algn="r">
              <a:spcBef>
                <a:spcPts val="0"/>
              </a:spcBef>
              <a:spcAft>
                <a:spcPts val="0"/>
              </a:spcAft>
              <a:buSzPts val="6000"/>
              <a:buNone/>
              <a:defRPr sz="6000"/>
            </a:lvl8pPr>
            <a:lvl9pPr lvl="8" rtl="0" algn="r">
              <a:spcBef>
                <a:spcPts val="0"/>
              </a:spcBef>
              <a:spcAft>
                <a:spcPts val="0"/>
              </a:spcAft>
              <a:buSzPts val="6000"/>
              <a:buNone/>
              <a:defRPr sz="6000"/>
            </a:lvl9pPr>
          </a:lstStyle>
          <a:p/>
        </p:txBody>
      </p:sp>
      <p:sp>
        <p:nvSpPr>
          <p:cNvPr id="310" name="Google Shape;310;p28"/>
          <p:cNvSpPr txBox="1"/>
          <p:nvPr>
            <p:ph idx="1" type="subTitle"/>
          </p:nvPr>
        </p:nvSpPr>
        <p:spPr>
          <a:xfrm>
            <a:off x="6041400" y="2125150"/>
            <a:ext cx="2385000" cy="830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a:solidFill>
                  <a:srgbClr val="053B5C"/>
                </a:solidFill>
              </a:defRPr>
            </a:lvl1pPr>
            <a:lvl2pPr lvl="1" rtl="0" algn="r">
              <a:lnSpc>
                <a:spcPct val="100000"/>
              </a:lnSpc>
              <a:spcBef>
                <a:spcPts val="1600"/>
              </a:spcBef>
              <a:spcAft>
                <a:spcPts val="0"/>
              </a:spcAft>
              <a:buNone/>
              <a:defRPr>
                <a:solidFill>
                  <a:srgbClr val="053B5C"/>
                </a:solidFill>
              </a:defRPr>
            </a:lvl2pPr>
            <a:lvl3pPr lvl="2" rtl="0" algn="r">
              <a:lnSpc>
                <a:spcPct val="100000"/>
              </a:lnSpc>
              <a:spcBef>
                <a:spcPts val="1600"/>
              </a:spcBef>
              <a:spcAft>
                <a:spcPts val="0"/>
              </a:spcAft>
              <a:buNone/>
              <a:defRPr>
                <a:solidFill>
                  <a:srgbClr val="053B5C"/>
                </a:solidFill>
              </a:defRPr>
            </a:lvl3pPr>
            <a:lvl4pPr lvl="3" rtl="0" algn="r">
              <a:lnSpc>
                <a:spcPct val="100000"/>
              </a:lnSpc>
              <a:spcBef>
                <a:spcPts val="1600"/>
              </a:spcBef>
              <a:spcAft>
                <a:spcPts val="0"/>
              </a:spcAft>
              <a:buNone/>
              <a:defRPr>
                <a:solidFill>
                  <a:srgbClr val="053B5C"/>
                </a:solidFill>
              </a:defRPr>
            </a:lvl4pPr>
            <a:lvl5pPr lvl="4" rtl="0" algn="r">
              <a:lnSpc>
                <a:spcPct val="100000"/>
              </a:lnSpc>
              <a:spcBef>
                <a:spcPts val="1600"/>
              </a:spcBef>
              <a:spcAft>
                <a:spcPts val="0"/>
              </a:spcAft>
              <a:buNone/>
              <a:defRPr>
                <a:solidFill>
                  <a:srgbClr val="053B5C"/>
                </a:solidFill>
              </a:defRPr>
            </a:lvl5pPr>
            <a:lvl6pPr lvl="5" rtl="0" algn="r">
              <a:lnSpc>
                <a:spcPct val="100000"/>
              </a:lnSpc>
              <a:spcBef>
                <a:spcPts val="1600"/>
              </a:spcBef>
              <a:spcAft>
                <a:spcPts val="0"/>
              </a:spcAft>
              <a:buNone/>
              <a:defRPr>
                <a:solidFill>
                  <a:srgbClr val="053B5C"/>
                </a:solidFill>
              </a:defRPr>
            </a:lvl6pPr>
            <a:lvl7pPr lvl="6" rtl="0" algn="r">
              <a:lnSpc>
                <a:spcPct val="100000"/>
              </a:lnSpc>
              <a:spcBef>
                <a:spcPts val="1600"/>
              </a:spcBef>
              <a:spcAft>
                <a:spcPts val="0"/>
              </a:spcAft>
              <a:buNone/>
              <a:defRPr>
                <a:solidFill>
                  <a:srgbClr val="053B5C"/>
                </a:solidFill>
              </a:defRPr>
            </a:lvl7pPr>
            <a:lvl8pPr lvl="7" rtl="0" algn="r">
              <a:lnSpc>
                <a:spcPct val="100000"/>
              </a:lnSpc>
              <a:spcBef>
                <a:spcPts val="1600"/>
              </a:spcBef>
              <a:spcAft>
                <a:spcPts val="0"/>
              </a:spcAft>
              <a:buNone/>
              <a:defRPr>
                <a:solidFill>
                  <a:srgbClr val="053B5C"/>
                </a:solidFill>
              </a:defRPr>
            </a:lvl8pPr>
            <a:lvl9pPr lvl="8" rtl="0" algn="r">
              <a:lnSpc>
                <a:spcPct val="100000"/>
              </a:lnSpc>
              <a:spcBef>
                <a:spcPts val="1600"/>
              </a:spcBef>
              <a:spcAft>
                <a:spcPts val="1600"/>
              </a:spcAft>
              <a:buNone/>
              <a:defRPr>
                <a:solidFill>
                  <a:srgbClr val="053B5C"/>
                </a:solidFill>
              </a:defRPr>
            </a:lvl9pPr>
          </a:lstStyle>
          <a:p/>
        </p:txBody>
      </p:sp>
      <p:sp>
        <p:nvSpPr>
          <p:cNvPr id="311" name="Google Shape;311;p28"/>
          <p:cNvSpPr txBox="1"/>
          <p:nvPr>
            <p:ph idx="2" type="title"/>
          </p:nvPr>
        </p:nvSpPr>
        <p:spPr>
          <a:xfrm>
            <a:off x="5990200" y="1846425"/>
            <a:ext cx="2436300" cy="384000"/>
          </a:xfrm>
          <a:prstGeom prst="rect">
            <a:avLst/>
          </a:prstGeom>
        </p:spPr>
        <p:txBody>
          <a:bodyPr anchorCtr="0" anchor="b" bIns="91425" lIns="91425" spcFirstLastPara="1" rIns="91425" wrap="square" tIns="91425">
            <a:noAutofit/>
          </a:bodyPr>
          <a:lstStyle>
            <a:lvl1pPr lvl="0" rtl="0" algn="r">
              <a:spcBef>
                <a:spcPts val="0"/>
              </a:spcBef>
              <a:spcAft>
                <a:spcPts val="0"/>
              </a:spcAft>
              <a:buNone/>
              <a:defRPr sz="1700">
                <a:solidFill>
                  <a:srgbClr val="053B5C"/>
                </a:solidFill>
              </a:defRPr>
            </a:lvl1pPr>
            <a:lvl2pPr lvl="1" rtl="0">
              <a:spcBef>
                <a:spcPts val="0"/>
              </a:spcBef>
              <a:spcAft>
                <a:spcPts val="0"/>
              </a:spcAft>
              <a:buNone/>
              <a:defRPr>
                <a:solidFill>
                  <a:srgbClr val="053B5C"/>
                </a:solidFill>
                <a:latin typeface="Open Sans"/>
                <a:ea typeface="Open Sans"/>
                <a:cs typeface="Open Sans"/>
                <a:sym typeface="Open Sans"/>
              </a:defRPr>
            </a:lvl2pPr>
            <a:lvl3pPr lvl="2" rtl="0">
              <a:spcBef>
                <a:spcPts val="0"/>
              </a:spcBef>
              <a:spcAft>
                <a:spcPts val="0"/>
              </a:spcAft>
              <a:buNone/>
              <a:defRPr>
                <a:solidFill>
                  <a:srgbClr val="053B5C"/>
                </a:solidFill>
                <a:latin typeface="Open Sans"/>
                <a:ea typeface="Open Sans"/>
                <a:cs typeface="Open Sans"/>
                <a:sym typeface="Open Sans"/>
              </a:defRPr>
            </a:lvl3pPr>
            <a:lvl4pPr lvl="3" rtl="0">
              <a:spcBef>
                <a:spcPts val="0"/>
              </a:spcBef>
              <a:spcAft>
                <a:spcPts val="0"/>
              </a:spcAft>
              <a:buNone/>
              <a:defRPr>
                <a:solidFill>
                  <a:srgbClr val="053B5C"/>
                </a:solidFill>
                <a:latin typeface="Open Sans"/>
                <a:ea typeface="Open Sans"/>
                <a:cs typeface="Open Sans"/>
                <a:sym typeface="Open Sans"/>
              </a:defRPr>
            </a:lvl4pPr>
            <a:lvl5pPr lvl="4" rtl="0">
              <a:spcBef>
                <a:spcPts val="0"/>
              </a:spcBef>
              <a:spcAft>
                <a:spcPts val="0"/>
              </a:spcAft>
              <a:buNone/>
              <a:defRPr>
                <a:solidFill>
                  <a:srgbClr val="053B5C"/>
                </a:solidFill>
                <a:latin typeface="Open Sans"/>
                <a:ea typeface="Open Sans"/>
                <a:cs typeface="Open Sans"/>
                <a:sym typeface="Open Sans"/>
              </a:defRPr>
            </a:lvl5pPr>
            <a:lvl6pPr lvl="5" rtl="0">
              <a:spcBef>
                <a:spcPts val="0"/>
              </a:spcBef>
              <a:spcAft>
                <a:spcPts val="0"/>
              </a:spcAft>
              <a:buNone/>
              <a:defRPr>
                <a:solidFill>
                  <a:srgbClr val="053B5C"/>
                </a:solidFill>
                <a:latin typeface="Open Sans"/>
                <a:ea typeface="Open Sans"/>
                <a:cs typeface="Open Sans"/>
                <a:sym typeface="Open Sans"/>
              </a:defRPr>
            </a:lvl6pPr>
            <a:lvl7pPr lvl="6" rtl="0">
              <a:spcBef>
                <a:spcPts val="0"/>
              </a:spcBef>
              <a:spcAft>
                <a:spcPts val="0"/>
              </a:spcAft>
              <a:buNone/>
              <a:defRPr>
                <a:solidFill>
                  <a:srgbClr val="053B5C"/>
                </a:solidFill>
                <a:latin typeface="Open Sans"/>
                <a:ea typeface="Open Sans"/>
                <a:cs typeface="Open Sans"/>
                <a:sym typeface="Open Sans"/>
              </a:defRPr>
            </a:lvl7pPr>
            <a:lvl8pPr lvl="7" rtl="0">
              <a:spcBef>
                <a:spcPts val="0"/>
              </a:spcBef>
              <a:spcAft>
                <a:spcPts val="0"/>
              </a:spcAft>
              <a:buNone/>
              <a:defRPr>
                <a:solidFill>
                  <a:srgbClr val="053B5C"/>
                </a:solidFill>
                <a:latin typeface="Open Sans"/>
                <a:ea typeface="Open Sans"/>
                <a:cs typeface="Open Sans"/>
                <a:sym typeface="Open Sans"/>
              </a:defRPr>
            </a:lvl8pPr>
            <a:lvl9pPr lvl="8" rtl="0">
              <a:spcBef>
                <a:spcPts val="0"/>
              </a:spcBef>
              <a:spcAft>
                <a:spcPts val="0"/>
              </a:spcAft>
              <a:buNone/>
              <a:defRPr>
                <a:solidFill>
                  <a:srgbClr val="053B5C"/>
                </a:solidFill>
                <a:latin typeface="Open Sans"/>
                <a:ea typeface="Open Sans"/>
                <a:cs typeface="Open Sans"/>
                <a:sym typeface="Open Sans"/>
              </a:defRPr>
            </a:lvl9pPr>
          </a:lstStyle>
          <a:p/>
        </p:txBody>
      </p:sp>
      <p:sp>
        <p:nvSpPr>
          <p:cNvPr id="312" name="Google Shape;312;p28"/>
          <p:cNvSpPr txBox="1"/>
          <p:nvPr/>
        </p:nvSpPr>
        <p:spPr>
          <a:xfrm>
            <a:off x="717525" y="542750"/>
            <a:ext cx="2826300" cy="8088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lang="en" sz="1000">
                <a:solidFill>
                  <a:srgbClr val="053B5C"/>
                </a:solidFill>
                <a:latin typeface="Open Sans"/>
                <a:ea typeface="Open Sans"/>
                <a:cs typeface="Open Sans"/>
                <a:sym typeface="Open Sans"/>
              </a:rPr>
              <a:t>CREDITS: This presentation template was created by </a:t>
            </a:r>
            <a:r>
              <a:rPr b="1" lang="en" sz="1000">
                <a:solidFill>
                  <a:srgbClr val="053B5C"/>
                </a:solidFill>
                <a:uFill>
                  <a:noFill/>
                </a:uFill>
                <a:latin typeface="Open Sans"/>
                <a:ea typeface="Open Sans"/>
                <a:cs typeface="Open Sans"/>
                <a:sym typeface="Open Sans"/>
                <a:hlinkClick r:id="rId2">
                  <a:extLst>
                    <a:ext uri="{A12FA001-AC4F-418D-AE19-62706E023703}">
                      <ahyp:hlinkClr val="tx"/>
                    </a:ext>
                  </a:extLst>
                </a:hlinkClick>
              </a:rPr>
              <a:t>Slidesgo</a:t>
            </a:r>
            <a:r>
              <a:rPr lang="en" sz="1000">
                <a:solidFill>
                  <a:srgbClr val="053B5C"/>
                </a:solidFill>
                <a:latin typeface="Open Sans"/>
                <a:ea typeface="Open Sans"/>
                <a:cs typeface="Open Sans"/>
                <a:sym typeface="Open Sans"/>
              </a:rPr>
              <a:t>, including icons by </a:t>
            </a:r>
            <a:r>
              <a:rPr b="1" lang="en" sz="1000">
                <a:solidFill>
                  <a:srgbClr val="053B5C"/>
                </a:solidFill>
                <a:uFill>
                  <a:noFill/>
                </a:uFill>
                <a:latin typeface="Open Sans"/>
                <a:ea typeface="Open Sans"/>
                <a:cs typeface="Open Sans"/>
                <a:sym typeface="Open Sans"/>
                <a:hlinkClick r:id="rId3">
                  <a:extLst>
                    <a:ext uri="{A12FA001-AC4F-418D-AE19-62706E023703}">
                      <ahyp:hlinkClr val="tx"/>
                    </a:ext>
                  </a:extLst>
                </a:hlinkClick>
              </a:rPr>
              <a:t>Flaticon</a:t>
            </a:r>
            <a:r>
              <a:rPr lang="en" sz="1000">
                <a:solidFill>
                  <a:srgbClr val="053B5C"/>
                </a:solidFill>
                <a:latin typeface="Open Sans"/>
                <a:ea typeface="Open Sans"/>
                <a:cs typeface="Open Sans"/>
                <a:sym typeface="Open Sans"/>
              </a:rPr>
              <a:t>, infographics &amp; images by </a:t>
            </a:r>
            <a:r>
              <a:rPr b="1" lang="en" sz="1000">
                <a:solidFill>
                  <a:srgbClr val="053B5C"/>
                </a:solidFill>
                <a:uFill>
                  <a:noFill/>
                </a:uFill>
                <a:latin typeface="Open Sans"/>
                <a:ea typeface="Open Sans"/>
                <a:cs typeface="Open Sans"/>
                <a:sym typeface="Open Sans"/>
                <a:hlinkClick r:id="rId4">
                  <a:extLst>
                    <a:ext uri="{A12FA001-AC4F-418D-AE19-62706E023703}">
                      <ahyp:hlinkClr val="tx"/>
                    </a:ext>
                  </a:extLst>
                </a:hlinkClick>
              </a:rPr>
              <a:t>Freepik</a:t>
            </a:r>
            <a:r>
              <a:rPr lang="en" sz="1000">
                <a:solidFill>
                  <a:srgbClr val="053B5C"/>
                </a:solidFill>
                <a:latin typeface="Open Sans"/>
                <a:ea typeface="Open Sans"/>
                <a:cs typeface="Open Sans"/>
                <a:sym typeface="Open Sans"/>
              </a:rPr>
              <a:t> and illustrations by </a:t>
            </a:r>
            <a:r>
              <a:rPr b="1" lang="en" sz="1000">
                <a:solidFill>
                  <a:srgbClr val="053B5C"/>
                </a:solidFill>
                <a:uFill>
                  <a:noFill/>
                </a:uFill>
                <a:latin typeface="Open Sans"/>
                <a:ea typeface="Open Sans"/>
                <a:cs typeface="Open Sans"/>
                <a:sym typeface="Open Sans"/>
                <a:hlinkClick r:id="rId5">
                  <a:extLst>
                    <a:ext uri="{A12FA001-AC4F-418D-AE19-62706E023703}">
                      <ahyp:hlinkClr val="tx"/>
                    </a:ext>
                  </a:extLst>
                </a:hlinkClick>
              </a:rPr>
              <a:t>Stories</a:t>
            </a:r>
            <a:endParaRPr sz="900">
              <a:solidFill>
                <a:srgbClr val="053B5C"/>
              </a:solidFill>
              <a:latin typeface="Open Sans"/>
              <a:ea typeface="Open Sans"/>
              <a:cs typeface="Open Sans"/>
              <a:sym typeface="Open Sa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6">
    <p:bg>
      <p:bgPr>
        <a:solidFill>
          <a:schemeClr val="dk2"/>
        </a:solidFill>
      </p:bgPr>
    </p:bg>
    <p:spTree>
      <p:nvGrpSpPr>
        <p:cNvPr id="313" name="Shape 313"/>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717525" y="548746"/>
            <a:ext cx="46041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9" name="Google Shape;19;p4"/>
          <p:cNvSpPr txBox="1"/>
          <p:nvPr>
            <p:ph idx="1" type="body"/>
          </p:nvPr>
        </p:nvSpPr>
        <p:spPr>
          <a:xfrm>
            <a:off x="717525" y="1273654"/>
            <a:ext cx="7709100" cy="3121200"/>
          </a:xfrm>
          <a:prstGeom prst="rect">
            <a:avLst/>
          </a:prstGeom>
        </p:spPr>
        <p:txBody>
          <a:bodyPr anchorCtr="0" anchor="t" bIns="91425" lIns="91425" spcFirstLastPara="1" rIns="91425" wrap="square" tIns="91425">
            <a:noAutofit/>
          </a:bodyPr>
          <a:lstStyle>
            <a:lvl1pPr indent="-298450" lvl="0" marL="457200" rtl="0">
              <a:lnSpc>
                <a:spcPct val="100000"/>
              </a:lnSpc>
              <a:spcBef>
                <a:spcPts val="0"/>
              </a:spcBef>
              <a:spcAft>
                <a:spcPts val="0"/>
              </a:spcAft>
              <a:buSzPts val="1100"/>
              <a:buChar char="●"/>
              <a:defRPr sz="1100"/>
            </a:lvl1pPr>
            <a:lvl2pPr indent="-298450" lvl="1" marL="914400" rtl="0">
              <a:spcBef>
                <a:spcPts val="0"/>
              </a:spcBef>
              <a:spcAft>
                <a:spcPts val="0"/>
              </a:spcAft>
              <a:buSzPts val="1100"/>
              <a:buChar char="○"/>
              <a:defRPr sz="11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1100"/>
            </a:lvl4pPr>
            <a:lvl5pPr indent="-298450" lvl="4" marL="2286000" rtl="0">
              <a:spcBef>
                <a:spcPts val="1600"/>
              </a:spcBef>
              <a:spcAft>
                <a:spcPts val="0"/>
              </a:spcAft>
              <a:buSzPts val="1100"/>
              <a:buChar char="○"/>
              <a:defRPr sz="1100"/>
            </a:lvl5pPr>
            <a:lvl6pPr indent="-298450" lvl="5" marL="2743200" rtl="0">
              <a:spcBef>
                <a:spcPts val="1600"/>
              </a:spcBef>
              <a:spcAft>
                <a:spcPts val="0"/>
              </a:spcAft>
              <a:buSzPts val="1100"/>
              <a:buChar char="■"/>
              <a:defRPr sz="1100"/>
            </a:lvl6pPr>
            <a:lvl7pPr indent="-298450" lvl="6" marL="3200400" rtl="0">
              <a:spcBef>
                <a:spcPts val="1600"/>
              </a:spcBef>
              <a:spcAft>
                <a:spcPts val="0"/>
              </a:spcAft>
              <a:buSzPts val="1100"/>
              <a:buChar char="●"/>
              <a:defRPr sz="1100"/>
            </a:lvl7pPr>
            <a:lvl8pPr indent="-298450" lvl="7" marL="3657600" rtl="0">
              <a:spcBef>
                <a:spcPts val="1600"/>
              </a:spcBef>
              <a:spcAft>
                <a:spcPts val="0"/>
              </a:spcAft>
              <a:buSzPts val="1100"/>
              <a:buChar char="○"/>
              <a:defRPr sz="1100"/>
            </a:lvl8pPr>
            <a:lvl9pPr indent="-298450" lvl="8" marL="4114800" rtl="0">
              <a:spcBef>
                <a:spcPts val="1600"/>
              </a:spcBef>
              <a:spcAft>
                <a:spcPts val="1600"/>
              </a:spcAft>
              <a:buSzPts val="1100"/>
              <a:buChar char="■"/>
              <a:defRPr sz="1100"/>
            </a:lvl9pPr>
          </a:lstStyle>
          <a:p/>
        </p:txBody>
      </p:sp>
      <p:sp>
        <p:nvSpPr>
          <p:cNvPr id="20" name="Google Shape;20;p4"/>
          <p:cNvSpPr/>
          <p:nvPr/>
        </p:nvSpPr>
        <p:spPr>
          <a:xfrm>
            <a:off x="6477575" y="-399350"/>
            <a:ext cx="3025272" cy="2584568"/>
          </a:xfrm>
          <a:custGeom>
            <a:rect b="b" l="l" r="r" t="t"/>
            <a:pathLst>
              <a:path extrusionOk="0" h="465688" w="545094">
                <a:moveTo>
                  <a:pt x="207028" y="1"/>
                </a:moveTo>
                <a:cubicBezTo>
                  <a:pt x="207028" y="1"/>
                  <a:pt x="259058" y="74319"/>
                  <a:pt x="128756" y="124647"/>
                </a:cubicBezTo>
                <a:cubicBezTo>
                  <a:pt x="1" y="174354"/>
                  <a:pt x="42285" y="297550"/>
                  <a:pt x="138002" y="297550"/>
                </a:cubicBezTo>
                <a:cubicBezTo>
                  <a:pt x="146029" y="297550"/>
                  <a:pt x="154432" y="296683"/>
                  <a:pt x="163141" y="294834"/>
                </a:cubicBezTo>
                <a:cubicBezTo>
                  <a:pt x="173520" y="292632"/>
                  <a:pt x="182326" y="291602"/>
                  <a:pt x="189704" y="291602"/>
                </a:cubicBezTo>
                <a:cubicBezTo>
                  <a:pt x="225753" y="291602"/>
                  <a:pt x="227678" y="316202"/>
                  <a:pt x="212112" y="348817"/>
                </a:cubicBezTo>
                <a:cubicBezTo>
                  <a:pt x="196610" y="381274"/>
                  <a:pt x="212112" y="431899"/>
                  <a:pt x="251176" y="453854"/>
                </a:cubicBezTo>
                <a:cubicBezTo>
                  <a:pt x="262225" y="460057"/>
                  <a:pt x="275286" y="463462"/>
                  <a:pt x="286978" y="464546"/>
                </a:cubicBezTo>
                <a:cubicBezTo>
                  <a:pt x="295411" y="465329"/>
                  <a:pt x="303454" y="465688"/>
                  <a:pt x="311146" y="465688"/>
                </a:cubicBezTo>
                <a:cubicBezTo>
                  <a:pt x="390544" y="465688"/>
                  <a:pt x="432621" y="427483"/>
                  <a:pt x="481467" y="423934"/>
                </a:cubicBezTo>
                <a:cubicBezTo>
                  <a:pt x="483856" y="423759"/>
                  <a:pt x="486261" y="423668"/>
                  <a:pt x="488687" y="423668"/>
                </a:cubicBezTo>
                <a:cubicBezTo>
                  <a:pt x="505818" y="423668"/>
                  <a:pt x="524017" y="428226"/>
                  <a:pt x="545094" y="440376"/>
                </a:cubicBezTo>
                <a:lnTo>
                  <a:pt x="545094" y="1"/>
                </a:ln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grpSp>
        <p:nvGrpSpPr>
          <p:cNvPr id="22" name="Google Shape;22;p5"/>
          <p:cNvGrpSpPr/>
          <p:nvPr/>
        </p:nvGrpSpPr>
        <p:grpSpPr>
          <a:xfrm rot="-199848">
            <a:off x="6767746" y="3359501"/>
            <a:ext cx="581719" cy="921601"/>
            <a:chOff x="-1904298" y="1056455"/>
            <a:chExt cx="581725" cy="921611"/>
          </a:xfrm>
        </p:grpSpPr>
        <p:sp>
          <p:nvSpPr>
            <p:cNvPr id="23" name="Google Shape;23;p5"/>
            <p:cNvSpPr/>
            <p:nvPr/>
          </p:nvSpPr>
          <p:spPr>
            <a:xfrm>
              <a:off x="-1904298" y="1056455"/>
              <a:ext cx="581725" cy="887132"/>
            </a:xfrm>
            <a:custGeom>
              <a:rect b="b" l="l" r="r" t="t"/>
              <a:pathLst>
                <a:path extrusionOk="0" h="58249" w="38196">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rgbClr val="5AD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5"/>
            <p:cNvSpPr/>
            <p:nvPr/>
          </p:nvSpPr>
          <p:spPr>
            <a:xfrm>
              <a:off x="-1862965" y="1216748"/>
              <a:ext cx="442995" cy="761317"/>
            </a:xfrm>
            <a:custGeom>
              <a:rect b="b" l="l" r="r" t="t"/>
              <a:pathLst>
                <a:path extrusionOk="0" h="49988" w="29087">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rgbClr val="449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 name="Google Shape;25;p5"/>
          <p:cNvGrpSpPr/>
          <p:nvPr/>
        </p:nvGrpSpPr>
        <p:grpSpPr>
          <a:xfrm>
            <a:off x="6056239" y="3440533"/>
            <a:ext cx="878448" cy="863379"/>
            <a:chOff x="-5358445" y="839844"/>
            <a:chExt cx="1391711" cy="1367837"/>
          </a:xfrm>
        </p:grpSpPr>
        <p:sp>
          <p:nvSpPr>
            <p:cNvPr id="26" name="Google Shape;26;p5"/>
            <p:cNvSpPr/>
            <p:nvPr/>
          </p:nvSpPr>
          <p:spPr>
            <a:xfrm>
              <a:off x="-5358445" y="839844"/>
              <a:ext cx="1391711" cy="1367419"/>
            </a:xfrm>
            <a:custGeom>
              <a:rect b="b" l="l" r="r" t="t"/>
              <a:pathLst>
                <a:path extrusionOk="0" h="49029" w="49900">
                  <a:moveTo>
                    <a:pt x="1057" y="0"/>
                  </a:moveTo>
                  <a:cubicBezTo>
                    <a:pt x="781" y="0"/>
                    <a:pt x="673" y="296"/>
                    <a:pt x="750" y="529"/>
                  </a:cubicBezTo>
                  <a:cubicBezTo>
                    <a:pt x="560" y="529"/>
                    <a:pt x="369" y="648"/>
                    <a:pt x="357" y="886"/>
                  </a:cubicBezTo>
                  <a:cubicBezTo>
                    <a:pt x="0" y="7708"/>
                    <a:pt x="1596" y="14340"/>
                    <a:pt x="3798" y="20746"/>
                  </a:cubicBezTo>
                  <a:cubicBezTo>
                    <a:pt x="5870" y="26770"/>
                    <a:pt x="8204" y="32854"/>
                    <a:pt x="12788" y="37450"/>
                  </a:cubicBezTo>
                  <a:cubicBezTo>
                    <a:pt x="17157" y="41820"/>
                    <a:pt x="22789" y="44689"/>
                    <a:pt x="28575" y="46678"/>
                  </a:cubicBezTo>
                  <a:cubicBezTo>
                    <a:pt x="32108" y="47894"/>
                    <a:pt x="35925" y="49028"/>
                    <a:pt x="39693" y="49028"/>
                  </a:cubicBezTo>
                  <a:cubicBezTo>
                    <a:pt x="41639" y="49028"/>
                    <a:pt x="43573" y="48726"/>
                    <a:pt x="45446" y="47975"/>
                  </a:cubicBezTo>
                  <a:cubicBezTo>
                    <a:pt x="45589" y="47916"/>
                    <a:pt x="45649" y="47821"/>
                    <a:pt x="45661" y="47725"/>
                  </a:cubicBezTo>
                  <a:cubicBezTo>
                    <a:pt x="45745" y="47795"/>
                    <a:pt x="45857" y="47836"/>
                    <a:pt x="45967" y="47836"/>
                  </a:cubicBezTo>
                  <a:cubicBezTo>
                    <a:pt x="46118" y="47836"/>
                    <a:pt x="46265" y="47757"/>
                    <a:pt x="46327" y="47571"/>
                  </a:cubicBezTo>
                  <a:cubicBezTo>
                    <a:pt x="49899" y="36581"/>
                    <a:pt x="43565" y="23937"/>
                    <a:pt x="36052" y="16126"/>
                  </a:cubicBezTo>
                  <a:cubicBezTo>
                    <a:pt x="26873" y="6589"/>
                    <a:pt x="14014" y="1791"/>
                    <a:pt x="1119" y="5"/>
                  </a:cubicBezTo>
                  <a:cubicBezTo>
                    <a:pt x="1098" y="2"/>
                    <a:pt x="1077" y="0"/>
                    <a:pt x="1057" y="0"/>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p:nvPr/>
          </p:nvSpPr>
          <p:spPr>
            <a:xfrm>
              <a:off x="-5168235" y="1050330"/>
              <a:ext cx="1163208" cy="1157351"/>
            </a:xfrm>
            <a:custGeom>
              <a:rect b="b" l="l" r="r" t="t"/>
              <a:pathLst>
                <a:path extrusionOk="0" h="41497" w="41707">
                  <a:moveTo>
                    <a:pt x="3415" y="0"/>
                  </a:moveTo>
                  <a:cubicBezTo>
                    <a:pt x="3118" y="0"/>
                    <a:pt x="2838" y="377"/>
                    <a:pt x="3098" y="673"/>
                  </a:cubicBezTo>
                  <a:cubicBezTo>
                    <a:pt x="5968" y="4043"/>
                    <a:pt x="8825" y="7424"/>
                    <a:pt x="11694" y="10794"/>
                  </a:cubicBezTo>
                  <a:cubicBezTo>
                    <a:pt x="7944" y="9591"/>
                    <a:pt x="4265" y="8186"/>
                    <a:pt x="669" y="6567"/>
                  </a:cubicBezTo>
                  <a:cubicBezTo>
                    <a:pt x="612" y="6541"/>
                    <a:pt x="557" y="6529"/>
                    <a:pt x="507" y="6529"/>
                  </a:cubicBezTo>
                  <a:cubicBezTo>
                    <a:pt x="143" y="6529"/>
                    <a:pt x="1" y="7141"/>
                    <a:pt x="419" y="7329"/>
                  </a:cubicBezTo>
                  <a:cubicBezTo>
                    <a:pt x="4158" y="9020"/>
                    <a:pt x="12564" y="12008"/>
                    <a:pt x="12730" y="12008"/>
                  </a:cubicBezTo>
                  <a:cubicBezTo>
                    <a:pt x="15826" y="15651"/>
                    <a:pt x="18922" y="19283"/>
                    <a:pt x="22029" y="22914"/>
                  </a:cubicBezTo>
                  <a:cubicBezTo>
                    <a:pt x="22303" y="23224"/>
                    <a:pt x="22577" y="23533"/>
                    <a:pt x="22851" y="23855"/>
                  </a:cubicBezTo>
                  <a:cubicBezTo>
                    <a:pt x="22003" y="23918"/>
                    <a:pt x="21159" y="23950"/>
                    <a:pt x="20319" y="23950"/>
                  </a:cubicBezTo>
                  <a:cubicBezTo>
                    <a:pt x="16565" y="23950"/>
                    <a:pt x="12884" y="23317"/>
                    <a:pt x="9313" y="22033"/>
                  </a:cubicBezTo>
                  <a:cubicBezTo>
                    <a:pt x="9266" y="22017"/>
                    <a:pt x="9220" y="22010"/>
                    <a:pt x="9178" y="22010"/>
                  </a:cubicBezTo>
                  <a:cubicBezTo>
                    <a:pt x="8783" y="22010"/>
                    <a:pt x="8623" y="22646"/>
                    <a:pt x="9063" y="22807"/>
                  </a:cubicBezTo>
                  <a:cubicBezTo>
                    <a:pt x="12688" y="24102"/>
                    <a:pt x="16421" y="24755"/>
                    <a:pt x="20225" y="24755"/>
                  </a:cubicBezTo>
                  <a:cubicBezTo>
                    <a:pt x="21144" y="24755"/>
                    <a:pt x="22067" y="24717"/>
                    <a:pt x="22993" y="24641"/>
                  </a:cubicBezTo>
                  <a:cubicBezTo>
                    <a:pt x="23160" y="24629"/>
                    <a:pt x="23267" y="24534"/>
                    <a:pt x="23339" y="24414"/>
                  </a:cubicBezTo>
                  <a:cubicBezTo>
                    <a:pt x="27149" y="28820"/>
                    <a:pt x="31090" y="33106"/>
                    <a:pt x="35424" y="36964"/>
                  </a:cubicBezTo>
                  <a:cubicBezTo>
                    <a:pt x="34186" y="37165"/>
                    <a:pt x="32949" y="37265"/>
                    <a:pt x="31719" y="37265"/>
                  </a:cubicBezTo>
                  <a:cubicBezTo>
                    <a:pt x="28655" y="37265"/>
                    <a:pt x="25636" y="36641"/>
                    <a:pt x="22755" y="35392"/>
                  </a:cubicBezTo>
                  <a:cubicBezTo>
                    <a:pt x="22701" y="35369"/>
                    <a:pt x="22650" y="35359"/>
                    <a:pt x="22602" y="35359"/>
                  </a:cubicBezTo>
                  <a:cubicBezTo>
                    <a:pt x="22232" y="35359"/>
                    <a:pt x="22083" y="35987"/>
                    <a:pt x="22505" y="36166"/>
                  </a:cubicBezTo>
                  <a:cubicBezTo>
                    <a:pt x="25470" y="37439"/>
                    <a:pt x="28583" y="38077"/>
                    <a:pt x="31737" y="38077"/>
                  </a:cubicBezTo>
                  <a:cubicBezTo>
                    <a:pt x="33155" y="38077"/>
                    <a:pt x="34582" y="37948"/>
                    <a:pt x="36007" y="37690"/>
                  </a:cubicBezTo>
                  <a:cubicBezTo>
                    <a:pt x="36078" y="37678"/>
                    <a:pt x="36126" y="37654"/>
                    <a:pt x="36174" y="37630"/>
                  </a:cubicBezTo>
                  <a:cubicBezTo>
                    <a:pt x="37698" y="38952"/>
                    <a:pt x="39269" y="40226"/>
                    <a:pt x="40912" y="41417"/>
                  </a:cubicBezTo>
                  <a:cubicBezTo>
                    <a:pt x="40988" y="41473"/>
                    <a:pt x="41064" y="41497"/>
                    <a:pt x="41137" y="41497"/>
                  </a:cubicBezTo>
                  <a:cubicBezTo>
                    <a:pt x="41464" y="41497"/>
                    <a:pt x="41706" y="41003"/>
                    <a:pt x="41365" y="40750"/>
                  </a:cubicBezTo>
                  <a:cubicBezTo>
                    <a:pt x="37745" y="38107"/>
                    <a:pt x="34447" y="35130"/>
                    <a:pt x="31328" y="31951"/>
                  </a:cubicBezTo>
                  <a:cubicBezTo>
                    <a:pt x="31423" y="31951"/>
                    <a:pt x="31530" y="31892"/>
                    <a:pt x="31590" y="31773"/>
                  </a:cubicBezTo>
                  <a:cubicBezTo>
                    <a:pt x="33745" y="27724"/>
                    <a:pt x="34150" y="23129"/>
                    <a:pt x="32638" y="18795"/>
                  </a:cubicBezTo>
                  <a:cubicBezTo>
                    <a:pt x="32568" y="18591"/>
                    <a:pt x="32389" y="18501"/>
                    <a:pt x="32216" y="18501"/>
                  </a:cubicBezTo>
                  <a:cubicBezTo>
                    <a:pt x="31975" y="18501"/>
                    <a:pt x="31748" y="18677"/>
                    <a:pt x="31852" y="18961"/>
                  </a:cubicBezTo>
                  <a:cubicBezTo>
                    <a:pt x="33280" y="23081"/>
                    <a:pt x="32971" y="27474"/>
                    <a:pt x="30923" y="31320"/>
                  </a:cubicBezTo>
                  <a:cubicBezTo>
                    <a:pt x="30887" y="31380"/>
                    <a:pt x="30875" y="31439"/>
                    <a:pt x="30875" y="31487"/>
                  </a:cubicBezTo>
                  <a:cubicBezTo>
                    <a:pt x="27851" y="28391"/>
                    <a:pt x="24982" y="25117"/>
                    <a:pt x="22172" y="21831"/>
                  </a:cubicBezTo>
                  <a:cubicBezTo>
                    <a:pt x="21005" y="20462"/>
                    <a:pt x="19838" y="19092"/>
                    <a:pt x="18683" y="17735"/>
                  </a:cubicBezTo>
                  <a:cubicBezTo>
                    <a:pt x="18719" y="17687"/>
                    <a:pt x="18743" y="17640"/>
                    <a:pt x="18767" y="17568"/>
                  </a:cubicBezTo>
                  <a:cubicBezTo>
                    <a:pt x="19779" y="13663"/>
                    <a:pt x="20231" y="9698"/>
                    <a:pt x="20088" y="5662"/>
                  </a:cubicBezTo>
                  <a:cubicBezTo>
                    <a:pt x="20076" y="5390"/>
                    <a:pt x="19854" y="5249"/>
                    <a:pt x="19646" y="5249"/>
                  </a:cubicBezTo>
                  <a:cubicBezTo>
                    <a:pt x="19454" y="5249"/>
                    <a:pt x="19273" y="5369"/>
                    <a:pt x="19279" y="5615"/>
                  </a:cubicBezTo>
                  <a:cubicBezTo>
                    <a:pt x="19422" y="9484"/>
                    <a:pt x="19017" y="13270"/>
                    <a:pt x="18064" y="17021"/>
                  </a:cubicBezTo>
                  <a:cubicBezTo>
                    <a:pt x="13278" y="11401"/>
                    <a:pt x="8492" y="5769"/>
                    <a:pt x="3693" y="138"/>
                  </a:cubicBezTo>
                  <a:cubicBezTo>
                    <a:pt x="3611" y="41"/>
                    <a:pt x="3512" y="0"/>
                    <a:pt x="3415" y="0"/>
                  </a:cubicBezTo>
                  <a:close/>
                </a:path>
              </a:pathLst>
            </a:custGeom>
            <a:solidFill>
              <a:srgbClr val="449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 name="Google Shape;28;p5"/>
          <p:cNvGrpSpPr/>
          <p:nvPr/>
        </p:nvGrpSpPr>
        <p:grpSpPr>
          <a:xfrm rot="-1263781">
            <a:off x="7067107" y="3536395"/>
            <a:ext cx="890375" cy="822935"/>
            <a:chOff x="-1855532" y="1600966"/>
            <a:chExt cx="890361" cy="822923"/>
          </a:xfrm>
        </p:grpSpPr>
        <p:sp>
          <p:nvSpPr>
            <p:cNvPr id="29" name="Google Shape;29;p5"/>
            <p:cNvSpPr/>
            <p:nvPr/>
          </p:nvSpPr>
          <p:spPr>
            <a:xfrm>
              <a:off x="-1855532" y="1600966"/>
              <a:ext cx="890361" cy="822923"/>
            </a:xfrm>
            <a:custGeom>
              <a:rect b="b" l="l" r="r" t="t"/>
              <a:pathLst>
                <a:path extrusionOk="0" h="54033" w="58461">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5"/>
            <p:cNvSpPr/>
            <p:nvPr/>
          </p:nvSpPr>
          <p:spPr>
            <a:xfrm>
              <a:off x="-1801299" y="1673750"/>
              <a:ext cx="648448" cy="672557"/>
            </a:xfrm>
            <a:custGeom>
              <a:rect b="b" l="l" r="r" t="t"/>
              <a:pathLst>
                <a:path extrusionOk="0" h="44160" w="42577">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rgbClr val="449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 name="Google Shape;31;p5"/>
          <p:cNvSpPr/>
          <p:nvPr/>
        </p:nvSpPr>
        <p:spPr>
          <a:xfrm>
            <a:off x="75" y="2753774"/>
            <a:ext cx="9143830" cy="2389672"/>
          </a:xfrm>
          <a:custGeom>
            <a:rect b="b" l="l" r="r" t="t"/>
            <a:pathLst>
              <a:path extrusionOk="0" h="58104" w="252592">
                <a:moveTo>
                  <a:pt x="23957" y="0"/>
                </a:moveTo>
                <a:cubicBezTo>
                  <a:pt x="15373" y="0"/>
                  <a:pt x="7336" y="1024"/>
                  <a:pt x="0" y="3430"/>
                </a:cubicBezTo>
                <a:lnTo>
                  <a:pt x="0" y="17206"/>
                </a:lnTo>
                <a:lnTo>
                  <a:pt x="0" y="40352"/>
                </a:lnTo>
                <a:lnTo>
                  <a:pt x="0" y="58104"/>
                </a:lnTo>
                <a:lnTo>
                  <a:pt x="148650" y="58104"/>
                </a:lnTo>
                <a:cubicBezTo>
                  <a:pt x="147757" y="57997"/>
                  <a:pt x="146769" y="57818"/>
                  <a:pt x="145721" y="57568"/>
                </a:cubicBezTo>
                <a:lnTo>
                  <a:pt x="145721" y="57568"/>
                </a:lnTo>
                <a:lnTo>
                  <a:pt x="148650" y="58104"/>
                </a:lnTo>
                <a:lnTo>
                  <a:pt x="252592" y="58104"/>
                </a:lnTo>
                <a:lnTo>
                  <a:pt x="252592" y="16777"/>
                </a:lnTo>
                <a:cubicBezTo>
                  <a:pt x="236294" y="29080"/>
                  <a:pt x="217132" y="33582"/>
                  <a:pt x="196520" y="33582"/>
                </a:cubicBezTo>
                <a:cubicBezTo>
                  <a:pt x="140227" y="33582"/>
                  <a:pt x="73113" y="0"/>
                  <a:pt x="239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 name="Google Shape;33;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717525" y="552990"/>
            <a:ext cx="77091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7" name="Shape 37"/>
        <p:cNvGrpSpPr/>
        <p:nvPr/>
      </p:nvGrpSpPr>
      <p:grpSpPr>
        <a:xfrm>
          <a:off x="0" y="0"/>
          <a:ext cx="0" cy="0"/>
          <a:chOff x="0" y="0"/>
          <a:chExt cx="0" cy="0"/>
        </a:xfrm>
      </p:grpSpPr>
      <p:grpSp>
        <p:nvGrpSpPr>
          <p:cNvPr id="38" name="Google Shape;38;p7"/>
          <p:cNvGrpSpPr/>
          <p:nvPr/>
        </p:nvGrpSpPr>
        <p:grpSpPr>
          <a:xfrm>
            <a:off x="1663491" y="213118"/>
            <a:ext cx="5817010" cy="4856568"/>
            <a:chOff x="341100" y="783750"/>
            <a:chExt cx="6212100" cy="5186425"/>
          </a:xfrm>
        </p:grpSpPr>
        <p:sp>
          <p:nvSpPr>
            <p:cNvPr id="39" name="Google Shape;39;p7"/>
            <p:cNvSpPr/>
            <p:nvPr/>
          </p:nvSpPr>
          <p:spPr>
            <a:xfrm>
              <a:off x="341100" y="783750"/>
              <a:ext cx="6212100" cy="4828500"/>
            </a:xfrm>
            <a:custGeom>
              <a:rect b="b" l="l" r="r" t="t"/>
              <a:pathLst>
                <a:path extrusionOk="0" h="193140" w="248484">
                  <a:moveTo>
                    <a:pt x="193048" y="0"/>
                  </a:moveTo>
                  <a:cubicBezTo>
                    <a:pt x="172800" y="0"/>
                    <a:pt x="152013" y="12189"/>
                    <a:pt x="136422" y="15876"/>
                  </a:cubicBezTo>
                  <a:cubicBezTo>
                    <a:pt x="130552" y="17264"/>
                    <a:pt x="124754" y="17623"/>
                    <a:pt x="118977" y="17623"/>
                  </a:cubicBezTo>
                  <a:cubicBezTo>
                    <a:pt x="112798" y="17623"/>
                    <a:pt x="106643" y="17212"/>
                    <a:pt x="100452" y="17212"/>
                  </a:cubicBezTo>
                  <a:cubicBezTo>
                    <a:pt x="88065" y="17212"/>
                    <a:pt x="75531" y="18856"/>
                    <a:pt x="62354" y="28723"/>
                  </a:cubicBezTo>
                  <a:cubicBezTo>
                    <a:pt x="42042" y="43915"/>
                    <a:pt x="42137" y="61369"/>
                    <a:pt x="36196" y="73681"/>
                  </a:cubicBezTo>
                  <a:cubicBezTo>
                    <a:pt x="28611" y="89397"/>
                    <a:pt x="12728" y="100148"/>
                    <a:pt x="5787" y="116722"/>
                  </a:cubicBezTo>
                  <a:cubicBezTo>
                    <a:pt x="1132" y="127830"/>
                    <a:pt x="1" y="141379"/>
                    <a:pt x="4751" y="152654"/>
                  </a:cubicBezTo>
                  <a:cubicBezTo>
                    <a:pt x="13609" y="173705"/>
                    <a:pt x="35553" y="169133"/>
                    <a:pt x="63866" y="182265"/>
                  </a:cubicBezTo>
                  <a:cubicBezTo>
                    <a:pt x="78187" y="188911"/>
                    <a:pt x="85640" y="189269"/>
                    <a:pt x="95118" y="189269"/>
                  </a:cubicBezTo>
                  <a:cubicBezTo>
                    <a:pt x="96264" y="189269"/>
                    <a:pt x="97440" y="189264"/>
                    <a:pt x="98661" y="189264"/>
                  </a:cubicBezTo>
                  <a:cubicBezTo>
                    <a:pt x="106249" y="189264"/>
                    <a:pt x="115586" y="189466"/>
                    <a:pt x="130445" y="192386"/>
                  </a:cubicBezTo>
                  <a:cubicBezTo>
                    <a:pt x="131160" y="192646"/>
                    <a:pt x="135644" y="193140"/>
                    <a:pt x="141946" y="193140"/>
                  </a:cubicBezTo>
                  <a:cubicBezTo>
                    <a:pt x="152657" y="193140"/>
                    <a:pt x="168620" y="191713"/>
                    <a:pt x="180261" y="185289"/>
                  </a:cubicBezTo>
                  <a:cubicBezTo>
                    <a:pt x="214789" y="166216"/>
                    <a:pt x="207122" y="145987"/>
                    <a:pt x="214277" y="126187"/>
                  </a:cubicBezTo>
                  <a:cubicBezTo>
                    <a:pt x="218433" y="114721"/>
                    <a:pt x="227339" y="105994"/>
                    <a:pt x="234077" y="96076"/>
                  </a:cubicBezTo>
                  <a:cubicBezTo>
                    <a:pt x="248484" y="74883"/>
                    <a:pt x="246377" y="48987"/>
                    <a:pt x="234506" y="27913"/>
                  </a:cubicBezTo>
                  <a:cubicBezTo>
                    <a:pt x="222493" y="6573"/>
                    <a:pt x="207916" y="0"/>
                    <a:pt x="193048" y="0"/>
                  </a:cubicBez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7"/>
            <p:cNvSpPr/>
            <p:nvPr/>
          </p:nvSpPr>
          <p:spPr>
            <a:xfrm>
              <a:off x="524750" y="855925"/>
              <a:ext cx="5839450" cy="4648425"/>
            </a:xfrm>
            <a:custGeom>
              <a:rect b="b" l="l" r="r" t="t"/>
              <a:pathLst>
                <a:path extrusionOk="0" h="185937" w="233578">
                  <a:moveTo>
                    <a:pt x="121779" y="0"/>
                  </a:moveTo>
                  <a:cubicBezTo>
                    <a:pt x="109175" y="0"/>
                    <a:pt x="96563" y="3745"/>
                    <a:pt x="85785" y="11250"/>
                  </a:cubicBezTo>
                  <a:cubicBezTo>
                    <a:pt x="76082" y="18013"/>
                    <a:pt x="74105" y="21668"/>
                    <a:pt x="58091" y="27753"/>
                  </a:cubicBezTo>
                  <a:cubicBezTo>
                    <a:pt x="39827" y="34694"/>
                    <a:pt x="14943" y="36361"/>
                    <a:pt x="6359" y="57578"/>
                  </a:cubicBezTo>
                  <a:cubicBezTo>
                    <a:pt x="1" y="73294"/>
                    <a:pt x="2644" y="100107"/>
                    <a:pt x="15038" y="121228"/>
                  </a:cubicBezTo>
                  <a:cubicBezTo>
                    <a:pt x="26290" y="140409"/>
                    <a:pt x="41982" y="141814"/>
                    <a:pt x="54067" y="146589"/>
                  </a:cubicBezTo>
                  <a:cubicBezTo>
                    <a:pt x="70891" y="153232"/>
                    <a:pt x="82225" y="165662"/>
                    <a:pt x="99561" y="173735"/>
                  </a:cubicBezTo>
                  <a:cubicBezTo>
                    <a:pt x="114733" y="180786"/>
                    <a:pt x="135375" y="185937"/>
                    <a:pt x="155204" y="185937"/>
                  </a:cubicBezTo>
                  <a:cubicBezTo>
                    <a:pt x="170496" y="185937"/>
                    <a:pt x="185305" y="182874"/>
                    <a:pt x="196752" y="175259"/>
                  </a:cubicBezTo>
                  <a:cubicBezTo>
                    <a:pt x="233578" y="150780"/>
                    <a:pt x="213194" y="117061"/>
                    <a:pt x="201347" y="87891"/>
                  </a:cubicBezTo>
                  <a:cubicBezTo>
                    <a:pt x="186560" y="51517"/>
                    <a:pt x="181512" y="36944"/>
                    <a:pt x="171296" y="24014"/>
                  </a:cubicBezTo>
                  <a:cubicBezTo>
                    <a:pt x="158656" y="8021"/>
                    <a:pt x="140226" y="0"/>
                    <a:pt x="121779" y="0"/>
                  </a:cubicBezTo>
                  <a:close/>
                </a:path>
              </a:pathLst>
            </a:custGeom>
            <a:solidFill>
              <a:srgbClr val="FFFFFF">
                <a:alpha val="44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7"/>
            <p:cNvSpPr/>
            <p:nvPr/>
          </p:nvSpPr>
          <p:spPr>
            <a:xfrm>
              <a:off x="2342372" y="4406727"/>
              <a:ext cx="954900" cy="1456225"/>
            </a:xfrm>
            <a:custGeom>
              <a:rect b="b" l="l" r="r" t="t"/>
              <a:pathLst>
                <a:path extrusionOk="0" h="58249" w="38196">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rgbClr val="5AD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7"/>
            <p:cNvSpPr/>
            <p:nvPr/>
          </p:nvSpPr>
          <p:spPr>
            <a:xfrm>
              <a:off x="2410222" y="4669852"/>
              <a:ext cx="727175" cy="1249700"/>
            </a:xfrm>
            <a:custGeom>
              <a:rect b="b" l="l" r="r" t="t"/>
              <a:pathLst>
                <a:path extrusionOk="0" h="49988" w="29087">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rgbClr val="449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7"/>
            <p:cNvSpPr/>
            <p:nvPr/>
          </p:nvSpPr>
          <p:spPr>
            <a:xfrm>
              <a:off x="1167700" y="4550275"/>
              <a:ext cx="1247500" cy="1225725"/>
            </a:xfrm>
            <a:custGeom>
              <a:rect b="b" l="l" r="r" t="t"/>
              <a:pathLst>
                <a:path extrusionOk="0" h="49029" w="49900">
                  <a:moveTo>
                    <a:pt x="1057" y="0"/>
                  </a:moveTo>
                  <a:cubicBezTo>
                    <a:pt x="781" y="0"/>
                    <a:pt x="673" y="296"/>
                    <a:pt x="750" y="529"/>
                  </a:cubicBezTo>
                  <a:cubicBezTo>
                    <a:pt x="560" y="529"/>
                    <a:pt x="369" y="648"/>
                    <a:pt x="357" y="886"/>
                  </a:cubicBezTo>
                  <a:cubicBezTo>
                    <a:pt x="0" y="7708"/>
                    <a:pt x="1596" y="14340"/>
                    <a:pt x="3798" y="20746"/>
                  </a:cubicBezTo>
                  <a:cubicBezTo>
                    <a:pt x="5870" y="26770"/>
                    <a:pt x="8204" y="32854"/>
                    <a:pt x="12788" y="37450"/>
                  </a:cubicBezTo>
                  <a:cubicBezTo>
                    <a:pt x="17157" y="41820"/>
                    <a:pt x="22789" y="44689"/>
                    <a:pt x="28575" y="46678"/>
                  </a:cubicBezTo>
                  <a:cubicBezTo>
                    <a:pt x="32108" y="47894"/>
                    <a:pt x="35925" y="49028"/>
                    <a:pt x="39693" y="49028"/>
                  </a:cubicBezTo>
                  <a:cubicBezTo>
                    <a:pt x="41639" y="49028"/>
                    <a:pt x="43573" y="48726"/>
                    <a:pt x="45446" y="47975"/>
                  </a:cubicBezTo>
                  <a:cubicBezTo>
                    <a:pt x="45589" y="47916"/>
                    <a:pt x="45649" y="47821"/>
                    <a:pt x="45661" y="47725"/>
                  </a:cubicBezTo>
                  <a:cubicBezTo>
                    <a:pt x="45745" y="47795"/>
                    <a:pt x="45857" y="47836"/>
                    <a:pt x="45967" y="47836"/>
                  </a:cubicBezTo>
                  <a:cubicBezTo>
                    <a:pt x="46118" y="47836"/>
                    <a:pt x="46265" y="47757"/>
                    <a:pt x="46327" y="47571"/>
                  </a:cubicBezTo>
                  <a:cubicBezTo>
                    <a:pt x="49899" y="36581"/>
                    <a:pt x="43565" y="23937"/>
                    <a:pt x="36052" y="16126"/>
                  </a:cubicBezTo>
                  <a:cubicBezTo>
                    <a:pt x="26873" y="6589"/>
                    <a:pt x="14014" y="1791"/>
                    <a:pt x="1119" y="5"/>
                  </a:cubicBezTo>
                  <a:cubicBezTo>
                    <a:pt x="1098" y="2"/>
                    <a:pt x="1077" y="0"/>
                    <a:pt x="1057" y="0"/>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7"/>
            <p:cNvSpPr/>
            <p:nvPr/>
          </p:nvSpPr>
          <p:spPr>
            <a:xfrm>
              <a:off x="1338200" y="4738950"/>
              <a:ext cx="1042675" cy="1037425"/>
            </a:xfrm>
            <a:custGeom>
              <a:rect b="b" l="l" r="r" t="t"/>
              <a:pathLst>
                <a:path extrusionOk="0" h="41497" w="41707">
                  <a:moveTo>
                    <a:pt x="3415" y="0"/>
                  </a:moveTo>
                  <a:cubicBezTo>
                    <a:pt x="3118" y="0"/>
                    <a:pt x="2838" y="377"/>
                    <a:pt x="3098" y="673"/>
                  </a:cubicBezTo>
                  <a:cubicBezTo>
                    <a:pt x="5968" y="4043"/>
                    <a:pt x="8825" y="7424"/>
                    <a:pt x="11694" y="10794"/>
                  </a:cubicBezTo>
                  <a:cubicBezTo>
                    <a:pt x="7944" y="9591"/>
                    <a:pt x="4265" y="8186"/>
                    <a:pt x="669" y="6567"/>
                  </a:cubicBezTo>
                  <a:cubicBezTo>
                    <a:pt x="612" y="6541"/>
                    <a:pt x="557" y="6529"/>
                    <a:pt x="507" y="6529"/>
                  </a:cubicBezTo>
                  <a:cubicBezTo>
                    <a:pt x="143" y="6529"/>
                    <a:pt x="1" y="7141"/>
                    <a:pt x="419" y="7329"/>
                  </a:cubicBezTo>
                  <a:cubicBezTo>
                    <a:pt x="4158" y="9020"/>
                    <a:pt x="12564" y="12008"/>
                    <a:pt x="12730" y="12008"/>
                  </a:cubicBezTo>
                  <a:cubicBezTo>
                    <a:pt x="15826" y="15651"/>
                    <a:pt x="18922" y="19283"/>
                    <a:pt x="22029" y="22914"/>
                  </a:cubicBezTo>
                  <a:cubicBezTo>
                    <a:pt x="22303" y="23224"/>
                    <a:pt x="22577" y="23533"/>
                    <a:pt x="22851" y="23855"/>
                  </a:cubicBezTo>
                  <a:cubicBezTo>
                    <a:pt x="22003" y="23918"/>
                    <a:pt x="21159" y="23950"/>
                    <a:pt x="20319" y="23950"/>
                  </a:cubicBezTo>
                  <a:cubicBezTo>
                    <a:pt x="16565" y="23950"/>
                    <a:pt x="12884" y="23317"/>
                    <a:pt x="9313" y="22033"/>
                  </a:cubicBezTo>
                  <a:cubicBezTo>
                    <a:pt x="9266" y="22017"/>
                    <a:pt x="9220" y="22010"/>
                    <a:pt x="9178" y="22010"/>
                  </a:cubicBezTo>
                  <a:cubicBezTo>
                    <a:pt x="8783" y="22010"/>
                    <a:pt x="8623" y="22646"/>
                    <a:pt x="9063" y="22807"/>
                  </a:cubicBezTo>
                  <a:cubicBezTo>
                    <a:pt x="12688" y="24102"/>
                    <a:pt x="16421" y="24755"/>
                    <a:pt x="20225" y="24755"/>
                  </a:cubicBezTo>
                  <a:cubicBezTo>
                    <a:pt x="21144" y="24755"/>
                    <a:pt x="22067" y="24717"/>
                    <a:pt x="22993" y="24641"/>
                  </a:cubicBezTo>
                  <a:cubicBezTo>
                    <a:pt x="23160" y="24629"/>
                    <a:pt x="23267" y="24534"/>
                    <a:pt x="23339" y="24414"/>
                  </a:cubicBezTo>
                  <a:cubicBezTo>
                    <a:pt x="27149" y="28820"/>
                    <a:pt x="31090" y="33106"/>
                    <a:pt x="35424" y="36964"/>
                  </a:cubicBezTo>
                  <a:cubicBezTo>
                    <a:pt x="34186" y="37165"/>
                    <a:pt x="32949" y="37265"/>
                    <a:pt x="31719" y="37265"/>
                  </a:cubicBezTo>
                  <a:cubicBezTo>
                    <a:pt x="28655" y="37265"/>
                    <a:pt x="25636" y="36641"/>
                    <a:pt x="22755" y="35392"/>
                  </a:cubicBezTo>
                  <a:cubicBezTo>
                    <a:pt x="22701" y="35369"/>
                    <a:pt x="22650" y="35359"/>
                    <a:pt x="22602" y="35359"/>
                  </a:cubicBezTo>
                  <a:cubicBezTo>
                    <a:pt x="22232" y="35359"/>
                    <a:pt x="22083" y="35987"/>
                    <a:pt x="22505" y="36166"/>
                  </a:cubicBezTo>
                  <a:cubicBezTo>
                    <a:pt x="25470" y="37439"/>
                    <a:pt x="28583" y="38077"/>
                    <a:pt x="31737" y="38077"/>
                  </a:cubicBezTo>
                  <a:cubicBezTo>
                    <a:pt x="33155" y="38077"/>
                    <a:pt x="34582" y="37948"/>
                    <a:pt x="36007" y="37690"/>
                  </a:cubicBezTo>
                  <a:cubicBezTo>
                    <a:pt x="36078" y="37678"/>
                    <a:pt x="36126" y="37654"/>
                    <a:pt x="36174" y="37630"/>
                  </a:cubicBezTo>
                  <a:cubicBezTo>
                    <a:pt x="37698" y="38952"/>
                    <a:pt x="39269" y="40226"/>
                    <a:pt x="40912" y="41417"/>
                  </a:cubicBezTo>
                  <a:cubicBezTo>
                    <a:pt x="40988" y="41473"/>
                    <a:pt x="41064" y="41497"/>
                    <a:pt x="41137" y="41497"/>
                  </a:cubicBezTo>
                  <a:cubicBezTo>
                    <a:pt x="41464" y="41497"/>
                    <a:pt x="41706" y="41003"/>
                    <a:pt x="41365" y="40750"/>
                  </a:cubicBezTo>
                  <a:cubicBezTo>
                    <a:pt x="37745" y="38107"/>
                    <a:pt x="34447" y="35130"/>
                    <a:pt x="31328" y="31951"/>
                  </a:cubicBezTo>
                  <a:cubicBezTo>
                    <a:pt x="31423" y="31951"/>
                    <a:pt x="31530" y="31892"/>
                    <a:pt x="31590" y="31773"/>
                  </a:cubicBezTo>
                  <a:cubicBezTo>
                    <a:pt x="33745" y="27724"/>
                    <a:pt x="34150" y="23129"/>
                    <a:pt x="32638" y="18795"/>
                  </a:cubicBezTo>
                  <a:cubicBezTo>
                    <a:pt x="32568" y="18591"/>
                    <a:pt x="32389" y="18501"/>
                    <a:pt x="32216" y="18501"/>
                  </a:cubicBezTo>
                  <a:cubicBezTo>
                    <a:pt x="31975" y="18501"/>
                    <a:pt x="31748" y="18677"/>
                    <a:pt x="31852" y="18961"/>
                  </a:cubicBezTo>
                  <a:cubicBezTo>
                    <a:pt x="33280" y="23081"/>
                    <a:pt x="32971" y="27474"/>
                    <a:pt x="30923" y="31320"/>
                  </a:cubicBezTo>
                  <a:cubicBezTo>
                    <a:pt x="30887" y="31380"/>
                    <a:pt x="30875" y="31439"/>
                    <a:pt x="30875" y="31487"/>
                  </a:cubicBezTo>
                  <a:cubicBezTo>
                    <a:pt x="27851" y="28391"/>
                    <a:pt x="24982" y="25117"/>
                    <a:pt x="22172" y="21831"/>
                  </a:cubicBezTo>
                  <a:cubicBezTo>
                    <a:pt x="21005" y="20462"/>
                    <a:pt x="19838" y="19092"/>
                    <a:pt x="18683" y="17735"/>
                  </a:cubicBezTo>
                  <a:cubicBezTo>
                    <a:pt x="18719" y="17687"/>
                    <a:pt x="18743" y="17640"/>
                    <a:pt x="18767" y="17568"/>
                  </a:cubicBezTo>
                  <a:cubicBezTo>
                    <a:pt x="19779" y="13663"/>
                    <a:pt x="20231" y="9698"/>
                    <a:pt x="20088" y="5662"/>
                  </a:cubicBezTo>
                  <a:cubicBezTo>
                    <a:pt x="20076" y="5390"/>
                    <a:pt x="19854" y="5249"/>
                    <a:pt x="19646" y="5249"/>
                  </a:cubicBezTo>
                  <a:cubicBezTo>
                    <a:pt x="19454" y="5249"/>
                    <a:pt x="19273" y="5369"/>
                    <a:pt x="19279" y="5615"/>
                  </a:cubicBezTo>
                  <a:cubicBezTo>
                    <a:pt x="19422" y="9484"/>
                    <a:pt x="19017" y="13270"/>
                    <a:pt x="18064" y="17021"/>
                  </a:cubicBezTo>
                  <a:cubicBezTo>
                    <a:pt x="13278" y="11401"/>
                    <a:pt x="8492" y="5769"/>
                    <a:pt x="3693" y="138"/>
                  </a:cubicBezTo>
                  <a:cubicBezTo>
                    <a:pt x="3611" y="41"/>
                    <a:pt x="3512" y="0"/>
                    <a:pt x="3415" y="0"/>
                  </a:cubicBezTo>
                  <a:close/>
                </a:path>
              </a:pathLst>
            </a:custGeom>
            <a:solidFill>
              <a:srgbClr val="449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7"/>
            <p:cNvSpPr/>
            <p:nvPr/>
          </p:nvSpPr>
          <p:spPr>
            <a:xfrm>
              <a:off x="4343975" y="4619350"/>
              <a:ext cx="1461525" cy="1350825"/>
            </a:xfrm>
            <a:custGeom>
              <a:rect b="b" l="l" r="r" t="t"/>
              <a:pathLst>
                <a:path extrusionOk="0" h="54033" w="58461">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7"/>
            <p:cNvSpPr/>
            <p:nvPr/>
          </p:nvSpPr>
          <p:spPr>
            <a:xfrm>
              <a:off x="4433000" y="4738825"/>
              <a:ext cx="1064425" cy="1104000"/>
            </a:xfrm>
            <a:custGeom>
              <a:rect b="b" l="l" r="r" t="t"/>
              <a:pathLst>
                <a:path extrusionOk="0" h="44160" w="42577">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rgbClr val="449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7"/>
          <p:cNvSpPr txBox="1"/>
          <p:nvPr>
            <p:ph type="title"/>
          </p:nvPr>
        </p:nvSpPr>
        <p:spPr>
          <a:xfrm>
            <a:off x="2672700" y="1304100"/>
            <a:ext cx="3798900" cy="724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000"/>
              <a:buNone/>
              <a:defRPr sz="4000">
                <a:solidFill>
                  <a:srgbClr val="053B5C"/>
                </a:solidFill>
              </a:defRPr>
            </a:lvl1pPr>
            <a:lvl2pPr lvl="1" rtl="0" algn="ctr">
              <a:spcBef>
                <a:spcPts val="0"/>
              </a:spcBef>
              <a:spcAft>
                <a:spcPts val="0"/>
              </a:spcAft>
              <a:buSzPts val="4000"/>
              <a:buNone/>
              <a:defRPr sz="4000"/>
            </a:lvl2pPr>
            <a:lvl3pPr lvl="2" rtl="0" algn="ctr">
              <a:spcBef>
                <a:spcPts val="0"/>
              </a:spcBef>
              <a:spcAft>
                <a:spcPts val="0"/>
              </a:spcAft>
              <a:buSzPts val="4000"/>
              <a:buNone/>
              <a:defRPr sz="4000"/>
            </a:lvl3pPr>
            <a:lvl4pPr lvl="3" rtl="0" algn="ctr">
              <a:spcBef>
                <a:spcPts val="0"/>
              </a:spcBef>
              <a:spcAft>
                <a:spcPts val="0"/>
              </a:spcAft>
              <a:buSzPts val="4000"/>
              <a:buNone/>
              <a:defRPr sz="4000"/>
            </a:lvl4pPr>
            <a:lvl5pPr lvl="4" rtl="0" algn="ctr">
              <a:spcBef>
                <a:spcPts val="0"/>
              </a:spcBef>
              <a:spcAft>
                <a:spcPts val="0"/>
              </a:spcAft>
              <a:buSzPts val="4000"/>
              <a:buNone/>
              <a:defRPr sz="4000"/>
            </a:lvl5pPr>
            <a:lvl6pPr lvl="5" rtl="0" algn="ctr">
              <a:spcBef>
                <a:spcPts val="0"/>
              </a:spcBef>
              <a:spcAft>
                <a:spcPts val="0"/>
              </a:spcAft>
              <a:buSzPts val="4000"/>
              <a:buNone/>
              <a:defRPr sz="4000"/>
            </a:lvl6pPr>
            <a:lvl7pPr lvl="6" rtl="0" algn="ctr">
              <a:spcBef>
                <a:spcPts val="0"/>
              </a:spcBef>
              <a:spcAft>
                <a:spcPts val="0"/>
              </a:spcAft>
              <a:buSzPts val="4000"/>
              <a:buNone/>
              <a:defRPr sz="4000"/>
            </a:lvl7pPr>
            <a:lvl8pPr lvl="7" rtl="0" algn="ctr">
              <a:spcBef>
                <a:spcPts val="0"/>
              </a:spcBef>
              <a:spcAft>
                <a:spcPts val="0"/>
              </a:spcAft>
              <a:buSzPts val="4000"/>
              <a:buNone/>
              <a:defRPr sz="4000"/>
            </a:lvl8pPr>
            <a:lvl9pPr lvl="8" rtl="0" algn="ctr">
              <a:spcBef>
                <a:spcPts val="0"/>
              </a:spcBef>
              <a:spcAft>
                <a:spcPts val="0"/>
              </a:spcAft>
              <a:buSzPts val="4000"/>
              <a:buNone/>
              <a:defRPr sz="4000"/>
            </a:lvl9pPr>
          </a:lstStyle>
          <a:p/>
        </p:txBody>
      </p:sp>
      <p:sp>
        <p:nvSpPr>
          <p:cNvPr id="48" name="Google Shape;48;p7"/>
          <p:cNvSpPr txBox="1"/>
          <p:nvPr>
            <p:ph idx="1" type="subTitle"/>
          </p:nvPr>
        </p:nvSpPr>
        <p:spPr>
          <a:xfrm>
            <a:off x="2785275" y="2083550"/>
            <a:ext cx="3573600" cy="1406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rgbClr val="053B5C"/>
                </a:solidFill>
              </a:defRPr>
            </a:lvl1pPr>
            <a:lvl2pPr lvl="1" rtl="0" algn="ctr">
              <a:spcBef>
                <a:spcPts val="1600"/>
              </a:spcBef>
              <a:spcAft>
                <a:spcPts val="0"/>
              </a:spcAft>
              <a:buNone/>
              <a:defRPr sz="1400">
                <a:solidFill>
                  <a:srgbClr val="053B5C"/>
                </a:solidFill>
              </a:defRPr>
            </a:lvl2pPr>
            <a:lvl3pPr lvl="2" rtl="0" algn="ctr">
              <a:spcBef>
                <a:spcPts val="1600"/>
              </a:spcBef>
              <a:spcAft>
                <a:spcPts val="0"/>
              </a:spcAft>
              <a:buNone/>
              <a:defRPr sz="1400">
                <a:solidFill>
                  <a:srgbClr val="053B5C"/>
                </a:solidFill>
              </a:defRPr>
            </a:lvl3pPr>
            <a:lvl4pPr lvl="3" rtl="0" algn="ctr">
              <a:spcBef>
                <a:spcPts val="1600"/>
              </a:spcBef>
              <a:spcAft>
                <a:spcPts val="0"/>
              </a:spcAft>
              <a:buNone/>
              <a:defRPr sz="1400">
                <a:solidFill>
                  <a:srgbClr val="053B5C"/>
                </a:solidFill>
              </a:defRPr>
            </a:lvl4pPr>
            <a:lvl5pPr lvl="4" rtl="0" algn="ctr">
              <a:spcBef>
                <a:spcPts val="1600"/>
              </a:spcBef>
              <a:spcAft>
                <a:spcPts val="0"/>
              </a:spcAft>
              <a:buNone/>
              <a:defRPr sz="1400">
                <a:solidFill>
                  <a:srgbClr val="053B5C"/>
                </a:solidFill>
              </a:defRPr>
            </a:lvl5pPr>
            <a:lvl6pPr lvl="5" rtl="0" algn="ctr">
              <a:spcBef>
                <a:spcPts val="1600"/>
              </a:spcBef>
              <a:spcAft>
                <a:spcPts val="0"/>
              </a:spcAft>
              <a:buNone/>
              <a:defRPr sz="1400">
                <a:solidFill>
                  <a:srgbClr val="053B5C"/>
                </a:solidFill>
              </a:defRPr>
            </a:lvl6pPr>
            <a:lvl7pPr lvl="6" rtl="0" algn="ctr">
              <a:spcBef>
                <a:spcPts val="1600"/>
              </a:spcBef>
              <a:spcAft>
                <a:spcPts val="0"/>
              </a:spcAft>
              <a:buNone/>
              <a:defRPr sz="1400">
                <a:solidFill>
                  <a:srgbClr val="053B5C"/>
                </a:solidFill>
              </a:defRPr>
            </a:lvl7pPr>
            <a:lvl8pPr lvl="7" rtl="0" algn="ctr">
              <a:spcBef>
                <a:spcPts val="1600"/>
              </a:spcBef>
              <a:spcAft>
                <a:spcPts val="0"/>
              </a:spcAft>
              <a:buNone/>
              <a:defRPr sz="1400">
                <a:solidFill>
                  <a:srgbClr val="053B5C"/>
                </a:solidFill>
              </a:defRPr>
            </a:lvl8pPr>
            <a:lvl9pPr lvl="8" rtl="0" algn="ctr">
              <a:spcBef>
                <a:spcPts val="1600"/>
              </a:spcBef>
              <a:spcAft>
                <a:spcPts val="1600"/>
              </a:spcAft>
              <a:buNone/>
              <a:defRPr sz="1400">
                <a:solidFill>
                  <a:srgbClr val="053B5C"/>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2"/>
        </a:solidFill>
      </p:bgPr>
    </p:bg>
    <p:spTree>
      <p:nvGrpSpPr>
        <p:cNvPr id="49" name="Shape 49"/>
        <p:cNvGrpSpPr/>
        <p:nvPr/>
      </p:nvGrpSpPr>
      <p:grpSpPr>
        <a:xfrm>
          <a:off x="0" y="0"/>
          <a:ext cx="0" cy="0"/>
          <a:chOff x="0" y="0"/>
          <a:chExt cx="0" cy="0"/>
        </a:xfrm>
      </p:grpSpPr>
      <p:sp>
        <p:nvSpPr>
          <p:cNvPr id="50" name="Google Shape;50;p8"/>
          <p:cNvSpPr txBox="1"/>
          <p:nvPr>
            <p:ph type="title"/>
          </p:nvPr>
        </p:nvSpPr>
        <p:spPr>
          <a:xfrm>
            <a:off x="3773925" y="507470"/>
            <a:ext cx="4666800" cy="1431300"/>
          </a:xfrm>
          <a:prstGeom prst="rect">
            <a:avLst/>
          </a:prstGeom>
        </p:spPr>
        <p:txBody>
          <a:bodyPr anchorCtr="0" anchor="ctr" bIns="91425" lIns="91425" spcFirstLastPara="1" rIns="91425" wrap="square" tIns="91425">
            <a:noAutofit/>
          </a:bodyPr>
          <a:lstStyle>
            <a:lvl1pPr lvl="0" algn="r">
              <a:spcBef>
                <a:spcPts val="0"/>
              </a:spcBef>
              <a:spcAft>
                <a:spcPts val="0"/>
              </a:spcAft>
              <a:buSzPts val="4800"/>
              <a:buNone/>
              <a:defRPr sz="4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1" name="Shape 51"/>
        <p:cNvGrpSpPr/>
        <p:nvPr/>
      </p:nvGrpSpPr>
      <p:grpSpPr>
        <a:xfrm>
          <a:off x="0" y="0"/>
          <a:ext cx="0" cy="0"/>
          <a:chOff x="0" y="0"/>
          <a:chExt cx="0" cy="0"/>
        </a:xfrm>
      </p:grpSpPr>
      <p:sp>
        <p:nvSpPr>
          <p:cNvPr id="52" name="Google Shape;52;p9"/>
          <p:cNvSpPr txBox="1"/>
          <p:nvPr>
            <p:ph idx="1" type="subTitle"/>
          </p:nvPr>
        </p:nvSpPr>
        <p:spPr>
          <a:xfrm>
            <a:off x="725694" y="2952300"/>
            <a:ext cx="2861400" cy="1132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None/>
              <a:defRPr>
                <a:solidFill>
                  <a:srgbClr val="053B5C"/>
                </a:solidFill>
              </a:defRPr>
            </a:lvl1pPr>
            <a:lvl2pPr lvl="1" rtl="0">
              <a:spcBef>
                <a:spcPts val="1600"/>
              </a:spcBef>
              <a:spcAft>
                <a:spcPts val="0"/>
              </a:spcAft>
              <a:buNone/>
              <a:defRPr>
                <a:solidFill>
                  <a:srgbClr val="053B5C"/>
                </a:solidFill>
              </a:defRPr>
            </a:lvl2pPr>
            <a:lvl3pPr lvl="2" rtl="0">
              <a:spcBef>
                <a:spcPts val="1600"/>
              </a:spcBef>
              <a:spcAft>
                <a:spcPts val="0"/>
              </a:spcAft>
              <a:buNone/>
              <a:defRPr>
                <a:solidFill>
                  <a:srgbClr val="053B5C"/>
                </a:solidFill>
              </a:defRPr>
            </a:lvl3pPr>
            <a:lvl4pPr lvl="3" rtl="0">
              <a:spcBef>
                <a:spcPts val="1600"/>
              </a:spcBef>
              <a:spcAft>
                <a:spcPts val="0"/>
              </a:spcAft>
              <a:buNone/>
              <a:defRPr>
                <a:solidFill>
                  <a:srgbClr val="053B5C"/>
                </a:solidFill>
              </a:defRPr>
            </a:lvl4pPr>
            <a:lvl5pPr lvl="4" rtl="0">
              <a:spcBef>
                <a:spcPts val="1600"/>
              </a:spcBef>
              <a:spcAft>
                <a:spcPts val="0"/>
              </a:spcAft>
              <a:buNone/>
              <a:defRPr>
                <a:solidFill>
                  <a:srgbClr val="053B5C"/>
                </a:solidFill>
              </a:defRPr>
            </a:lvl5pPr>
            <a:lvl6pPr lvl="5" rtl="0">
              <a:spcBef>
                <a:spcPts val="1600"/>
              </a:spcBef>
              <a:spcAft>
                <a:spcPts val="0"/>
              </a:spcAft>
              <a:buNone/>
              <a:defRPr>
                <a:solidFill>
                  <a:srgbClr val="053B5C"/>
                </a:solidFill>
              </a:defRPr>
            </a:lvl6pPr>
            <a:lvl7pPr lvl="6" rtl="0">
              <a:spcBef>
                <a:spcPts val="1600"/>
              </a:spcBef>
              <a:spcAft>
                <a:spcPts val="0"/>
              </a:spcAft>
              <a:buNone/>
              <a:defRPr>
                <a:solidFill>
                  <a:srgbClr val="053B5C"/>
                </a:solidFill>
              </a:defRPr>
            </a:lvl7pPr>
            <a:lvl8pPr lvl="7" rtl="0">
              <a:spcBef>
                <a:spcPts val="1600"/>
              </a:spcBef>
              <a:spcAft>
                <a:spcPts val="0"/>
              </a:spcAft>
              <a:buNone/>
              <a:defRPr>
                <a:solidFill>
                  <a:srgbClr val="053B5C"/>
                </a:solidFill>
              </a:defRPr>
            </a:lvl8pPr>
            <a:lvl9pPr lvl="8" rtl="0">
              <a:spcBef>
                <a:spcPts val="1600"/>
              </a:spcBef>
              <a:spcAft>
                <a:spcPts val="1600"/>
              </a:spcAft>
              <a:buNone/>
              <a:defRPr>
                <a:solidFill>
                  <a:srgbClr val="053B5C"/>
                </a:solidFill>
              </a:defRPr>
            </a:lvl9pPr>
          </a:lstStyle>
          <a:p/>
        </p:txBody>
      </p:sp>
      <p:sp>
        <p:nvSpPr>
          <p:cNvPr id="53" name="Google Shape;53;p9"/>
          <p:cNvSpPr txBox="1"/>
          <p:nvPr>
            <p:ph type="title"/>
          </p:nvPr>
        </p:nvSpPr>
        <p:spPr>
          <a:xfrm>
            <a:off x="694981" y="1715725"/>
            <a:ext cx="1952700" cy="6936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3000"/>
              <a:buNone/>
              <a:defRPr sz="3400">
                <a:solidFill>
                  <a:srgbClr val="053B5C"/>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4" name="Shape 54"/>
        <p:cNvGrpSpPr/>
        <p:nvPr/>
      </p:nvGrpSpPr>
      <p:grpSpPr>
        <a:xfrm>
          <a:off x="0" y="0"/>
          <a:ext cx="0" cy="0"/>
          <a:chOff x="0" y="0"/>
          <a:chExt cx="0" cy="0"/>
        </a:xfrm>
      </p:grpSpPr>
      <p:sp>
        <p:nvSpPr>
          <p:cNvPr id="55" name="Google Shape;55;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400"/>
              <a:buNone/>
              <a:defRPr/>
            </a:lvl1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1pPr>
            <a:lvl2pPr lvl="1">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2pPr>
            <a:lvl3pPr lvl="2">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3pPr>
            <a:lvl4pPr lvl="3">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4pPr>
            <a:lvl5pPr lvl="4">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5pPr>
            <a:lvl6pPr lvl="5">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6pPr>
            <a:lvl7pPr lvl="6">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7pPr>
            <a:lvl8pPr lvl="7">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8pPr>
            <a:lvl9pPr lvl="8">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indent="-317500" lvl="1" marL="9144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2.jp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hyperlink" Target="https://climaterealityproject.org/blog/20-reasons-why-2019-gave-us-climate-hop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comments" Target="../comments/comment1.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jpg"/><Relationship Id="rId4" Type="http://schemas.openxmlformats.org/officeDocument/2006/relationships/image" Target="../media/image13.jpg"/><Relationship Id="rId5" Type="http://schemas.openxmlformats.org/officeDocument/2006/relationships/image" Target="../media/image10.jpg"/><Relationship Id="rId6" Type="http://schemas.openxmlformats.org/officeDocument/2006/relationships/image" Target="../media/image14.png"/><Relationship Id="rId7"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0"/>
          <p:cNvSpPr txBox="1"/>
          <p:nvPr>
            <p:ph idx="1" type="subTitle"/>
          </p:nvPr>
        </p:nvSpPr>
        <p:spPr>
          <a:xfrm>
            <a:off x="863600" y="3709878"/>
            <a:ext cx="3988500" cy="44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By: </a:t>
            </a:r>
            <a:r>
              <a:rPr lang="en"/>
              <a:t>Jasmine</a:t>
            </a:r>
            <a:r>
              <a:rPr lang="en"/>
              <a:t> Ali </a:t>
            </a:r>
            <a:endParaRPr/>
          </a:p>
          <a:p>
            <a:pPr indent="0" lvl="0" marL="0" rtl="0" algn="l">
              <a:spcBef>
                <a:spcPts val="0"/>
              </a:spcBef>
              <a:spcAft>
                <a:spcPts val="0"/>
              </a:spcAft>
              <a:buNone/>
            </a:pPr>
            <a:r>
              <a:t/>
            </a:r>
            <a:endParaRPr/>
          </a:p>
        </p:txBody>
      </p:sp>
      <p:grpSp>
        <p:nvGrpSpPr>
          <p:cNvPr id="319" name="Google Shape;319;p30"/>
          <p:cNvGrpSpPr/>
          <p:nvPr/>
        </p:nvGrpSpPr>
        <p:grpSpPr>
          <a:xfrm>
            <a:off x="5758015" y="1155514"/>
            <a:ext cx="2843911" cy="2463983"/>
            <a:chOff x="709300" y="28475"/>
            <a:chExt cx="6212125" cy="5281850"/>
          </a:xfrm>
        </p:grpSpPr>
        <p:sp>
          <p:nvSpPr>
            <p:cNvPr id="320" name="Google Shape;320;p30"/>
            <p:cNvSpPr/>
            <p:nvPr/>
          </p:nvSpPr>
          <p:spPr>
            <a:xfrm>
              <a:off x="709300" y="28475"/>
              <a:ext cx="6212125" cy="4828325"/>
            </a:xfrm>
            <a:custGeom>
              <a:rect b="b" l="l" r="r" t="t"/>
              <a:pathLst>
                <a:path extrusionOk="0" h="193133" w="248485">
                  <a:moveTo>
                    <a:pt x="193050" y="1"/>
                  </a:moveTo>
                  <a:cubicBezTo>
                    <a:pt x="172804" y="1"/>
                    <a:pt x="152018" y="12183"/>
                    <a:pt x="136422" y="15869"/>
                  </a:cubicBezTo>
                  <a:cubicBezTo>
                    <a:pt x="130538" y="17263"/>
                    <a:pt x="124728" y="17623"/>
                    <a:pt x="118939" y="17623"/>
                  </a:cubicBezTo>
                  <a:cubicBezTo>
                    <a:pt x="112780" y="17623"/>
                    <a:pt x="106645" y="17216"/>
                    <a:pt x="100474" y="17216"/>
                  </a:cubicBezTo>
                  <a:cubicBezTo>
                    <a:pt x="88083" y="17216"/>
                    <a:pt x="75543" y="18857"/>
                    <a:pt x="62354" y="28728"/>
                  </a:cubicBezTo>
                  <a:cubicBezTo>
                    <a:pt x="42053" y="43920"/>
                    <a:pt x="42149" y="61362"/>
                    <a:pt x="36196" y="73685"/>
                  </a:cubicBezTo>
                  <a:cubicBezTo>
                    <a:pt x="28611" y="89402"/>
                    <a:pt x="12728" y="100153"/>
                    <a:pt x="5787" y="116726"/>
                  </a:cubicBezTo>
                  <a:cubicBezTo>
                    <a:pt x="1144" y="127823"/>
                    <a:pt x="1" y="141384"/>
                    <a:pt x="4751" y="152659"/>
                  </a:cubicBezTo>
                  <a:cubicBezTo>
                    <a:pt x="13621" y="173698"/>
                    <a:pt x="35565" y="169138"/>
                    <a:pt x="63866" y="182270"/>
                  </a:cubicBezTo>
                  <a:cubicBezTo>
                    <a:pt x="78132" y="188887"/>
                    <a:pt x="85585" y="189267"/>
                    <a:pt x="95006" y="189267"/>
                  </a:cubicBezTo>
                  <a:cubicBezTo>
                    <a:pt x="96229" y="189267"/>
                    <a:pt x="97486" y="189261"/>
                    <a:pt x="98795" y="189261"/>
                  </a:cubicBezTo>
                  <a:cubicBezTo>
                    <a:pt x="106359" y="189261"/>
                    <a:pt x="115672" y="189475"/>
                    <a:pt x="130445" y="192379"/>
                  </a:cubicBezTo>
                  <a:cubicBezTo>
                    <a:pt x="131164" y="192639"/>
                    <a:pt x="135651" y="193133"/>
                    <a:pt x="141955" y="193133"/>
                  </a:cubicBezTo>
                  <a:cubicBezTo>
                    <a:pt x="152667" y="193133"/>
                    <a:pt x="168628" y="191706"/>
                    <a:pt x="180261" y="185282"/>
                  </a:cubicBezTo>
                  <a:cubicBezTo>
                    <a:pt x="214789" y="166209"/>
                    <a:pt x="207122" y="145980"/>
                    <a:pt x="214289" y="126192"/>
                  </a:cubicBezTo>
                  <a:cubicBezTo>
                    <a:pt x="218433" y="114726"/>
                    <a:pt x="227350" y="105987"/>
                    <a:pt x="234089" y="96081"/>
                  </a:cubicBezTo>
                  <a:cubicBezTo>
                    <a:pt x="248484" y="74876"/>
                    <a:pt x="246377" y="48992"/>
                    <a:pt x="234518" y="27918"/>
                  </a:cubicBezTo>
                  <a:cubicBezTo>
                    <a:pt x="222502" y="6574"/>
                    <a:pt x="207922" y="1"/>
                    <a:pt x="193050" y="1"/>
                  </a:cubicBez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0"/>
            <p:cNvSpPr/>
            <p:nvPr/>
          </p:nvSpPr>
          <p:spPr>
            <a:xfrm>
              <a:off x="893250" y="100625"/>
              <a:ext cx="5839150" cy="4648325"/>
            </a:xfrm>
            <a:custGeom>
              <a:rect b="b" l="l" r="r" t="t"/>
              <a:pathLst>
                <a:path extrusionOk="0" h="185933" w="233566">
                  <a:moveTo>
                    <a:pt x="121768" y="0"/>
                  </a:moveTo>
                  <a:cubicBezTo>
                    <a:pt x="109163" y="0"/>
                    <a:pt x="96551" y="3746"/>
                    <a:pt x="85773" y="11256"/>
                  </a:cubicBezTo>
                  <a:cubicBezTo>
                    <a:pt x="76082" y="18007"/>
                    <a:pt x="74093" y="21662"/>
                    <a:pt x="58091" y="27747"/>
                  </a:cubicBezTo>
                  <a:cubicBezTo>
                    <a:pt x="39827" y="34700"/>
                    <a:pt x="14943" y="36355"/>
                    <a:pt x="6359" y="57584"/>
                  </a:cubicBezTo>
                  <a:cubicBezTo>
                    <a:pt x="1" y="73300"/>
                    <a:pt x="2632" y="100101"/>
                    <a:pt x="15026" y="121234"/>
                  </a:cubicBezTo>
                  <a:cubicBezTo>
                    <a:pt x="26278" y="140415"/>
                    <a:pt x="41982" y="141820"/>
                    <a:pt x="54067" y="146594"/>
                  </a:cubicBezTo>
                  <a:cubicBezTo>
                    <a:pt x="70890" y="153238"/>
                    <a:pt x="82213" y="165668"/>
                    <a:pt x="99561" y="173729"/>
                  </a:cubicBezTo>
                  <a:cubicBezTo>
                    <a:pt x="114729" y="180782"/>
                    <a:pt x="135377" y="185933"/>
                    <a:pt x="155213" y="185933"/>
                  </a:cubicBezTo>
                  <a:cubicBezTo>
                    <a:pt x="170502" y="185933"/>
                    <a:pt x="185308" y="182873"/>
                    <a:pt x="196751" y="175265"/>
                  </a:cubicBezTo>
                  <a:cubicBezTo>
                    <a:pt x="233566" y="150774"/>
                    <a:pt x="213194" y="117067"/>
                    <a:pt x="201335" y="87885"/>
                  </a:cubicBezTo>
                  <a:cubicBezTo>
                    <a:pt x="186560" y="51511"/>
                    <a:pt x="181511" y="36938"/>
                    <a:pt x="171284" y="24008"/>
                  </a:cubicBezTo>
                  <a:cubicBezTo>
                    <a:pt x="158644" y="8023"/>
                    <a:pt x="140214" y="0"/>
                    <a:pt x="121768" y="0"/>
                  </a:cubicBezTo>
                  <a:close/>
                </a:path>
              </a:pathLst>
            </a:custGeom>
            <a:solidFill>
              <a:srgbClr val="FFFFFF">
                <a:alpha val="44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0"/>
            <p:cNvSpPr/>
            <p:nvPr/>
          </p:nvSpPr>
          <p:spPr>
            <a:xfrm>
              <a:off x="868250" y="4721250"/>
              <a:ext cx="5789450" cy="589075"/>
            </a:xfrm>
            <a:custGeom>
              <a:rect b="b" l="l" r="r" t="t"/>
              <a:pathLst>
                <a:path extrusionOk="0" h="23563" w="231578">
                  <a:moveTo>
                    <a:pt x="115789" y="0"/>
                  </a:moveTo>
                  <a:cubicBezTo>
                    <a:pt x="85083" y="0"/>
                    <a:pt x="55638" y="1250"/>
                    <a:pt x="33921" y="3453"/>
                  </a:cubicBezTo>
                  <a:cubicBezTo>
                    <a:pt x="12204" y="5668"/>
                    <a:pt x="1" y="8656"/>
                    <a:pt x="1" y="11787"/>
                  </a:cubicBezTo>
                  <a:cubicBezTo>
                    <a:pt x="1" y="14907"/>
                    <a:pt x="12204" y="17907"/>
                    <a:pt x="33921" y="20110"/>
                  </a:cubicBezTo>
                  <a:cubicBezTo>
                    <a:pt x="55638" y="22325"/>
                    <a:pt x="85083" y="23563"/>
                    <a:pt x="115789" y="23563"/>
                  </a:cubicBezTo>
                  <a:cubicBezTo>
                    <a:pt x="146507" y="23563"/>
                    <a:pt x="175951" y="22325"/>
                    <a:pt x="197668" y="20110"/>
                  </a:cubicBezTo>
                  <a:cubicBezTo>
                    <a:pt x="219385" y="17907"/>
                    <a:pt x="231577" y="14907"/>
                    <a:pt x="231577" y="11787"/>
                  </a:cubicBezTo>
                  <a:cubicBezTo>
                    <a:pt x="231577" y="8656"/>
                    <a:pt x="219385" y="5668"/>
                    <a:pt x="197668" y="3453"/>
                  </a:cubicBezTo>
                  <a:cubicBezTo>
                    <a:pt x="175951" y="1250"/>
                    <a:pt x="146507" y="0"/>
                    <a:pt x="11578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0"/>
            <p:cNvSpPr/>
            <p:nvPr/>
          </p:nvSpPr>
          <p:spPr>
            <a:xfrm>
              <a:off x="5358100" y="2480075"/>
              <a:ext cx="648025" cy="1012300"/>
            </a:xfrm>
            <a:custGeom>
              <a:rect b="b" l="l" r="r" t="t"/>
              <a:pathLst>
                <a:path extrusionOk="0" h="40492" w="25921">
                  <a:moveTo>
                    <a:pt x="19137" y="0"/>
                  </a:moveTo>
                  <a:cubicBezTo>
                    <a:pt x="19057" y="0"/>
                    <a:pt x="18977" y="6"/>
                    <a:pt x="18896" y="17"/>
                  </a:cubicBezTo>
                  <a:lnTo>
                    <a:pt x="1715" y="2422"/>
                  </a:lnTo>
                  <a:cubicBezTo>
                    <a:pt x="703" y="2553"/>
                    <a:pt x="0" y="3553"/>
                    <a:pt x="155" y="4649"/>
                  </a:cubicBezTo>
                  <a:lnTo>
                    <a:pt x="4918" y="38760"/>
                  </a:lnTo>
                  <a:cubicBezTo>
                    <a:pt x="5060" y="39757"/>
                    <a:pt x="5868" y="40492"/>
                    <a:pt x="6784" y="40492"/>
                  </a:cubicBezTo>
                  <a:cubicBezTo>
                    <a:pt x="6864" y="40492"/>
                    <a:pt x="6944" y="40486"/>
                    <a:pt x="7025" y="40475"/>
                  </a:cubicBezTo>
                  <a:lnTo>
                    <a:pt x="24206" y="38081"/>
                  </a:lnTo>
                  <a:cubicBezTo>
                    <a:pt x="25218" y="37939"/>
                    <a:pt x="25920" y="36938"/>
                    <a:pt x="25766" y="35855"/>
                  </a:cubicBezTo>
                  <a:lnTo>
                    <a:pt x="21003" y="1744"/>
                  </a:lnTo>
                  <a:cubicBezTo>
                    <a:pt x="20861" y="736"/>
                    <a:pt x="20053" y="0"/>
                    <a:pt x="19137" y="0"/>
                  </a:cubicBezTo>
                  <a:close/>
                </a:path>
              </a:pathLst>
            </a:custGeom>
            <a:solidFill>
              <a:srgbClr val="46B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0"/>
            <p:cNvSpPr/>
            <p:nvPr/>
          </p:nvSpPr>
          <p:spPr>
            <a:xfrm>
              <a:off x="4602050" y="2743150"/>
              <a:ext cx="832275" cy="1059850"/>
            </a:xfrm>
            <a:custGeom>
              <a:rect b="b" l="l" r="r" t="t"/>
              <a:pathLst>
                <a:path extrusionOk="0" h="42394" w="33291">
                  <a:moveTo>
                    <a:pt x="15195" y="1"/>
                  </a:moveTo>
                  <a:cubicBezTo>
                    <a:pt x="14439" y="1"/>
                    <a:pt x="13707" y="487"/>
                    <a:pt x="13383" y="1281"/>
                  </a:cubicBezTo>
                  <a:lnTo>
                    <a:pt x="405" y="33190"/>
                  </a:lnTo>
                  <a:cubicBezTo>
                    <a:pt x="1" y="34202"/>
                    <a:pt x="429" y="35345"/>
                    <a:pt x="1370" y="35726"/>
                  </a:cubicBezTo>
                  <a:lnTo>
                    <a:pt x="17443" y="42263"/>
                  </a:lnTo>
                  <a:cubicBezTo>
                    <a:pt x="17659" y="42352"/>
                    <a:pt x="17882" y="42394"/>
                    <a:pt x="18102" y="42394"/>
                  </a:cubicBezTo>
                  <a:cubicBezTo>
                    <a:pt x="18857" y="42394"/>
                    <a:pt x="19585" y="41903"/>
                    <a:pt x="19908" y="41120"/>
                  </a:cubicBezTo>
                  <a:lnTo>
                    <a:pt x="32886" y="9211"/>
                  </a:lnTo>
                  <a:cubicBezTo>
                    <a:pt x="33290" y="8187"/>
                    <a:pt x="32862" y="7056"/>
                    <a:pt x="31921" y="6663"/>
                  </a:cubicBezTo>
                  <a:lnTo>
                    <a:pt x="15848" y="127"/>
                  </a:lnTo>
                  <a:cubicBezTo>
                    <a:pt x="15634" y="41"/>
                    <a:pt x="15414" y="1"/>
                    <a:pt x="15195" y="1"/>
                  </a:cubicBezTo>
                  <a:close/>
                </a:path>
              </a:pathLst>
            </a:custGeom>
            <a:solidFill>
              <a:srgbClr val="46B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0"/>
            <p:cNvSpPr/>
            <p:nvPr/>
          </p:nvSpPr>
          <p:spPr>
            <a:xfrm>
              <a:off x="5574500" y="2557225"/>
              <a:ext cx="710825" cy="620400"/>
            </a:xfrm>
            <a:custGeom>
              <a:rect b="b" l="l" r="r" t="t"/>
              <a:pathLst>
                <a:path extrusionOk="0" h="24816" w="28433">
                  <a:moveTo>
                    <a:pt x="16888" y="1"/>
                  </a:moveTo>
                  <a:cubicBezTo>
                    <a:pt x="14988" y="1"/>
                    <a:pt x="13082" y="521"/>
                    <a:pt x="11418" y="1587"/>
                  </a:cubicBezTo>
                  <a:cubicBezTo>
                    <a:pt x="8227" y="3623"/>
                    <a:pt x="6406" y="7218"/>
                    <a:pt x="6656" y="10957"/>
                  </a:cubicBezTo>
                  <a:cubicBezTo>
                    <a:pt x="6811" y="13290"/>
                    <a:pt x="5846" y="15565"/>
                    <a:pt x="4048" y="17041"/>
                  </a:cubicBezTo>
                  <a:lnTo>
                    <a:pt x="3775" y="17267"/>
                  </a:lnTo>
                  <a:lnTo>
                    <a:pt x="3620" y="17065"/>
                  </a:lnTo>
                  <a:lnTo>
                    <a:pt x="3477" y="16898"/>
                  </a:lnTo>
                  <a:lnTo>
                    <a:pt x="2846" y="17410"/>
                  </a:lnTo>
                  <a:lnTo>
                    <a:pt x="2989" y="17589"/>
                  </a:lnTo>
                  <a:lnTo>
                    <a:pt x="2370" y="18101"/>
                  </a:lnTo>
                  <a:lnTo>
                    <a:pt x="2227" y="17934"/>
                  </a:lnTo>
                  <a:lnTo>
                    <a:pt x="1608" y="18446"/>
                  </a:lnTo>
                  <a:lnTo>
                    <a:pt x="1739" y="18624"/>
                  </a:lnTo>
                  <a:lnTo>
                    <a:pt x="1119" y="19136"/>
                  </a:lnTo>
                  <a:lnTo>
                    <a:pt x="977" y="18970"/>
                  </a:lnTo>
                  <a:lnTo>
                    <a:pt x="357" y="19482"/>
                  </a:lnTo>
                  <a:lnTo>
                    <a:pt x="512" y="19672"/>
                  </a:lnTo>
                  <a:cubicBezTo>
                    <a:pt x="262" y="19946"/>
                    <a:pt x="203" y="20339"/>
                    <a:pt x="357" y="20684"/>
                  </a:cubicBezTo>
                  <a:cubicBezTo>
                    <a:pt x="36" y="20934"/>
                    <a:pt x="0" y="21399"/>
                    <a:pt x="250" y="21708"/>
                  </a:cubicBezTo>
                  <a:lnTo>
                    <a:pt x="500" y="22006"/>
                  </a:lnTo>
                  <a:lnTo>
                    <a:pt x="393" y="22101"/>
                  </a:lnTo>
                  <a:cubicBezTo>
                    <a:pt x="155" y="22292"/>
                    <a:pt x="131" y="22637"/>
                    <a:pt x="322" y="22875"/>
                  </a:cubicBezTo>
                  <a:lnTo>
                    <a:pt x="1429" y="24208"/>
                  </a:lnTo>
                  <a:cubicBezTo>
                    <a:pt x="1544" y="24344"/>
                    <a:pt x="1702" y="24414"/>
                    <a:pt x="1860" y="24414"/>
                  </a:cubicBezTo>
                  <a:cubicBezTo>
                    <a:pt x="1980" y="24414"/>
                    <a:pt x="2100" y="24374"/>
                    <a:pt x="2203" y="24292"/>
                  </a:cubicBezTo>
                  <a:lnTo>
                    <a:pt x="2310" y="24197"/>
                  </a:lnTo>
                  <a:lnTo>
                    <a:pt x="2560" y="24494"/>
                  </a:lnTo>
                  <a:cubicBezTo>
                    <a:pt x="2707" y="24668"/>
                    <a:pt x="2915" y="24759"/>
                    <a:pt x="3123" y="24759"/>
                  </a:cubicBezTo>
                  <a:cubicBezTo>
                    <a:pt x="3286" y="24759"/>
                    <a:pt x="3449" y="24704"/>
                    <a:pt x="3584" y="24589"/>
                  </a:cubicBezTo>
                  <a:lnTo>
                    <a:pt x="3596" y="24589"/>
                  </a:lnTo>
                  <a:cubicBezTo>
                    <a:pt x="3754" y="24703"/>
                    <a:pt x="3938" y="24760"/>
                    <a:pt x="4124" y="24760"/>
                  </a:cubicBezTo>
                  <a:cubicBezTo>
                    <a:pt x="4290" y="24760"/>
                    <a:pt x="4457" y="24715"/>
                    <a:pt x="4608" y="24625"/>
                  </a:cubicBezTo>
                  <a:lnTo>
                    <a:pt x="4763" y="24816"/>
                  </a:lnTo>
                  <a:lnTo>
                    <a:pt x="5394" y="24292"/>
                  </a:lnTo>
                  <a:lnTo>
                    <a:pt x="5251" y="24125"/>
                  </a:lnTo>
                  <a:lnTo>
                    <a:pt x="5870" y="23613"/>
                  </a:lnTo>
                  <a:lnTo>
                    <a:pt x="6013" y="23780"/>
                  </a:lnTo>
                  <a:lnTo>
                    <a:pt x="6644" y="23268"/>
                  </a:lnTo>
                  <a:lnTo>
                    <a:pt x="6501" y="23089"/>
                  </a:lnTo>
                  <a:lnTo>
                    <a:pt x="7120" y="22577"/>
                  </a:lnTo>
                  <a:lnTo>
                    <a:pt x="7263" y="22744"/>
                  </a:lnTo>
                  <a:lnTo>
                    <a:pt x="7882" y="22232"/>
                  </a:lnTo>
                  <a:lnTo>
                    <a:pt x="7585" y="21863"/>
                  </a:lnTo>
                  <a:lnTo>
                    <a:pt x="7858" y="21637"/>
                  </a:lnTo>
                  <a:cubicBezTo>
                    <a:pt x="9161" y="20560"/>
                    <a:pt x="10786" y="19996"/>
                    <a:pt x="12499" y="19996"/>
                  </a:cubicBezTo>
                  <a:cubicBezTo>
                    <a:pt x="13135" y="19996"/>
                    <a:pt x="13783" y="20074"/>
                    <a:pt x="14431" y="20232"/>
                  </a:cubicBezTo>
                  <a:cubicBezTo>
                    <a:pt x="15248" y="20435"/>
                    <a:pt x="16079" y="20535"/>
                    <a:pt x="16907" y="20535"/>
                  </a:cubicBezTo>
                  <a:cubicBezTo>
                    <a:pt x="19273" y="20535"/>
                    <a:pt x="21603" y="19719"/>
                    <a:pt x="23456" y="18184"/>
                  </a:cubicBezTo>
                  <a:cubicBezTo>
                    <a:pt x="27825" y="14564"/>
                    <a:pt x="28432" y="8087"/>
                    <a:pt x="24825" y="3718"/>
                  </a:cubicBezTo>
                  <a:cubicBezTo>
                    <a:pt x="24575" y="3420"/>
                    <a:pt x="24313" y="3134"/>
                    <a:pt x="24027" y="2861"/>
                  </a:cubicBezTo>
                  <a:cubicBezTo>
                    <a:pt x="22080" y="975"/>
                    <a:pt x="19489" y="1"/>
                    <a:pt x="16888" y="1"/>
                  </a:cubicBez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0"/>
            <p:cNvSpPr/>
            <p:nvPr/>
          </p:nvSpPr>
          <p:spPr>
            <a:xfrm>
              <a:off x="5009550" y="2546275"/>
              <a:ext cx="816500" cy="982675"/>
            </a:xfrm>
            <a:custGeom>
              <a:rect b="b" l="l" r="r" t="t"/>
              <a:pathLst>
                <a:path extrusionOk="0" h="39307" w="32660">
                  <a:moveTo>
                    <a:pt x="6236" y="0"/>
                  </a:moveTo>
                  <a:cubicBezTo>
                    <a:pt x="6006" y="0"/>
                    <a:pt x="5774" y="70"/>
                    <a:pt x="5572" y="215"/>
                  </a:cubicBezTo>
                  <a:lnTo>
                    <a:pt x="1048" y="3441"/>
                  </a:lnTo>
                  <a:cubicBezTo>
                    <a:pt x="536" y="3811"/>
                    <a:pt x="429" y="4513"/>
                    <a:pt x="786" y="5025"/>
                  </a:cubicBezTo>
                  <a:lnTo>
                    <a:pt x="1727" y="6347"/>
                  </a:lnTo>
                  <a:lnTo>
                    <a:pt x="631" y="7132"/>
                  </a:lnTo>
                  <a:cubicBezTo>
                    <a:pt x="119" y="7501"/>
                    <a:pt x="0" y="8204"/>
                    <a:pt x="369" y="8716"/>
                  </a:cubicBezTo>
                  <a:lnTo>
                    <a:pt x="21872" y="38827"/>
                  </a:lnTo>
                  <a:cubicBezTo>
                    <a:pt x="22098" y="39140"/>
                    <a:pt x="22448" y="39306"/>
                    <a:pt x="22804" y="39306"/>
                  </a:cubicBezTo>
                  <a:cubicBezTo>
                    <a:pt x="23029" y="39306"/>
                    <a:pt x="23257" y="39239"/>
                    <a:pt x="23456" y="39101"/>
                  </a:cubicBezTo>
                  <a:lnTo>
                    <a:pt x="32028" y="32969"/>
                  </a:lnTo>
                  <a:cubicBezTo>
                    <a:pt x="32540" y="32612"/>
                    <a:pt x="32659" y="31897"/>
                    <a:pt x="32302" y="31385"/>
                  </a:cubicBezTo>
                  <a:lnTo>
                    <a:pt x="10787" y="1275"/>
                  </a:lnTo>
                  <a:cubicBezTo>
                    <a:pt x="10563" y="964"/>
                    <a:pt x="10216" y="798"/>
                    <a:pt x="9864" y="798"/>
                  </a:cubicBezTo>
                  <a:cubicBezTo>
                    <a:pt x="9636" y="798"/>
                    <a:pt x="9405" y="867"/>
                    <a:pt x="9204" y="1013"/>
                  </a:cubicBezTo>
                  <a:lnTo>
                    <a:pt x="8108" y="1798"/>
                  </a:lnTo>
                  <a:lnTo>
                    <a:pt x="7156" y="477"/>
                  </a:lnTo>
                  <a:cubicBezTo>
                    <a:pt x="6939" y="166"/>
                    <a:pt x="6591" y="0"/>
                    <a:pt x="6236" y="0"/>
                  </a:cubicBez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0"/>
            <p:cNvSpPr/>
            <p:nvPr/>
          </p:nvSpPr>
          <p:spPr>
            <a:xfrm>
              <a:off x="1710025" y="2337775"/>
              <a:ext cx="875425" cy="1297100"/>
            </a:xfrm>
            <a:custGeom>
              <a:rect b="b" l="l" r="r" t="t"/>
              <a:pathLst>
                <a:path extrusionOk="0" h="51884" w="35017">
                  <a:moveTo>
                    <a:pt x="34433" y="1"/>
                  </a:moveTo>
                  <a:cubicBezTo>
                    <a:pt x="34263" y="1"/>
                    <a:pt x="34096" y="86"/>
                    <a:pt x="33993" y="244"/>
                  </a:cubicBezTo>
                  <a:lnTo>
                    <a:pt x="25420" y="13817"/>
                  </a:lnTo>
                  <a:lnTo>
                    <a:pt x="22694" y="12305"/>
                  </a:lnTo>
                  <a:cubicBezTo>
                    <a:pt x="22487" y="12187"/>
                    <a:pt x="22262" y="12131"/>
                    <a:pt x="22040" y="12131"/>
                  </a:cubicBezTo>
                  <a:cubicBezTo>
                    <a:pt x="21571" y="12131"/>
                    <a:pt x="21115" y="12381"/>
                    <a:pt x="20872" y="12817"/>
                  </a:cubicBezTo>
                  <a:lnTo>
                    <a:pt x="18753" y="16603"/>
                  </a:lnTo>
                  <a:lnTo>
                    <a:pt x="16669" y="15437"/>
                  </a:lnTo>
                  <a:cubicBezTo>
                    <a:pt x="16463" y="15318"/>
                    <a:pt x="16238" y="15262"/>
                    <a:pt x="16016" y="15262"/>
                  </a:cubicBezTo>
                  <a:cubicBezTo>
                    <a:pt x="15547" y="15262"/>
                    <a:pt x="15090" y="15512"/>
                    <a:pt x="14848" y="15949"/>
                  </a:cubicBezTo>
                  <a:lnTo>
                    <a:pt x="358" y="41857"/>
                  </a:lnTo>
                  <a:cubicBezTo>
                    <a:pt x="0" y="42500"/>
                    <a:pt x="227" y="43321"/>
                    <a:pt x="881" y="43678"/>
                  </a:cubicBezTo>
                  <a:lnTo>
                    <a:pt x="15240" y="51715"/>
                  </a:lnTo>
                  <a:cubicBezTo>
                    <a:pt x="15446" y="51829"/>
                    <a:pt x="15670" y="51884"/>
                    <a:pt x="15891" y="51884"/>
                  </a:cubicBezTo>
                  <a:cubicBezTo>
                    <a:pt x="16361" y="51884"/>
                    <a:pt x="16819" y="51637"/>
                    <a:pt x="17062" y="51191"/>
                  </a:cubicBezTo>
                  <a:lnTo>
                    <a:pt x="31552" y="25283"/>
                  </a:lnTo>
                  <a:cubicBezTo>
                    <a:pt x="31909" y="24640"/>
                    <a:pt x="31683" y="23831"/>
                    <a:pt x="31028" y="23461"/>
                  </a:cubicBezTo>
                  <a:lnTo>
                    <a:pt x="28945" y="22295"/>
                  </a:lnTo>
                  <a:lnTo>
                    <a:pt x="31064" y="18508"/>
                  </a:lnTo>
                  <a:cubicBezTo>
                    <a:pt x="31421" y="17866"/>
                    <a:pt x="31195" y="17044"/>
                    <a:pt x="30540" y="16687"/>
                  </a:cubicBezTo>
                  <a:lnTo>
                    <a:pt x="27825" y="15163"/>
                  </a:lnTo>
                  <a:lnTo>
                    <a:pt x="34898" y="744"/>
                  </a:lnTo>
                  <a:cubicBezTo>
                    <a:pt x="35017" y="494"/>
                    <a:pt x="34933" y="197"/>
                    <a:pt x="34683" y="66"/>
                  </a:cubicBezTo>
                  <a:cubicBezTo>
                    <a:pt x="34604" y="22"/>
                    <a:pt x="34518" y="1"/>
                    <a:pt x="34433" y="1"/>
                  </a:cubicBezTo>
                  <a:close/>
                </a:path>
              </a:pathLst>
            </a:custGeom>
            <a:solidFill>
              <a:srgbClr val="46B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0"/>
            <p:cNvSpPr/>
            <p:nvPr/>
          </p:nvSpPr>
          <p:spPr>
            <a:xfrm>
              <a:off x="1311175" y="2526225"/>
              <a:ext cx="654550" cy="1374550"/>
            </a:xfrm>
            <a:custGeom>
              <a:rect b="b" l="l" r="r" t="t"/>
              <a:pathLst>
                <a:path extrusionOk="0" h="54982" w="26182">
                  <a:moveTo>
                    <a:pt x="8751" y="1"/>
                  </a:moveTo>
                  <a:cubicBezTo>
                    <a:pt x="8152" y="1"/>
                    <a:pt x="7605" y="410"/>
                    <a:pt x="7453" y="1017"/>
                  </a:cubicBezTo>
                  <a:lnTo>
                    <a:pt x="179" y="29794"/>
                  </a:lnTo>
                  <a:cubicBezTo>
                    <a:pt x="0" y="30509"/>
                    <a:pt x="429" y="31235"/>
                    <a:pt x="1155" y="31425"/>
                  </a:cubicBezTo>
                  <a:lnTo>
                    <a:pt x="3465" y="32009"/>
                  </a:lnTo>
                  <a:lnTo>
                    <a:pt x="2405" y="36212"/>
                  </a:lnTo>
                  <a:cubicBezTo>
                    <a:pt x="2227" y="36926"/>
                    <a:pt x="2667" y="37652"/>
                    <a:pt x="3381" y="37843"/>
                  </a:cubicBezTo>
                  <a:lnTo>
                    <a:pt x="6406" y="38605"/>
                  </a:lnTo>
                  <a:lnTo>
                    <a:pt x="3310" y="54369"/>
                  </a:lnTo>
                  <a:cubicBezTo>
                    <a:pt x="3250" y="54631"/>
                    <a:pt x="3417" y="54904"/>
                    <a:pt x="3691" y="54964"/>
                  </a:cubicBezTo>
                  <a:cubicBezTo>
                    <a:pt x="3734" y="54976"/>
                    <a:pt x="3778" y="54981"/>
                    <a:pt x="3821" y="54981"/>
                  </a:cubicBezTo>
                  <a:cubicBezTo>
                    <a:pt x="4038" y="54981"/>
                    <a:pt x="4241" y="54837"/>
                    <a:pt x="4310" y="54619"/>
                  </a:cubicBezTo>
                  <a:lnTo>
                    <a:pt x="9073" y="39272"/>
                  </a:lnTo>
                  <a:lnTo>
                    <a:pt x="12097" y="40034"/>
                  </a:lnTo>
                  <a:cubicBezTo>
                    <a:pt x="12210" y="40064"/>
                    <a:pt x="12323" y="40078"/>
                    <a:pt x="12435" y="40078"/>
                  </a:cubicBezTo>
                  <a:cubicBezTo>
                    <a:pt x="13030" y="40078"/>
                    <a:pt x="13578" y="39671"/>
                    <a:pt x="13728" y="39069"/>
                  </a:cubicBezTo>
                  <a:lnTo>
                    <a:pt x="14788" y="34866"/>
                  </a:lnTo>
                  <a:lnTo>
                    <a:pt x="17109" y="35450"/>
                  </a:lnTo>
                  <a:cubicBezTo>
                    <a:pt x="17219" y="35477"/>
                    <a:pt x="17329" y="35490"/>
                    <a:pt x="17437" y="35490"/>
                  </a:cubicBezTo>
                  <a:cubicBezTo>
                    <a:pt x="18033" y="35490"/>
                    <a:pt x="18577" y="35090"/>
                    <a:pt x="18729" y="34485"/>
                  </a:cubicBezTo>
                  <a:lnTo>
                    <a:pt x="26003" y="5696"/>
                  </a:lnTo>
                  <a:cubicBezTo>
                    <a:pt x="26182" y="4982"/>
                    <a:pt x="25753" y="4255"/>
                    <a:pt x="25027" y="4077"/>
                  </a:cubicBezTo>
                  <a:lnTo>
                    <a:pt x="9073" y="41"/>
                  </a:lnTo>
                  <a:cubicBezTo>
                    <a:pt x="8965" y="14"/>
                    <a:pt x="8857" y="1"/>
                    <a:pt x="8751" y="1"/>
                  </a:cubicBezTo>
                  <a:close/>
                </a:path>
              </a:pathLst>
            </a:custGeom>
            <a:solidFill>
              <a:srgbClr val="46B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0"/>
            <p:cNvSpPr/>
            <p:nvPr/>
          </p:nvSpPr>
          <p:spPr>
            <a:xfrm>
              <a:off x="1104900" y="2686425"/>
              <a:ext cx="859050" cy="935450"/>
            </a:xfrm>
            <a:custGeom>
              <a:rect b="b" l="l" r="r" t="t"/>
              <a:pathLst>
                <a:path extrusionOk="0" h="37418" w="34362">
                  <a:moveTo>
                    <a:pt x="9349" y="0"/>
                  </a:moveTo>
                  <a:cubicBezTo>
                    <a:pt x="9093" y="0"/>
                    <a:pt x="8835" y="86"/>
                    <a:pt x="8620" y="264"/>
                  </a:cubicBezTo>
                  <a:lnTo>
                    <a:pt x="536" y="7027"/>
                  </a:lnTo>
                  <a:cubicBezTo>
                    <a:pt x="60" y="7432"/>
                    <a:pt x="0" y="8146"/>
                    <a:pt x="393" y="8622"/>
                  </a:cubicBezTo>
                  <a:lnTo>
                    <a:pt x="13025" y="23720"/>
                  </a:lnTo>
                  <a:lnTo>
                    <a:pt x="24134" y="37007"/>
                  </a:lnTo>
                  <a:cubicBezTo>
                    <a:pt x="24359" y="37279"/>
                    <a:pt x="24680" y="37418"/>
                    <a:pt x="25003" y="37418"/>
                  </a:cubicBezTo>
                  <a:cubicBezTo>
                    <a:pt x="25260" y="37418"/>
                    <a:pt x="25518" y="37329"/>
                    <a:pt x="25729" y="37150"/>
                  </a:cubicBezTo>
                  <a:lnTo>
                    <a:pt x="28373" y="34947"/>
                  </a:lnTo>
                  <a:lnTo>
                    <a:pt x="29087" y="35816"/>
                  </a:lnTo>
                  <a:cubicBezTo>
                    <a:pt x="29212" y="35962"/>
                    <a:pt x="29386" y="36037"/>
                    <a:pt x="29560" y="36037"/>
                  </a:cubicBezTo>
                  <a:cubicBezTo>
                    <a:pt x="29699" y="36037"/>
                    <a:pt x="29839" y="35988"/>
                    <a:pt x="29956" y="35888"/>
                  </a:cubicBezTo>
                  <a:lnTo>
                    <a:pt x="31825" y="34328"/>
                  </a:lnTo>
                  <a:cubicBezTo>
                    <a:pt x="32087" y="34114"/>
                    <a:pt x="32123" y="33721"/>
                    <a:pt x="31909" y="33459"/>
                  </a:cubicBezTo>
                  <a:lnTo>
                    <a:pt x="31182" y="32602"/>
                  </a:lnTo>
                  <a:lnTo>
                    <a:pt x="33814" y="30399"/>
                  </a:lnTo>
                  <a:cubicBezTo>
                    <a:pt x="34302" y="29994"/>
                    <a:pt x="34361" y="29280"/>
                    <a:pt x="33957" y="28792"/>
                  </a:cubicBezTo>
                  <a:lnTo>
                    <a:pt x="22848" y="15504"/>
                  </a:lnTo>
                  <a:lnTo>
                    <a:pt x="10227" y="407"/>
                  </a:lnTo>
                  <a:cubicBezTo>
                    <a:pt x="10001" y="140"/>
                    <a:pt x="9676" y="0"/>
                    <a:pt x="9349" y="0"/>
                  </a:cubicBez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0"/>
            <p:cNvSpPr/>
            <p:nvPr/>
          </p:nvSpPr>
          <p:spPr>
            <a:xfrm>
              <a:off x="4405600" y="2007000"/>
              <a:ext cx="495025" cy="1038500"/>
            </a:xfrm>
            <a:custGeom>
              <a:rect b="b" l="l" r="r" t="t"/>
              <a:pathLst>
                <a:path extrusionOk="0" h="41540" w="19801">
                  <a:moveTo>
                    <a:pt x="8213" y="1"/>
                  </a:moveTo>
                  <a:cubicBezTo>
                    <a:pt x="7677" y="1"/>
                    <a:pt x="7202" y="380"/>
                    <a:pt x="7097" y="926"/>
                  </a:cubicBezTo>
                  <a:lnTo>
                    <a:pt x="3394" y="20262"/>
                  </a:lnTo>
                  <a:lnTo>
                    <a:pt x="119" y="37264"/>
                  </a:lnTo>
                  <a:cubicBezTo>
                    <a:pt x="0" y="37883"/>
                    <a:pt x="405" y="38478"/>
                    <a:pt x="1024" y="38597"/>
                  </a:cubicBezTo>
                  <a:lnTo>
                    <a:pt x="4394" y="39240"/>
                  </a:lnTo>
                  <a:lnTo>
                    <a:pt x="4191" y="40348"/>
                  </a:lnTo>
                  <a:cubicBezTo>
                    <a:pt x="4120" y="40681"/>
                    <a:pt x="4334" y="41003"/>
                    <a:pt x="4680" y="41074"/>
                  </a:cubicBezTo>
                  <a:lnTo>
                    <a:pt x="7061" y="41526"/>
                  </a:lnTo>
                  <a:cubicBezTo>
                    <a:pt x="7102" y="41535"/>
                    <a:pt x="7144" y="41540"/>
                    <a:pt x="7185" y="41540"/>
                  </a:cubicBezTo>
                  <a:cubicBezTo>
                    <a:pt x="7471" y="41540"/>
                    <a:pt x="7725" y="41330"/>
                    <a:pt x="7787" y="41038"/>
                  </a:cubicBezTo>
                  <a:lnTo>
                    <a:pt x="8001" y="39931"/>
                  </a:lnTo>
                  <a:lnTo>
                    <a:pt x="11371" y="40586"/>
                  </a:lnTo>
                  <a:cubicBezTo>
                    <a:pt x="11444" y="40600"/>
                    <a:pt x="11516" y="40607"/>
                    <a:pt x="11588" y="40607"/>
                  </a:cubicBezTo>
                  <a:cubicBezTo>
                    <a:pt x="12124" y="40607"/>
                    <a:pt x="12599" y="40227"/>
                    <a:pt x="12704" y="39681"/>
                  </a:cubicBezTo>
                  <a:lnTo>
                    <a:pt x="15967" y="22667"/>
                  </a:lnTo>
                  <a:lnTo>
                    <a:pt x="19681" y="3343"/>
                  </a:lnTo>
                  <a:cubicBezTo>
                    <a:pt x="19801" y="2724"/>
                    <a:pt x="19396" y="2129"/>
                    <a:pt x="18777" y="2010"/>
                  </a:cubicBezTo>
                  <a:lnTo>
                    <a:pt x="8430" y="21"/>
                  </a:lnTo>
                  <a:cubicBezTo>
                    <a:pt x="8357" y="7"/>
                    <a:pt x="8285" y="1"/>
                    <a:pt x="8213" y="1"/>
                  </a:cubicBez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0"/>
            <p:cNvSpPr/>
            <p:nvPr/>
          </p:nvSpPr>
          <p:spPr>
            <a:xfrm>
              <a:off x="4555025" y="2986200"/>
              <a:ext cx="1725525" cy="2022300"/>
            </a:xfrm>
            <a:custGeom>
              <a:rect b="b" l="l" r="r" t="t"/>
              <a:pathLst>
                <a:path extrusionOk="0" h="80892" w="69021">
                  <a:moveTo>
                    <a:pt x="0" y="1"/>
                  </a:moveTo>
                  <a:lnTo>
                    <a:pt x="465" y="4109"/>
                  </a:lnTo>
                  <a:lnTo>
                    <a:pt x="8525" y="74903"/>
                  </a:lnTo>
                  <a:cubicBezTo>
                    <a:pt x="8918" y="78308"/>
                    <a:pt x="11799" y="80892"/>
                    <a:pt x="15240" y="80892"/>
                  </a:cubicBezTo>
                  <a:lnTo>
                    <a:pt x="53781" y="80892"/>
                  </a:lnTo>
                  <a:cubicBezTo>
                    <a:pt x="57222" y="80892"/>
                    <a:pt x="60115" y="78308"/>
                    <a:pt x="60496" y="74903"/>
                  </a:cubicBezTo>
                  <a:lnTo>
                    <a:pt x="68557" y="4109"/>
                  </a:lnTo>
                  <a:lnTo>
                    <a:pt x="69021" y="1"/>
                  </a:lnTo>
                  <a:close/>
                </a:path>
              </a:pathLst>
            </a:custGeom>
            <a:solidFill>
              <a:srgbClr val="5AD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0"/>
            <p:cNvSpPr/>
            <p:nvPr/>
          </p:nvSpPr>
          <p:spPr>
            <a:xfrm>
              <a:off x="4555025" y="2986200"/>
              <a:ext cx="1725525" cy="102725"/>
            </a:xfrm>
            <a:custGeom>
              <a:rect b="b" l="l" r="r" t="t"/>
              <a:pathLst>
                <a:path extrusionOk="0" h="4109" w="69021">
                  <a:moveTo>
                    <a:pt x="0" y="1"/>
                  </a:moveTo>
                  <a:lnTo>
                    <a:pt x="465" y="4109"/>
                  </a:lnTo>
                  <a:lnTo>
                    <a:pt x="68557" y="4109"/>
                  </a:lnTo>
                  <a:lnTo>
                    <a:pt x="6902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0"/>
            <p:cNvSpPr/>
            <p:nvPr/>
          </p:nvSpPr>
          <p:spPr>
            <a:xfrm>
              <a:off x="4476450" y="2950200"/>
              <a:ext cx="1882700" cy="72050"/>
            </a:xfrm>
            <a:custGeom>
              <a:rect b="b" l="l" r="r" t="t"/>
              <a:pathLst>
                <a:path extrusionOk="0" h="2882" w="75308">
                  <a:moveTo>
                    <a:pt x="1441" y="0"/>
                  </a:moveTo>
                  <a:cubicBezTo>
                    <a:pt x="643" y="0"/>
                    <a:pt x="0" y="643"/>
                    <a:pt x="0" y="1441"/>
                  </a:cubicBezTo>
                  <a:cubicBezTo>
                    <a:pt x="0" y="2239"/>
                    <a:pt x="643" y="2882"/>
                    <a:pt x="1441" y="2882"/>
                  </a:cubicBezTo>
                  <a:lnTo>
                    <a:pt x="73866" y="2882"/>
                  </a:lnTo>
                  <a:cubicBezTo>
                    <a:pt x="74664" y="2882"/>
                    <a:pt x="75307" y="2239"/>
                    <a:pt x="75307" y="1441"/>
                  </a:cubicBezTo>
                  <a:cubicBezTo>
                    <a:pt x="75307" y="643"/>
                    <a:pt x="74664" y="0"/>
                    <a:pt x="73866" y="0"/>
                  </a:cubicBezTo>
                  <a:close/>
                </a:path>
              </a:pathLst>
            </a:custGeom>
            <a:solidFill>
              <a:srgbClr val="449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0"/>
            <p:cNvSpPr/>
            <p:nvPr/>
          </p:nvSpPr>
          <p:spPr>
            <a:xfrm>
              <a:off x="5381325" y="3236225"/>
              <a:ext cx="72350" cy="1491600"/>
            </a:xfrm>
            <a:custGeom>
              <a:rect b="b" l="l" r="r" t="t"/>
              <a:pathLst>
                <a:path extrusionOk="0" h="59664" w="2894">
                  <a:moveTo>
                    <a:pt x="1472" y="1"/>
                  </a:moveTo>
                  <a:cubicBezTo>
                    <a:pt x="1458" y="1"/>
                    <a:pt x="1443" y="1"/>
                    <a:pt x="1429" y="1"/>
                  </a:cubicBezTo>
                  <a:cubicBezTo>
                    <a:pt x="631" y="25"/>
                    <a:pt x="0" y="680"/>
                    <a:pt x="24" y="1478"/>
                  </a:cubicBezTo>
                  <a:lnTo>
                    <a:pt x="1465" y="59663"/>
                  </a:lnTo>
                  <a:lnTo>
                    <a:pt x="2893" y="1478"/>
                  </a:lnTo>
                  <a:cubicBezTo>
                    <a:pt x="2893" y="1454"/>
                    <a:pt x="2893" y="1430"/>
                    <a:pt x="2893" y="1406"/>
                  </a:cubicBezTo>
                  <a:cubicBezTo>
                    <a:pt x="2882" y="623"/>
                    <a:pt x="2239" y="1"/>
                    <a:pt x="1472" y="1"/>
                  </a:cubicBezTo>
                  <a:close/>
                </a:path>
              </a:pathLst>
            </a:custGeom>
            <a:solidFill>
              <a:srgbClr val="449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0"/>
            <p:cNvSpPr/>
            <p:nvPr/>
          </p:nvSpPr>
          <p:spPr>
            <a:xfrm>
              <a:off x="5739100" y="3236125"/>
              <a:ext cx="194400" cy="1491700"/>
            </a:xfrm>
            <a:custGeom>
              <a:rect b="b" l="l" r="r" t="t"/>
              <a:pathLst>
                <a:path extrusionOk="0" h="59668" w="7776">
                  <a:moveTo>
                    <a:pt x="6282" y="1"/>
                  </a:moveTo>
                  <a:cubicBezTo>
                    <a:pt x="5533" y="1"/>
                    <a:pt x="4902" y="567"/>
                    <a:pt x="4834" y="1327"/>
                  </a:cubicBezTo>
                  <a:lnTo>
                    <a:pt x="0" y="59667"/>
                  </a:lnTo>
                  <a:lnTo>
                    <a:pt x="7704" y="1636"/>
                  </a:lnTo>
                  <a:cubicBezTo>
                    <a:pt x="7704" y="1613"/>
                    <a:pt x="7704" y="1589"/>
                    <a:pt x="7704" y="1565"/>
                  </a:cubicBezTo>
                  <a:cubicBezTo>
                    <a:pt x="7775" y="767"/>
                    <a:pt x="7180" y="77"/>
                    <a:pt x="6394" y="5"/>
                  </a:cubicBezTo>
                  <a:cubicBezTo>
                    <a:pt x="6357" y="2"/>
                    <a:pt x="6319" y="1"/>
                    <a:pt x="6282" y="1"/>
                  </a:cubicBezTo>
                  <a:close/>
                </a:path>
              </a:pathLst>
            </a:custGeom>
            <a:solidFill>
              <a:srgbClr val="449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0"/>
            <p:cNvSpPr/>
            <p:nvPr/>
          </p:nvSpPr>
          <p:spPr>
            <a:xfrm>
              <a:off x="4901500" y="3236200"/>
              <a:ext cx="194975" cy="1491625"/>
            </a:xfrm>
            <a:custGeom>
              <a:rect b="b" l="l" r="r" t="t"/>
              <a:pathLst>
                <a:path extrusionOk="0" h="59665" w="7799">
                  <a:moveTo>
                    <a:pt x="1539" y="1"/>
                  </a:moveTo>
                  <a:cubicBezTo>
                    <a:pt x="1475" y="1"/>
                    <a:pt x="1411" y="5"/>
                    <a:pt x="1346" y="14"/>
                  </a:cubicBezTo>
                  <a:cubicBezTo>
                    <a:pt x="548" y="121"/>
                    <a:pt x="0" y="848"/>
                    <a:pt x="107" y="1633"/>
                  </a:cubicBezTo>
                  <a:lnTo>
                    <a:pt x="7799" y="59664"/>
                  </a:lnTo>
                  <a:lnTo>
                    <a:pt x="2965" y="1324"/>
                  </a:lnTo>
                  <a:cubicBezTo>
                    <a:pt x="2965" y="1300"/>
                    <a:pt x="2965" y="1276"/>
                    <a:pt x="2953" y="1252"/>
                  </a:cubicBezTo>
                  <a:cubicBezTo>
                    <a:pt x="2855" y="531"/>
                    <a:pt x="2245" y="1"/>
                    <a:pt x="1539" y="1"/>
                  </a:cubicBezTo>
                  <a:close/>
                </a:path>
              </a:pathLst>
            </a:custGeom>
            <a:solidFill>
              <a:srgbClr val="449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0"/>
            <p:cNvSpPr/>
            <p:nvPr/>
          </p:nvSpPr>
          <p:spPr>
            <a:xfrm>
              <a:off x="3791525" y="2059825"/>
              <a:ext cx="1012075" cy="626750"/>
            </a:xfrm>
            <a:custGeom>
              <a:rect b="b" l="l" r="r" t="t"/>
              <a:pathLst>
                <a:path extrusionOk="0" h="25070" w="40483">
                  <a:moveTo>
                    <a:pt x="36335" y="0"/>
                  </a:moveTo>
                  <a:cubicBezTo>
                    <a:pt x="36250" y="0"/>
                    <a:pt x="36164" y="5"/>
                    <a:pt x="36077" y="16"/>
                  </a:cubicBezTo>
                  <a:lnTo>
                    <a:pt x="1882" y="4147"/>
                  </a:lnTo>
                  <a:cubicBezTo>
                    <a:pt x="787" y="4278"/>
                    <a:pt x="1" y="5219"/>
                    <a:pt x="120" y="6231"/>
                  </a:cubicBezTo>
                  <a:lnTo>
                    <a:pt x="2203" y="23447"/>
                  </a:lnTo>
                  <a:cubicBezTo>
                    <a:pt x="2313" y="24390"/>
                    <a:pt x="3159" y="25070"/>
                    <a:pt x="4147" y="25070"/>
                  </a:cubicBezTo>
                  <a:cubicBezTo>
                    <a:pt x="4233" y="25070"/>
                    <a:pt x="4319" y="25065"/>
                    <a:pt x="4406" y="25054"/>
                  </a:cubicBezTo>
                  <a:lnTo>
                    <a:pt x="38601" y="20923"/>
                  </a:lnTo>
                  <a:cubicBezTo>
                    <a:pt x="39696" y="20780"/>
                    <a:pt x="40482" y="19851"/>
                    <a:pt x="40351" y="18839"/>
                  </a:cubicBezTo>
                  <a:lnTo>
                    <a:pt x="38279" y="1611"/>
                  </a:lnTo>
                  <a:cubicBezTo>
                    <a:pt x="38159" y="680"/>
                    <a:pt x="37322" y="0"/>
                    <a:pt x="36335" y="0"/>
                  </a:cubicBezTo>
                  <a:close/>
                </a:path>
              </a:pathLst>
            </a:custGeom>
            <a:solidFill>
              <a:srgbClr val="46B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0"/>
            <p:cNvSpPr/>
            <p:nvPr/>
          </p:nvSpPr>
          <p:spPr>
            <a:xfrm>
              <a:off x="1071250" y="2986200"/>
              <a:ext cx="1725550" cy="2022300"/>
            </a:xfrm>
            <a:custGeom>
              <a:rect b="b" l="l" r="r" t="t"/>
              <a:pathLst>
                <a:path extrusionOk="0" h="80892" w="69022">
                  <a:moveTo>
                    <a:pt x="1" y="1"/>
                  </a:moveTo>
                  <a:lnTo>
                    <a:pt x="465" y="4109"/>
                  </a:lnTo>
                  <a:lnTo>
                    <a:pt x="8525" y="74903"/>
                  </a:lnTo>
                  <a:cubicBezTo>
                    <a:pt x="8918" y="78308"/>
                    <a:pt x="11800" y="80892"/>
                    <a:pt x="15241" y="80892"/>
                  </a:cubicBezTo>
                  <a:lnTo>
                    <a:pt x="53781" y="80892"/>
                  </a:lnTo>
                  <a:cubicBezTo>
                    <a:pt x="57222" y="80892"/>
                    <a:pt x="60103" y="78308"/>
                    <a:pt x="60496" y="74903"/>
                  </a:cubicBezTo>
                  <a:lnTo>
                    <a:pt x="68557" y="4109"/>
                  </a:lnTo>
                  <a:lnTo>
                    <a:pt x="69021" y="1"/>
                  </a:lnTo>
                  <a:close/>
                </a:path>
              </a:pathLst>
            </a:custGeom>
            <a:solidFill>
              <a:srgbClr val="FFD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0"/>
            <p:cNvSpPr/>
            <p:nvPr/>
          </p:nvSpPr>
          <p:spPr>
            <a:xfrm>
              <a:off x="1071250" y="2986200"/>
              <a:ext cx="1725550" cy="102725"/>
            </a:xfrm>
            <a:custGeom>
              <a:rect b="b" l="l" r="r" t="t"/>
              <a:pathLst>
                <a:path extrusionOk="0" h="4109" w="69022">
                  <a:moveTo>
                    <a:pt x="1" y="1"/>
                  </a:moveTo>
                  <a:lnTo>
                    <a:pt x="465" y="4109"/>
                  </a:lnTo>
                  <a:lnTo>
                    <a:pt x="68557" y="4109"/>
                  </a:lnTo>
                  <a:lnTo>
                    <a:pt x="6902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0"/>
            <p:cNvSpPr/>
            <p:nvPr/>
          </p:nvSpPr>
          <p:spPr>
            <a:xfrm>
              <a:off x="992675" y="2950200"/>
              <a:ext cx="1882700" cy="72050"/>
            </a:xfrm>
            <a:custGeom>
              <a:rect b="b" l="l" r="r" t="t"/>
              <a:pathLst>
                <a:path extrusionOk="0" h="2882" w="75308">
                  <a:moveTo>
                    <a:pt x="1441" y="0"/>
                  </a:moveTo>
                  <a:cubicBezTo>
                    <a:pt x="643" y="0"/>
                    <a:pt x="0" y="643"/>
                    <a:pt x="0" y="1441"/>
                  </a:cubicBezTo>
                  <a:cubicBezTo>
                    <a:pt x="0" y="2239"/>
                    <a:pt x="643" y="2882"/>
                    <a:pt x="1441" y="2882"/>
                  </a:cubicBezTo>
                  <a:lnTo>
                    <a:pt x="73867" y="2882"/>
                  </a:lnTo>
                  <a:cubicBezTo>
                    <a:pt x="74664" y="2882"/>
                    <a:pt x="75307" y="2239"/>
                    <a:pt x="75307" y="1441"/>
                  </a:cubicBezTo>
                  <a:cubicBezTo>
                    <a:pt x="75307" y="643"/>
                    <a:pt x="74664" y="0"/>
                    <a:pt x="73867" y="0"/>
                  </a:cubicBezTo>
                  <a:close/>
                </a:path>
              </a:pathLst>
            </a:custGeom>
            <a:solidFill>
              <a:srgbClr val="FFD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0"/>
            <p:cNvSpPr/>
            <p:nvPr/>
          </p:nvSpPr>
          <p:spPr>
            <a:xfrm>
              <a:off x="1897550" y="3236225"/>
              <a:ext cx="72350" cy="1491600"/>
            </a:xfrm>
            <a:custGeom>
              <a:rect b="b" l="l" r="r" t="t"/>
              <a:pathLst>
                <a:path extrusionOk="0" h="59664" w="2894">
                  <a:moveTo>
                    <a:pt x="1461" y="1"/>
                  </a:moveTo>
                  <a:cubicBezTo>
                    <a:pt x="1446" y="1"/>
                    <a:pt x="1432" y="1"/>
                    <a:pt x="1417" y="1"/>
                  </a:cubicBezTo>
                  <a:cubicBezTo>
                    <a:pt x="631" y="25"/>
                    <a:pt x="0" y="680"/>
                    <a:pt x="24" y="1478"/>
                  </a:cubicBezTo>
                  <a:lnTo>
                    <a:pt x="1453" y="59663"/>
                  </a:lnTo>
                  <a:lnTo>
                    <a:pt x="2894" y="1478"/>
                  </a:lnTo>
                  <a:cubicBezTo>
                    <a:pt x="2894" y="1454"/>
                    <a:pt x="2894" y="1430"/>
                    <a:pt x="2894" y="1406"/>
                  </a:cubicBezTo>
                  <a:cubicBezTo>
                    <a:pt x="2882" y="623"/>
                    <a:pt x="2239" y="1"/>
                    <a:pt x="146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30"/>
            <p:cNvSpPr/>
            <p:nvPr/>
          </p:nvSpPr>
          <p:spPr>
            <a:xfrm>
              <a:off x="2255325" y="3236125"/>
              <a:ext cx="194400" cy="1491700"/>
            </a:xfrm>
            <a:custGeom>
              <a:rect b="b" l="l" r="r" t="t"/>
              <a:pathLst>
                <a:path extrusionOk="0" h="59668" w="7776">
                  <a:moveTo>
                    <a:pt x="6283" y="1"/>
                  </a:moveTo>
                  <a:cubicBezTo>
                    <a:pt x="5533" y="1"/>
                    <a:pt x="4903" y="567"/>
                    <a:pt x="4835" y="1327"/>
                  </a:cubicBezTo>
                  <a:lnTo>
                    <a:pt x="1" y="59667"/>
                  </a:lnTo>
                  <a:lnTo>
                    <a:pt x="7692" y="1636"/>
                  </a:lnTo>
                  <a:cubicBezTo>
                    <a:pt x="7704" y="1613"/>
                    <a:pt x="7704" y="1589"/>
                    <a:pt x="7704" y="1565"/>
                  </a:cubicBezTo>
                  <a:cubicBezTo>
                    <a:pt x="7775" y="767"/>
                    <a:pt x="7180" y="77"/>
                    <a:pt x="6394" y="5"/>
                  </a:cubicBezTo>
                  <a:cubicBezTo>
                    <a:pt x="6357" y="2"/>
                    <a:pt x="6320" y="1"/>
                    <a:pt x="628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0"/>
            <p:cNvSpPr/>
            <p:nvPr/>
          </p:nvSpPr>
          <p:spPr>
            <a:xfrm>
              <a:off x="1417725" y="3236200"/>
              <a:ext cx="195000" cy="1491625"/>
            </a:xfrm>
            <a:custGeom>
              <a:rect b="b" l="l" r="r" t="t"/>
              <a:pathLst>
                <a:path extrusionOk="0" h="59665" w="7800">
                  <a:moveTo>
                    <a:pt x="1530" y="1"/>
                  </a:moveTo>
                  <a:cubicBezTo>
                    <a:pt x="1465" y="1"/>
                    <a:pt x="1400" y="5"/>
                    <a:pt x="1334" y="14"/>
                  </a:cubicBezTo>
                  <a:cubicBezTo>
                    <a:pt x="548" y="121"/>
                    <a:pt x="0" y="848"/>
                    <a:pt x="108" y="1633"/>
                  </a:cubicBezTo>
                  <a:lnTo>
                    <a:pt x="7799" y="59664"/>
                  </a:lnTo>
                  <a:lnTo>
                    <a:pt x="2965" y="1324"/>
                  </a:lnTo>
                  <a:cubicBezTo>
                    <a:pt x="2965" y="1300"/>
                    <a:pt x="2953" y="1276"/>
                    <a:pt x="2953" y="1252"/>
                  </a:cubicBezTo>
                  <a:cubicBezTo>
                    <a:pt x="2855" y="531"/>
                    <a:pt x="2246" y="1"/>
                    <a:pt x="15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0"/>
            <p:cNvSpPr/>
            <p:nvPr/>
          </p:nvSpPr>
          <p:spPr>
            <a:xfrm>
              <a:off x="3499225" y="1711650"/>
              <a:ext cx="753700" cy="892100"/>
            </a:xfrm>
            <a:custGeom>
              <a:rect b="b" l="l" r="r" t="t"/>
              <a:pathLst>
                <a:path extrusionOk="0" h="35684" w="30148">
                  <a:moveTo>
                    <a:pt x="12121" y="0"/>
                  </a:moveTo>
                  <a:lnTo>
                    <a:pt x="1" y="27825"/>
                  </a:lnTo>
                  <a:lnTo>
                    <a:pt x="18027" y="35683"/>
                  </a:lnTo>
                  <a:lnTo>
                    <a:pt x="30148" y="7859"/>
                  </a:lnTo>
                  <a:lnTo>
                    <a:pt x="1212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0"/>
            <p:cNvSpPr/>
            <p:nvPr/>
          </p:nvSpPr>
          <p:spPr>
            <a:xfrm>
              <a:off x="3451025" y="1629475"/>
              <a:ext cx="848325" cy="1061175"/>
            </a:xfrm>
            <a:custGeom>
              <a:rect b="b" l="l" r="r" t="t"/>
              <a:pathLst>
                <a:path extrusionOk="0" h="42447" w="33933">
                  <a:moveTo>
                    <a:pt x="14049" y="3287"/>
                  </a:moveTo>
                  <a:lnTo>
                    <a:pt x="32076" y="11134"/>
                  </a:lnTo>
                  <a:lnTo>
                    <a:pt x="19967" y="38970"/>
                  </a:lnTo>
                  <a:lnTo>
                    <a:pt x="1941" y="31112"/>
                  </a:lnTo>
                  <a:lnTo>
                    <a:pt x="14049" y="3287"/>
                  </a:lnTo>
                  <a:close/>
                  <a:moveTo>
                    <a:pt x="15988" y="0"/>
                  </a:moveTo>
                  <a:cubicBezTo>
                    <a:pt x="15252" y="0"/>
                    <a:pt x="14527" y="460"/>
                    <a:pt x="14192" y="1228"/>
                  </a:cubicBezTo>
                  <a:lnTo>
                    <a:pt x="441" y="32803"/>
                  </a:lnTo>
                  <a:cubicBezTo>
                    <a:pt x="0" y="33815"/>
                    <a:pt x="405" y="34970"/>
                    <a:pt x="1345" y="35375"/>
                  </a:cubicBezTo>
                  <a:lnTo>
                    <a:pt x="17252" y="42304"/>
                  </a:lnTo>
                  <a:cubicBezTo>
                    <a:pt x="17474" y="42401"/>
                    <a:pt x="17706" y="42446"/>
                    <a:pt x="17937" y="42446"/>
                  </a:cubicBezTo>
                  <a:cubicBezTo>
                    <a:pt x="18676" y="42446"/>
                    <a:pt x="19405" y="41980"/>
                    <a:pt x="19741" y="41209"/>
                  </a:cubicBezTo>
                  <a:lnTo>
                    <a:pt x="33492" y="9634"/>
                  </a:lnTo>
                  <a:cubicBezTo>
                    <a:pt x="33933" y="8621"/>
                    <a:pt x="33528" y="7478"/>
                    <a:pt x="32599" y="7074"/>
                  </a:cubicBezTo>
                  <a:lnTo>
                    <a:pt x="16681" y="144"/>
                  </a:lnTo>
                  <a:cubicBezTo>
                    <a:pt x="16457" y="47"/>
                    <a:pt x="16222" y="0"/>
                    <a:pt x="15988" y="0"/>
                  </a:cubicBez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0"/>
            <p:cNvSpPr/>
            <p:nvPr/>
          </p:nvSpPr>
          <p:spPr>
            <a:xfrm>
              <a:off x="3986500" y="1739225"/>
              <a:ext cx="118500" cy="58450"/>
            </a:xfrm>
            <a:custGeom>
              <a:rect b="b" l="l" r="r" t="t"/>
              <a:pathLst>
                <a:path extrusionOk="0" h="2338" w="4740">
                  <a:moveTo>
                    <a:pt x="312" y="1"/>
                  </a:moveTo>
                  <a:cubicBezTo>
                    <a:pt x="205" y="1"/>
                    <a:pt x="104" y="67"/>
                    <a:pt x="60" y="171"/>
                  </a:cubicBezTo>
                  <a:cubicBezTo>
                    <a:pt x="0" y="302"/>
                    <a:pt x="60" y="469"/>
                    <a:pt x="203" y="529"/>
                  </a:cubicBezTo>
                  <a:lnTo>
                    <a:pt x="4310" y="2315"/>
                  </a:lnTo>
                  <a:cubicBezTo>
                    <a:pt x="4348" y="2330"/>
                    <a:pt x="4386" y="2337"/>
                    <a:pt x="4425" y="2337"/>
                  </a:cubicBezTo>
                  <a:cubicBezTo>
                    <a:pt x="4533" y="2337"/>
                    <a:pt x="4636" y="2277"/>
                    <a:pt x="4680" y="2172"/>
                  </a:cubicBezTo>
                  <a:cubicBezTo>
                    <a:pt x="4739" y="2041"/>
                    <a:pt x="4668" y="1874"/>
                    <a:pt x="4537" y="1815"/>
                  </a:cubicBezTo>
                  <a:lnTo>
                    <a:pt x="429" y="29"/>
                  </a:lnTo>
                  <a:cubicBezTo>
                    <a:pt x="391" y="9"/>
                    <a:pt x="351" y="1"/>
                    <a:pt x="312" y="1"/>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0"/>
            <p:cNvSpPr/>
            <p:nvPr/>
          </p:nvSpPr>
          <p:spPr>
            <a:xfrm>
              <a:off x="3670975" y="2526325"/>
              <a:ext cx="62250" cy="62250"/>
            </a:xfrm>
            <a:custGeom>
              <a:rect b="b" l="l" r="r" t="t"/>
              <a:pathLst>
                <a:path extrusionOk="0" h="2490" w="2490">
                  <a:moveTo>
                    <a:pt x="1251" y="1"/>
                  </a:moveTo>
                  <a:cubicBezTo>
                    <a:pt x="560" y="1"/>
                    <a:pt x="1" y="560"/>
                    <a:pt x="1" y="1239"/>
                  </a:cubicBezTo>
                  <a:cubicBezTo>
                    <a:pt x="1" y="1930"/>
                    <a:pt x="560" y="2489"/>
                    <a:pt x="1251" y="2489"/>
                  </a:cubicBezTo>
                  <a:cubicBezTo>
                    <a:pt x="1930" y="2489"/>
                    <a:pt x="2489" y="1930"/>
                    <a:pt x="2489" y="1239"/>
                  </a:cubicBezTo>
                  <a:cubicBezTo>
                    <a:pt x="2489" y="560"/>
                    <a:pt x="1930" y="1"/>
                    <a:pt x="1251" y="1"/>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0"/>
            <p:cNvSpPr/>
            <p:nvPr/>
          </p:nvSpPr>
          <p:spPr>
            <a:xfrm>
              <a:off x="2727125" y="1791000"/>
              <a:ext cx="1003425" cy="1027175"/>
            </a:xfrm>
            <a:custGeom>
              <a:rect b="b" l="l" r="r" t="t"/>
              <a:pathLst>
                <a:path extrusionOk="0" h="41087" w="40137">
                  <a:moveTo>
                    <a:pt x="14884" y="0"/>
                  </a:moveTo>
                  <a:cubicBezTo>
                    <a:pt x="14452" y="0"/>
                    <a:pt x="14028" y="147"/>
                    <a:pt x="13692" y="446"/>
                  </a:cubicBezTo>
                  <a:lnTo>
                    <a:pt x="774" y="12031"/>
                  </a:lnTo>
                  <a:cubicBezTo>
                    <a:pt x="12" y="12709"/>
                    <a:pt x="0" y="13936"/>
                    <a:pt x="738" y="14745"/>
                  </a:cubicBezTo>
                  <a:lnTo>
                    <a:pt x="23729" y="40391"/>
                  </a:lnTo>
                  <a:cubicBezTo>
                    <a:pt x="24142" y="40851"/>
                    <a:pt x="24704" y="41087"/>
                    <a:pt x="25252" y="41087"/>
                  </a:cubicBezTo>
                  <a:cubicBezTo>
                    <a:pt x="25684" y="41087"/>
                    <a:pt x="26108" y="40940"/>
                    <a:pt x="26444" y="40641"/>
                  </a:cubicBezTo>
                  <a:lnTo>
                    <a:pt x="39350" y="29057"/>
                  </a:lnTo>
                  <a:cubicBezTo>
                    <a:pt x="40112" y="28366"/>
                    <a:pt x="40136" y="27152"/>
                    <a:pt x="39398" y="26330"/>
                  </a:cubicBezTo>
                  <a:lnTo>
                    <a:pt x="16407" y="696"/>
                  </a:lnTo>
                  <a:cubicBezTo>
                    <a:pt x="15994" y="236"/>
                    <a:pt x="15432" y="0"/>
                    <a:pt x="14884" y="0"/>
                  </a:cubicBezTo>
                  <a:close/>
                </a:path>
              </a:pathLst>
            </a:custGeom>
            <a:solidFill>
              <a:srgbClr val="46B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0"/>
            <p:cNvSpPr/>
            <p:nvPr/>
          </p:nvSpPr>
          <p:spPr>
            <a:xfrm>
              <a:off x="3216450" y="1947750"/>
              <a:ext cx="482250" cy="1038600"/>
            </a:xfrm>
            <a:custGeom>
              <a:rect b="b" l="l" r="r" t="t"/>
              <a:pathLst>
                <a:path extrusionOk="0" h="41544" w="19290">
                  <a:moveTo>
                    <a:pt x="7220" y="0"/>
                  </a:moveTo>
                  <a:cubicBezTo>
                    <a:pt x="7183" y="0"/>
                    <a:pt x="7146" y="3"/>
                    <a:pt x="7109" y="10"/>
                  </a:cubicBezTo>
                  <a:lnTo>
                    <a:pt x="4716" y="427"/>
                  </a:lnTo>
                  <a:cubicBezTo>
                    <a:pt x="4382" y="486"/>
                    <a:pt x="4156" y="808"/>
                    <a:pt x="4216" y="1141"/>
                  </a:cubicBezTo>
                  <a:lnTo>
                    <a:pt x="4418" y="2248"/>
                  </a:lnTo>
                  <a:lnTo>
                    <a:pt x="1037" y="2856"/>
                  </a:lnTo>
                  <a:cubicBezTo>
                    <a:pt x="418" y="2963"/>
                    <a:pt x="1" y="3546"/>
                    <a:pt x="108" y="4165"/>
                  </a:cubicBezTo>
                  <a:lnTo>
                    <a:pt x="3132" y="21227"/>
                  </a:lnTo>
                  <a:lnTo>
                    <a:pt x="6573" y="40610"/>
                  </a:lnTo>
                  <a:cubicBezTo>
                    <a:pt x="6669" y="41153"/>
                    <a:pt x="7155" y="41544"/>
                    <a:pt x="7691" y="41544"/>
                  </a:cubicBezTo>
                  <a:cubicBezTo>
                    <a:pt x="7754" y="41544"/>
                    <a:pt x="7819" y="41538"/>
                    <a:pt x="7883" y="41527"/>
                  </a:cubicBezTo>
                  <a:lnTo>
                    <a:pt x="18265" y="39682"/>
                  </a:lnTo>
                  <a:cubicBezTo>
                    <a:pt x="18884" y="39574"/>
                    <a:pt x="19289" y="38991"/>
                    <a:pt x="19182" y="38372"/>
                  </a:cubicBezTo>
                  <a:lnTo>
                    <a:pt x="15741" y="18989"/>
                  </a:lnTo>
                  <a:lnTo>
                    <a:pt x="12729" y="1927"/>
                  </a:lnTo>
                  <a:cubicBezTo>
                    <a:pt x="12622" y="1384"/>
                    <a:pt x="12145" y="993"/>
                    <a:pt x="11602" y="993"/>
                  </a:cubicBezTo>
                  <a:cubicBezTo>
                    <a:pt x="11538" y="993"/>
                    <a:pt x="11473" y="999"/>
                    <a:pt x="11407" y="1010"/>
                  </a:cubicBezTo>
                  <a:lnTo>
                    <a:pt x="8026" y="1617"/>
                  </a:lnTo>
                  <a:lnTo>
                    <a:pt x="7823" y="510"/>
                  </a:lnTo>
                  <a:cubicBezTo>
                    <a:pt x="7770" y="203"/>
                    <a:pt x="7511" y="0"/>
                    <a:pt x="7220" y="0"/>
                  </a:cubicBez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0"/>
            <p:cNvSpPr/>
            <p:nvPr/>
          </p:nvSpPr>
          <p:spPr>
            <a:xfrm>
              <a:off x="2609550" y="2304575"/>
              <a:ext cx="2307150" cy="2703925"/>
            </a:xfrm>
            <a:custGeom>
              <a:rect b="b" l="l" r="r" t="t"/>
              <a:pathLst>
                <a:path extrusionOk="0" h="108157" w="92286">
                  <a:moveTo>
                    <a:pt x="0" y="1"/>
                  </a:moveTo>
                  <a:lnTo>
                    <a:pt x="631" y="5489"/>
                  </a:lnTo>
                  <a:lnTo>
                    <a:pt x="11394" y="100144"/>
                  </a:lnTo>
                  <a:cubicBezTo>
                    <a:pt x="11918" y="104716"/>
                    <a:pt x="15776" y="108157"/>
                    <a:pt x="20372" y="108157"/>
                  </a:cubicBezTo>
                  <a:lnTo>
                    <a:pt x="71914" y="108157"/>
                  </a:lnTo>
                  <a:cubicBezTo>
                    <a:pt x="76510" y="108157"/>
                    <a:pt x="80367" y="104716"/>
                    <a:pt x="80891" y="100144"/>
                  </a:cubicBezTo>
                  <a:lnTo>
                    <a:pt x="91666" y="5489"/>
                  </a:lnTo>
                  <a:lnTo>
                    <a:pt x="92285" y="1"/>
                  </a:ln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0"/>
            <p:cNvSpPr/>
            <p:nvPr/>
          </p:nvSpPr>
          <p:spPr>
            <a:xfrm>
              <a:off x="2609550" y="2304575"/>
              <a:ext cx="2307150" cy="137250"/>
            </a:xfrm>
            <a:custGeom>
              <a:rect b="b" l="l" r="r" t="t"/>
              <a:pathLst>
                <a:path extrusionOk="0" h="5490" w="92286">
                  <a:moveTo>
                    <a:pt x="0" y="1"/>
                  </a:moveTo>
                  <a:lnTo>
                    <a:pt x="631" y="5489"/>
                  </a:lnTo>
                  <a:lnTo>
                    <a:pt x="91666" y="5489"/>
                  </a:lnTo>
                  <a:lnTo>
                    <a:pt x="92285" y="1"/>
                  </a:lnTo>
                  <a:close/>
                </a:path>
              </a:pathLst>
            </a:custGeom>
            <a:solidFill>
              <a:srgbClr val="40B4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0"/>
            <p:cNvSpPr/>
            <p:nvPr/>
          </p:nvSpPr>
          <p:spPr>
            <a:xfrm>
              <a:off x="2504475" y="2256350"/>
              <a:ext cx="2517300" cy="96175"/>
            </a:xfrm>
            <a:custGeom>
              <a:rect b="b" l="l" r="r" t="t"/>
              <a:pathLst>
                <a:path extrusionOk="0" h="3847" w="100692">
                  <a:moveTo>
                    <a:pt x="1929" y="1"/>
                  </a:moveTo>
                  <a:cubicBezTo>
                    <a:pt x="857" y="1"/>
                    <a:pt x="0" y="870"/>
                    <a:pt x="0" y="1930"/>
                  </a:cubicBezTo>
                  <a:cubicBezTo>
                    <a:pt x="0" y="2989"/>
                    <a:pt x="857" y="3847"/>
                    <a:pt x="1929" y="3847"/>
                  </a:cubicBezTo>
                  <a:lnTo>
                    <a:pt x="98763" y="3847"/>
                  </a:lnTo>
                  <a:cubicBezTo>
                    <a:pt x="99834" y="3847"/>
                    <a:pt x="100691" y="2989"/>
                    <a:pt x="100691" y="1930"/>
                  </a:cubicBezTo>
                  <a:cubicBezTo>
                    <a:pt x="100691" y="870"/>
                    <a:pt x="99834" y="1"/>
                    <a:pt x="98763" y="1"/>
                  </a:cubicBez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0"/>
            <p:cNvSpPr/>
            <p:nvPr/>
          </p:nvSpPr>
          <p:spPr>
            <a:xfrm>
              <a:off x="3714450" y="2638825"/>
              <a:ext cx="96750" cy="1994625"/>
            </a:xfrm>
            <a:custGeom>
              <a:rect b="b" l="l" r="r" t="t"/>
              <a:pathLst>
                <a:path extrusionOk="0" h="79785" w="3870">
                  <a:moveTo>
                    <a:pt x="1949" y="1"/>
                  </a:moveTo>
                  <a:cubicBezTo>
                    <a:pt x="1935" y="1"/>
                    <a:pt x="1920" y="1"/>
                    <a:pt x="1905" y="1"/>
                  </a:cubicBezTo>
                  <a:cubicBezTo>
                    <a:pt x="834" y="25"/>
                    <a:pt x="0" y="906"/>
                    <a:pt x="24" y="1966"/>
                  </a:cubicBezTo>
                  <a:lnTo>
                    <a:pt x="1953" y="79785"/>
                  </a:lnTo>
                  <a:lnTo>
                    <a:pt x="3870" y="1966"/>
                  </a:lnTo>
                  <a:cubicBezTo>
                    <a:pt x="3870" y="1942"/>
                    <a:pt x="3870" y="1906"/>
                    <a:pt x="3870" y="1871"/>
                  </a:cubicBezTo>
                  <a:cubicBezTo>
                    <a:pt x="3846" y="826"/>
                    <a:pt x="2989" y="1"/>
                    <a:pt x="1949" y="1"/>
                  </a:cubicBezTo>
                  <a:close/>
                </a:path>
              </a:pathLst>
            </a:custGeom>
            <a:solidFill>
              <a:srgbClr val="40B4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0"/>
            <p:cNvSpPr/>
            <p:nvPr/>
          </p:nvSpPr>
          <p:spPr>
            <a:xfrm>
              <a:off x="4192775" y="2638700"/>
              <a:ext cx="259875" cy="1994750"/>
            </a:xfrm>
            <a:custGeom>
              <a:rect b="b" l="l" r="r" t="t"/>
              <a:pathLst>
                <a:path extrusionOk="0" h="79790" w="10395">
                  <a:moveTo>
                    <a:pt x="8395" y="0"/>
                  </a:moveTo>
                  <a:cubicBezTo>
                    <a:pt x="7401" y="0"/>
                    <a:pt x="6556" y="761"/>
                    <a:pt x="6466" y="1769"/>
                  </a:cubicBezTo>
                  <a:lnTo>
                    <a:pt x="0" y="79790"/>
                  </a:lnTo>
                  <a:lnTo>
                    <a:pt x="10287" y="2185"/>
                  </a:lnTo>
                  <a:cubicBezTo>
                    <a:pt x="10299" y="2150"/>
                    <a:pt x="10299" y="2114"/>
                    <a:pt x="10299" y="2090"/>
                  </a:cubicBezTo>
                  <a:cubicBezTo>
                    <a:pt x="10395" y="1030"/>
                    <a:pt x="9609" y="102"/>
                    <a:pt x="8549" y="6"/>
                  </a:cubicBezTo>
                  <a:cubicBezTo>
                    <a:pt x="8497" y="2"/>
                    <a:pt x="8446" y="0"/>
                    <a:pt x="8395" y="0"/>
                  </a:cubicBezTo>
                  <a:close/>
                </a:path>
              </a:pathLst>
            </a:custGeom>
            <a:solidFill>
              <a:srgbClr val="40B4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0"/>
            <p:cNvSpPr/>
            <p:nvPr/>
          </p:nvSpPr>
          <p:spPr>
            <a:xfrm>
              <a:off x="3072700" y="2638775"/>
              <a:ext cx="260775" cy="1994675"/>
            </a:xfrm>
            <a:custGeom>
              <a:rect b="b" l="l" r="r" t="t"/>
              <a:pathLst>
                <a:path extrusionOk="0" h="79787" w="10431">
                  <a:moveTo>
                    <a:pt x="2039" y="0"/>
                  </a:moveTo>
                  <a:cubicBezTo>
                    <a:pt x="1959" y="0"/>
                    <a:pt x="1879" y="5"/>
                    <a:pt x="1798" y="15"/>
                  </a:cubicBezTo>
                  <a:cubicBezTo>
                    <a:pt x="738" y="158"/>
                    <a:pt x="0" y="1123"/>
                    <a:pt x="143" y="2182"/>
                  </a:cubicBezTo>
                  <a:lnTo>
                    <a:pt x="10430" y="79787"/>
                  </a:lnTo>
                  <a:lnTo>
                    <a:pt x="3965" y="1766"/>
                  </a:lnTo>
                  <a:cubicBezTo>
                    <a:pt x="3965" y="1742"/>
                    <a:pt x="3953" y="1706"/>
                    <a:pt x="3953" y="1670"/>
                  </a:cubicBezTo>
                  <a:cubicBezTo>
                    <a:pt x="3821" y="703"/>
                    <a:pt x="2990" y="0"/>
                    <a:pt x="2039" y="0"/>
                  </a:cubicBezTo>
                  <a:close/>
                  <a:moveTo>
                    <a:pt x="10430" y="79787"/>
                  </a:moveTo>
                  <a:lnTo>
                    <a:pt x="10430" y="79787"/>
                  </a:lnTo>
                  <a:lnTo>
                    <a:pt x="10430" y="79787"/>
                  </a:lnTo>
                  <a:close/>
                </a:path>
              </a:pathLst>
            </a:custGeom>
            <a:solidFill>
              <a:srgbClr val="40B4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0"/>
            <p:cNvSpPr/>
            <p:nvPr/>
          </p:nvSpPr>
          <p:spPr>
            <a:xfrm>
              <a:off x="5064025" y="4103900"/>
              <a:ext cx="320300" cy="982000"/>
            </a:xfrm>
            <a:custGeom>
              <a:rect b="b" l="l" r="r" t="t"/>
              <a:pathLst>
                <a:path extrusionOk="0" h="39280" w="12812">
                  <a:moveTo>
                    <a:pt x="1131" y="1"/>
                  </a:moveTo>
                  <a:cubicBezTo>
                    <a:pt x="500" y="1"/>
                    <a:pt x="0" y="513"/>
                    <a:pt x="0" y="1132"/>
                  </a:cubicBezTo>
                  <a:lnTo>
                    <a:pt x="0" y="38136"/>
                  </a:lnTo>
                  <a:cubicBezTo>
                    <a:pt x="0" y="38767"/>
                    <a:pt x="500" y="39279"/>
                    <a:pt x="1131" y="39279"/>
                  </a:cubicBezTo>
                  <a:lnTo>
                    <a:pt x="11668" y="39279"/>
                  </a:lnTo>
                  <a:cubicBezTo>
                    <a:pt x="12299" y="39279"/>
                    <a:pt x="12811" y="38767"/>
                    <a:pt x="12811" y="38136"/>
                  </a:cubicBezTo>
                  <a:lnTo>
                    <a:pt x="12811" y="1132"/>
                  </a:lnTo>
                  <a:cubicBezTo>
                    <a:pt x="12811" y="513"/>
                    <a:pt x="12299" y="1"/>
                    <a:pt x="11668" y="1"/>
                  </a:cubicBezTo>
                  <a:close/>
                </a:path>
              </a:pathLst>
            </a:custGeom>
            <a:solidFill>
              <a:srgbClr val="FFD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0"/>
            <p:cNvSpPr/>
            <p:nvPr/>
          </p:nvSpPr>
          <p:spPr>
            <a:xfrm>
              <a:off x="5064025" y="4565275"/>
              <a:ext cx="320300" cy="520625"/>
            </a:xfrm>
            <a:custGeom>
              <a:rect b="b" l="l" r="r" t="t"/>
              <a:pathLst>
                <a:path extrusionOk="0" h="20825" w="12812">
                  <a:moveTo>
                    <a:pt x="0" y="0"/>
                  </a:moveTo>
                  <a:lnTo>
                    <a:pt x="0" y="19681"/>
                  </a:lnTo>
                  <a:cubicBezTo>
                    <a:pt x="0" y="20312"/>
                    <a:pt x="500" y="20824"/>
                    <a:pt x="1131" y="20824"/>
                  </a:cubicBezTo>
                  <a:lnTo>
                    <a:pt x="11668" y="20824"/>
                  </a:lnTo>
                  <a:cubicBezTo>
                    <a:pt x="12299" y="20824"/>
                    <a:pt x="12811" y="20312"/>
                    <a:pt x="12811" y="19681"/>
                  </a:cubicBezTo>
                  <a:lnTo>
                    <a:pt x="12811" y="0"/>
                  </a:ln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0"/>
            <p:cNvSpPr/>
            <p:nvPr/>
          </p:nvSpPr>
          <p:spPr>
            <a:xfrm>
              <a:off x="5178325" y="4060450"/>
              <a:ext cx="91700" cy="43475"/>
            </a:xfrm>
            <a:custGeom>
              <a:rect b="b" l="l" r="r" t="t"/>
              <a:pathLst>
                <a:path extrusionOk="0" h="1739" w="3668">
                  <a:moveTo>
                    <a:pt x="619" y="1"/>
                  </a:moveTo>
                  <a:cubicBezTo>
                    <a:pt x="274" y="1"/>
                    <a:pt x="0" y="274"/>
                    <a:pt x="0" y="620"/>
                  </a:cubicBezTo>
                  <a:lnTo>
                    <a:pt x="0" y="1739"/>
                  </a:lnTo>
                  <a:lnTo>
                    <a:pt x="3667" y="1739"/>
                  </a:lnTo>
                  <a:lnTo>
                    <a:pt x="3667" y="620"/>
                  </a:lnTo>
                  <a:cubicBezTo>
                    <a:pt x="3667" y="274"/>
                    <a:pt x="3381" y="1"/>
                    <a:pt x="30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0"/>
            <p:cNvSpPr/>
            <p:nvPr/>
          </p:nvSpPr>
          <p:spPr>
            <a:xfrm>
              <a:off x="5159550" y="4650400"/>
              <a:ext cx="128925" cy="350375"/>
            </a:xfrm>
            <a:custGeom>
              <a:rect b="b" l="l" r="r" t="t"/>
              <a:pathLst>
                <a:path extrusionOk="0" h="14015" w="5157">
                  <a:moveTo>
                    <a:pt x="2585" y="1"/>
                  </a:moveTo>
                  <a:lnTo>
                    <a:pt x="1" y="8180"/>
                  </a:lnTo>
                  <a:lnTo>
                    <a:pt x="2585" y="8180"/>
                  </a:lnTo>
                  <a:lnTo>
                    <a:pt x="2585" y="14014"/>
                  </a:lnTo>
                  <a:lnTo>
                    <a:pt x="5156" y="5835"/>
                  </a:lnTo>
                  <a:lnTo>
                    <a:pt x="2585" y="5835"/>
                  </a:lnTo>
                  <a:lnTo>
                    <a:pt x="2585" y="1"/>
                  </a:lnTo>
                  <a:close/>
                </a:path>
              </a:pathLst>
            </a:custGeom>
            <a:solidFill>
              <a:srgbClr val="FFD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0"/>
            <p:cNvSpPr/>
            <p:nvPr/>
          </p:nvSpPr>
          <p:spPr>
            <a:xfrm>
              <a:off x="5217900" y="4149450"/>
              <a:ext cx="12225" cy="91700"/>
            </a:xfrm>
            <a:custGeom>
              <a:rect b="b" l="l" r="r" t="t"/>
              <a:pathLst>
                <a:path extrusionOk="0" h="3668" w="489">
                  <a:moveTo>
                    <a:pt x="1" y="0"/>
                  </a:moveTo>
                  <a:lnTo>
                    <a:pt x="1" y="3668"/>
                  </a:lnTo>
                  <a:lnTo>
                    <a:pt x="489" y="3668"/>
                  </a:lnTo>
                  <a:lnTo>
                    <a:pt x="489" y="0"/>
                  </a:ln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0"/>
            <p:cNvSpPr/>
            <p:nvPr/>
          </p:nvSpPr>
          <p:spPr>
            <a:xfrm>
              <a:off x="5178325" y="4189325"/>
              <a:ext cx="91700" cy="11950"/>
            </a:xfrm>
            <a:custGeom>
              <a:rect b="b" l="l" r="r" t="t"/>
              <a:pathLst>
                <a:path extrusionOk="0" h="478" w="3668">
                  <a:moveTo>
                    <a:pt x="0" y="1"/>
                  </a:moveTo>
                  <a:lnTo>
                    <a:pt x="0" y="477"/>
                  </a:lnTo>
                  <a:lnTo>
                    <a:pt x="3667" y="477"/>
                  </a:lnTo>
                  <a:lnTo>
                    <a:pt x="3667" y="1"/>
                  </a:ln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0"/>
            <p:cNvSpPr/>
            <p:nvPr/>
          </p:nvSpPr>
          <p:spPr>
            <a:xfrm>
              <a:off x="5178325" y="4439675"/>
              <a:ext cx="91700" cy="12225"/>
            </a:xfrm>
            <a:custGeom>
              <a:rect b="b" l="l" r="r" t="t"/>
              <a:pathLst>
                <a:path extrusionOk="0" h="489" w="3668">
                  <a:moveTo>
                    <a:pt x="0" y="0"/>
                  </a:moveTo>
                  <a:lnTo>
                    <a:pt x="0" y="488"/>
                  </a:lnTo>
                  <a:lnTo>
                    <a:pt x="3667" y="488"/>
                  </a:lnTo>
                  <a:lnTo>
                    <a:pt x="3667" y="0"/>
                  </a:ln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0"/>
            <p:cNvSpPr/>
            <p:nvPr/>
          </p:nvSpPr>
          <p:spPr>
            <a:xfrm>
              <a:off x="4183850" y="4848350"/>
              <a:ext cx="981975" cy="320300"/>
            </a:xfrm>
            <a:custGeom>
              <a:rect b="b" l="l" r="r" t="t"/>
              <a:pathLst>
                <a:path extrusionOk="0" h="12812" w="39279">
                  <a:moveTo>
                    <a:pt x="1131" y="0"/>
                  </a:moveTo>
                  <a:cubicBezTo>
                    <a:pt x="512" y="0"/>
                    <a:pt x="0" y="512"/>
                    <a:pt x="0" y="1131"/>
                  </a:cubicBezTo>
                  <a:lnTo>
                    <a:pt x="0" y="11668"/>
                  </a:lnTo>
                  <a:cubicBezTo>
                    <a:pt x="0" y="12299"/>
                    <a:pt x="512" y="12811"/>
                    <a:pt x="1131" y="12811"/>
                  </a:cubicBezTo>
                  <a:lnTo>
                    <a:pt x="38148" y="12811"/>
                  </a:lnTo>
                  <a:cubicBezTo>
                    <a:pt x="38767" y="12811"/>
                    <a:pt x="39279" y="12299"/>
                    <a:pt x="39279" y="11668"/>
                  </a:cubicBezTo>
                  <a:lnTo>
                    <a:pt x="39279" y="1131"/>
                  </a:lnTo>
                  <a:cubicBezTo>
                    <a:pt x="39279" y="512"/>
                    <a:pt x="38767" y="0"/>
                    <a:pt x="38148" y="0"/>
                  </a:cubicBezTo>
                  <a:close/>
                </a:path>
              </a:pathLst>
            </a:custGeom>
            <a:solidFill>
              <a:srgbClr val="FFD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0"/>
            <p:cNvSpPr/>
            <p:nvPr/>
          </p:nvSpPr>
          <p:spPr>
            <a:xfrm>
              <a:off x="4645200" y="4848350"/>
              <a:ext cx="520625" cy="320300"/>
            </a:xfrm>
            <a:custGeom>
              <a:rect b="b" l="l" r="r" t="t"/>
              <a:pathLst>
                <a:path extrusionOk="0" h="12812" w="20825">
                  <a:moveTo>
                    <a:pt x="1" y="0"/>
                  </a:moveTo>
                  <a:lnTo>
                    <a:pt x="1" y="12811"/>
                  </a:lnTo>
                  <a:lnTo>
                    <a:pt x="19694" y="12811"/>
                  </a:lnTo>
                  <a:cubicBezTo>
                    <a:pt x="20313" y="12811"/>
                    <a:pt x="20825" y="12299"/>
                    <a:pt x="20825" y="11668"/>
                  </a:cubicBezTo>
                  <a:lnTo>
                    <a:pt x="20825" y="1131"/>
                  </a:lnTo>
                  <a:cubicBezTo>
                    <a:pt x="20825" y="512"/>
                    <a:pt x="20313" y="0"/>
                    <a:pt x="19694" y="0"/>
                  </a:cubicBez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0"/>
            <p:cNvSpPr/>
            <p:nvPr/>
          </p:nvSpPr>
          <p:spPr>
            <a:xfrm>
              <a:off x="4140375" y="4962650"/>
              <a:ext cx="43500" cy="91700"/>
            </a:xfrm>
            <a:custGeom>
              <a:rect b="b" l="l" r="r" t="t"/>
              <a:pathLst>
                <a:path extrusionOk="0" h="3668" w="1740">
                  <a:moveTo>
                    <a:pt x="620" y="0"/>
                  </a:moveTo>
                  <a:cubicBezTo>
                    <a:pt x="275" y="0"/>
                    <a:pt x="1" y="274"/>
                    <a:pt x="1" y="619"/>
                  </a:cubicBezTo>
                  <a:lnTo>
                    <a:pt x="1" y="3048"/>
                  </a:lnTo>
                  <a:cubicBezTo>
                    <a:pt x="1" y="3382"/>
                    <a:pt x="275" y="3667"/>
                    <a:pt x="620" y="3667"/>
                  </a:cubicBezTo>
                  <a:lnTo>
                    <a:pt x="1739" y="3667"/>
                  </a:lnTo>
                  <a:lnTo>
                    <a:pt x="173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0"/>
            <p:cNvSpPr/>
            <p:nvPr/>
          </p:nvSpPr>
          <p:spPr>
            <a:xfrm>
              <a:off x="4730350" y="4943900"/>
              <a:ext cx="350350" cy="128900"/>
            </a:xfrm>
            <a:custGeom>
              <a:rect b="b" l="l" r="r" t="t"/>
              <a:pathLst>
                <a:path extrusionOk="0" h="5156" w="14014">
                  <a:moveTo>
                    <a:pt x="5834" y="0"/>
                  </a:moveTo>
                  <a:lnTo>
                    <a:pt x="5834" y="2584"/>
                  </a:lnTo>
                  <a:lnTo>
                    <a:pt x="0" y="2584"/>
                  </a:lnTo>
                  <a:lnTo>
                    <a:pt x="8180" y="5156"/>
                  </a:lnTo>
                  <a:lnTo>
                    <a:pt x="8180" y="2584"/>
                  </a:lnTo>
                  <a:lnTo>
                    <a:pt x="14014" y="2584"/>
                  </a:lnTo>
                  <a:lnTo>
                    <a:pt x="5834" y="0"/>
                  </a:lnTo>
                  <a:close/>
                </a:path>
              </a:pathLst>
            </a:custGeom>
            <a:solidFill>
              <a:srgbClr val="FFD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0"/>
            <p:cNvSpPr/>
            <p:nvPr/>
          </p:nvSpPr>
          <p:spPr>
            <a:xfrm>
              <a:off x="4229375" y="5002525"/>
              <a:ext cx="91725" cy="11925"/>
            </a:xfrm>
            <a:custGeom>
              <a:rect b="b" l="l" r="r" t="t"/>
              <a:pathLst>
                <a:path extrusionOk="0" h="477" w="3669">
                  <a:moveTo>
                    <a:pt x="1" y="1"/>
                  </a:moveTo>
                  <a:lnTo>
                    <a:pt x="1" y="477"/>
                  </a:lnTo>
                  <a:lnTo>
                    <a:pt x="3668" y="477"/>
                  </a:lnTo>
                  <a:lnTo>
                    <a:pt x="3668" y="1"/>
                  </a:ln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0"/>
            <p:cNvSpPr/>
            <p:nvPr/>
          </p:nvSpPr>
          <p:spPr>
            <a:xfrm>
              <a:off x="4269275" y="4962650"/>
              <a:ext cx="11925" cy="91700"/>
            </a:xfrm>
            <a:custGeom>
              <a:rect b="b" l="l" r="r" t="t"/>
              <a:pathLst>
                <a:path extrusionOk="0" h="3668" w="477">
                  <a:moveTo>
                    <a:pt x="0" y="0"/>
                  </a:moveTo>
                  <a:lnTo>
                    <a:pt x="0" y="3667"/>
                  </a:lnTo>
                  <a:lnTo>
                    <a:pt x="477" y="3667"/>
                  </a:lnTo>
                  <a:lnTo>
                    <a:pt x="477" y="0"/>
                  </a:ln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0"/>
            <p:cNvSpPr/>
            <p:nvPr/>
          </p:nvSpPr>
          <p:spPr>
            <a:xfrm>
              <a:off x="4519600" y="4962650"/>
              <a:ext cx="12225" cy="91700"/>
            </a:xfrm>
            <a:custGeom>
              <a:rect b="b" l="l" r="r" t="t"/>
              <a:pathLst>
                <a:path extrusionOk="0" h="3668" w="489">
                  <a:moveTo>
                    <a:pt x="1" y="0"/>
                  </a:moveTo>
                  <a:lnTo>
                    <a:pt x="1" y="3667"/>
                  </a:lnTo>
                  <a:lnTo>
                    <a:pt x="489" y="3667"/>
                  </a:lnTo>
                  <a:lnTo>
                    <a:pt x="489" y="0"/>
                  </a:ln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0"/>
            <p:cNvSpPr/>
            <p:nvPr/>
          </p:nvSpPr>
          <p:spPr>
            <a:xfrm>
              <a:off x="3425725" y="3713375"/>
              <a:ext cx="196775" cy="151850"/>
            </a:xfrm>
            <a:custGeom>
              <a:rect b="b" l="l" r="r" t="t"/>
              <a:pathLst>
                <a:path extrusionOk="0" h="6074" w="7871">
                  <a:moveTo>
                    <a:pt x="0" y="1"/>
                  </a:moveTo>
                  <a:lnTo>
                    <a:pt x="0" y="6073"/>
                  </a:lnTo>
                  <a:lnTo>
                    <a:pt x="7870" y="6073"/>
                  </a:lnTo>
                  <a:lnTo>
                    <a:pt x="7870" y="1"/>
                  </a:lnTo>
                  <a:close/>
                </a:path>
              </a:pathLst>
            </a:custGeom>
            <a:solidFill>
              <a:srgbClr val="FFD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0"/>
            <p:cNvSpPr/>
            <p:nvPr/>
          </p:nvSpPr>
          <p:spPr>
            <a:xfrm>
              <a:off x="3408150" y="3630050"/>
              <a:ext cx="231900" cy="98825"/>
            </a:xfrm>
            <a:custGeom>
              <a:rect b="b" l="l" r="r" t="t"/>
              <a:pathLst>
                <a:path extrusionOk="0" h="3953" w="9276">
                  <a:moveTo>
                    <a:pt x="989" y="0"/>
                  </a:moveTo>
                  <a:cubicBezTo>
                    <a:pt x="441" y="0"/>
                    <a:pt x="1" y="441"/>
                    <a:pt x="1" y="988"/>
                  </a:cubicBezTo>
                  <a:lnTo>
                    <a:pt x="1" y="3953"/>
                  </a:lnTo>
                  <a:lnTo>
                    <a:pt x="9276" y="3953"/>
                  </a:lnTo>
                  <a:lnTo>
                    <a:pt x="9276" y="988"/>
                  </a:lnTo>
                  <a:cubicBezTo>
                    <a:pt x="9276" y="441"/>
                    <a:pt x="8835" y="0"/>
                    <a:pt x="8287" y="0"/>
                  </a:cubicBez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0"/>
            <p:cNvSpPr/>
            <p:nvPr/>
          </p:nvSpPr>
          <p:spPr>
            <a:xfrm>
              <a:off x="3218850" y="3865200"/>
              <a:ext cx="610200" cy="1273675"/>
            </a:xfrm>
            <a:custGeom>
              <a:rect b="b" l="l" r="r" t="t"/>
              <a:pathLst>
                <a:path extrusionOk="0" h="50947" w="24408">
                  <a:moveTo>
                    <a:pt x="8263" y="0"/>
                  </a:moveTo>
                  <a:cubicBezTo>
                    <a:pt x="4596" y="1536"/>
                    <a:pt x="2000" y="5155"/>
                    <a:pt x="2000" y="9406"/>
                  </a:cubicBezTo>
                  <a:cubicBezTo>
                    <a:pt x="2000" y="10347"/>
                    <a:pt x="2131" y="11263"/>
                    <a:pt x="2370" y="12132"/>
                  </a:cubicBezTo>
                  <a:cubicBezTo>
                    <a:pt x="3239" y="15276"/>
                    <a:pt x="2882" y="18633"/>
                    <a:pt x="1405" y="21538"/>
                  </a:cubicBezTo>
                  <a:cubicBezTo>
                    <a:pt x="488" y="23396"/>
                    <a:pt x="0" y="25444"/>
                    <a:pt x="0" y="27515"/>
                  </a:cubicBezTo>
                  <a:lnTo>
                    <a:pt x="0" y="46922"/>
                  </a:lnTo>
                  <a:cubicBezTo>
                    <a:pt x="0" y="49149"/>
                    <a:pt x="1798" y="50947"/>
                    <a:pt x="4013" y="50947"/>
                  </a:cubicBezTo>
                  <a:lnTo>
                    <a:pt x="20384" y="50947"/>
                  </a:lnTo>
                  <a:cubicBezTo>
                    <a:pt x="22336" y="50947"/>
                    <a:pt x="23967" y="49566"/>
                    <a:pt x="24325" y="47708"/>
                  </a:cubicBezTo>
                  <a:cubicBezTo>
                    <a:pt x="24384" y="47458"/>
                    <a:pt x="24408" y="47196"/>
                    <a:pt x="24408" y="46922"/>
                  </a:cubicBezTo>
                  <a:lnTo>
                    <a:pt x="24408" y="27515"/>
                  </a:lnTo>
                  <a:cubicBezTo>
                    <a:pt x="24408" y="27289"/>
                    <a:pt x="24408" y="27075"/>
                    <a:pt x="24384" y="26849"/>
                  </a:cubicBezTo>
                  <a:cubicBezTo>
                    <a:pt x="24301" y="25015"/>
                    <a:pt x="23825" y="23193"/>
                    <a:pt x="22991" y="21538"/>
                  </a:cubicBezTo>
                  <a:cubicBezTo>
                    <a:pt x="21515" y="18609"/>
                    <a:pt x="21181" y="15240"/>
                    <a:pt x="22051" y="12085"/>
                  </a:cubicBezTo>
                  <a:cubicBezTo>
                    <a:pt x="22372" y="10882"/>
                    <a:pt x="22491" y="9585"/>
                    <a:pt x="22336" y="8251"/>
                  </a:cubicBezTo>
                  <a:cubicBezTo>
                    <a:pt x="21932" y="4548"/>
                    <a:pt x="19467" y="1405"/>
                    <a:pt x="16145" y="0"/>
                  </a:cubicBezTo>
                  <a:close/>
                </a:path>
              </a:pathLst>
            </a:custGeom>
            <a:solidFill>
              <a:srgbClr val="FFD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0"/>
            <p:cNvSpPr/>
            <p:nvPr/>
          </p:nvSpPr>
          <p:spPr>
            <a:xfrm>
              <a:off x="3361125" y="4536400"/>
              <a:ext cx="467925" cy="521525"/>
            </a:xfrm>
            <a:custGeom>
              <a:rect b="b" l="l" r="r" t="t"/>
              <a:pathLst>
                <a:path extrusionOk="0" h="20861" w="18717">
                  <a:moveTo>
                    <a:pt x="0" y="1"/>
                  </a:moveTo>
                  <a:lnTo>
                    <a:pt x="0" y="20860"/>
                  </a:lnTo>
                  <a:lnTo>
                    <a:pt x="18634" y="20860"/>
                  </a:lnTo>
                  <a:cubicBezTo>
                    <a:pt x="18693" y="20610"/>
                    <a:pt x="18717" y="20348"/>
                    <a:pt x="18717" y="20074"/>
                  </a:cubicBezTo>
                  <a:lnTo>
                    <a:pt x="18717" y="667"/>
                  </a:lnTo>
                  <a:cubicBezTo>
                    <a:pt x="18717" y="441"/>
                    <a:pt x="18717" y="227"/>
                    <a:pt x="1869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0"/>
            <p:cNvSpPr/>
            <p:nvPr/>
          </p:nvSpPr>
          <p:spPr>
            <a:xfrm>
              <a:off x="3451300" y="4612900"/>
              <a:ext cx="377750" cy="108375"/>
            </a:xfrm>
            <a:custGeom>
              <a:rect b="b" l="l" r="r" t="t"/>
              <a:pathLst>
                <a:path extrusionOk="0" h="4335" w="15110">
                  <a:moveTo>
                    <a:pt x="1" y="0"/>
                  </a:moveTo>
                  <a:lnTo>
                    <a:pt x="1" y="4334"/>
                  </a:lnTo>
                  <a:lnTo>
                    <a:pt x="15110" y="4334"/>
                  </a:lnTo>
                  <a:lnTo>
                    <a:pt x="1511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0"/>
            <p:cNvSpPr/>
            <p:nvPr/>
          </p:nvSpPr>
          <p:spPr>
            <a:xfrm>
              <a:off x="3451300" y="4794175"/>
              <a:ext cx="377750" cy="30975"/>
            </a:xfrm>
            <a:custGeom>
              <a:rect b="b" l="l" r="r" t="t"/>
              <a:pathLst>
                <a:path extrusionOk="0" h="1239" w="15110">
                  <a:moveTo>
                    <a:pt x="1" y="0"/>
                  </a:moveTo>
                  <a:lnTo>
                    <a:pt x="1" y="1239"/>
                  </a:lnTo>
                  <a:lnTo>
                    <a:pt x="15110" y="1239"/>
                  </a:lnTo>
                  <a:lnTo>
                    <a:pt x="1511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0"/>
            <p:cNvSpPr/>
            <p:nvPr/>
          </p:nvSpPr>
          <p:spPr>
            <a:xfrm>
              <a:off x="3451300" y="4935550"/>
              <a:ext cx="377750" cy="31000"/>
            </a:xfrm>
            <a:custGeom>
              <a:rect b="b" l="l" r="r" t="t"/>
              <a:pathLst>
                <a:path extrusionOk="0" h="1240" w="15110">
                  <a:moveTo>
                    <a:pt x="1" y="1"/>
                  </a:moveTo>
                  <a:lnTo>
                    <a:pt x="1" y="1239"/>
                  </a:lnTo>
                  <a:lnTo>
                    <a:pt x="15110" y="1239"/>
                  </a:lnTo>
                  <a:lnTo>
                    <a:pt x="151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0"/>
            <p:cNvSpPr/>
            <p:nvPr/>
          </p:nvSpPr>
          <p:spPr>
            <a:xfrm>
              <a:off x="3451300" y="4867700"/>
              <a:ext cx="377750" cy="30975"/>
            </a:xfrm>
            <a:custGeom>
              <a:rect b="b" l="l" r="r" t="t"/>
              <a:pathLst>
                <a:path extrusionOk="0" h="1239" w="15110">
                  <a:moveTo>
                    <a:pt x="1" y="0"/>
                  </a:moveTo>
                  <a:lnTo>
                    <a:pt x="1" y="1238"/>
                  </a:lnTo>
                  <a:lnTo>
                    <a:pt x="15110" y="1238"/>
                  </a:lnTo>
                  <a:lnTo>
                    <a:pt x="1511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30"/>
            <p:cNvSpPr/>
            <p:nvPr/>
          </p:nvSpPr>
          <p:spPr>
            <a:xfrm>
              <a:off x="5654575" y="4584425"/>
              <a:ext cx="670625" cy="513550"/>
            </a:xfrm>
            <a:custGeom>
              <a:rect b="b" l="l" r="r" t="t"/>
              <a:pathLst>
                <a:path extrusionOk="0" h="20542" w="26825">
                  <a:moveTo>
                    <a:pt x="15230" y="1"/>
                  </a:moveTo>
                  <a:cubicBezTo>
                    <a:pt x="14481" y="1"/>
                    <a:pt x="13726" y="85"/>
                    <a:pt x="12978" y="258"/>
                  </a:cubicBezTo>
                  <a:cubicBezTo>
                    <a:pt x="9287" y="1104"/>
                    <a:pt x="6370" y="3878"/>
                    <a:pt x="5346" y="7485"/>
                  </a:cubicBezTo>
                  <a:cubicBezTo>
                    <a:pt x="4715" y="9736"/>
                    <a:pt x="3036" y="11546"/>
                    <a:pt x="857" y="12343"/>
                  </a:cubicBezTo>
                  <a:lnTo>
                    <a:pt x="0" y="12653"/>
                  </a:lnTo>
                  <a:lnTo>
                    <a:pt x="2036" y="18261"/>
                  </a:lnTo>
                  <a:lnTo>
                    <a:pt x="2893" y="17951"/>
                  </a:lnTo>
                  <a:cubicBezTo>
                    <a:pt x="3680" y="17663"/>
                    <a:pt x="4500" y="17521"/>
                    <a:pt x="5323" y="17521"/>
                  </a:cubicBezTo>
                  <a:cubicBezTo>
                    <a:pt x="6779" y="17521"/>
                    <a:pt x="8245" y="17965"/>
                    <a:pt x="9561" y="18832"/>
                  </a:cubicBezTo>
                  <a:cubicBezTo>
                    <a:pt x="11259" y="19962"/>
                    <a:pt x="13249" y="20542"/>
                    <a:pt x="15250" y="20542"/>
                  </a:cubicBezTo>
                  <a:cubicBezTo>
                    <a:pt x="16433" y="20542"/>
                    <a:pt x="17620" y="20339"/>
                    <a:pt x="18752" y="19927"/>
                  </a:cubicBezTo>
                  <a:cubicBezTo>
                    <a:pt x="24074" y="17987"/>
                    <a:pt x="26825" y="12081"/>
                    <a:pt x="24884" y="6759"/>
                  </a:cubicBezTo>
                  <a:cubicBezTo>
                    <a:pt x="24753" y="6390"/>
                    <a:pt x="24598" y="6033"/>
                    <a:pt x="24432" y="5688"/>
                  </a:cubicBezTo>
                  <a:cubicBezTo>
                    <a:pt x="22690" y="2175"/>
                    <a:pt x="19043" y="1"/>
                    <a:pt x="15230" y="1"/>
                  </a:cubicBez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0"/>
            <p:cNvSpPr/>
            <p:nvPr/>
          </p:nvSpPr>
          <p:spPr>
            <a:xfrm>
              <a:off x="5543825" y="4921275"/>
              <a:ext cx="130100" cy="146725"/>
            </a:xfrm>
            <a:custGeom>
              <a:rect b="b" l="l" r="r" t="t"/>
              <a:pathLst>
                <a:path extrusionOk="0" h="5869" w="5204">
                  <a:moveTo>
                    <a:pt x="3466" y="0"/>
                  </a:moveTo>
                  <a:lnTo>
                    <a:pt x="572" y="1060"/>
                  </a:lnTo>
                  <a:cubicBezTo>
                    <a:pt x="203" y="1191"/>
                    <a:pt x="1" y="1608"/>
                    <a:pt x="144" y="1989"/>
                  </a:cubicBezTo>
                  <a:lnTo>
                    <a:pt x="1382" y="5382"/>
                  </a:lnTo>
                  <a:cubicBezTo>
                    <a:pt x="1484" y="5680"/>
                    <a:pt x="1761" y="5868"/>
                    <a:pt x="2059" y="5868"/>
                  </a:cubicBezTo>
                  <a:cubicBezTo>
                    <a:pt x="2143" y="5868"/>
                    <a:pt x="2228" y="5854"/>
                    <a:pt x="2311" y="5822"/>
                  </a:cubicBezTo>
                  <a:lnTo>
                    <a:pt x="5204" y="4775"/>
                  </a:lnTo>
                  <a:lnTo>
                    <a:pt x="3466" y="0"/>
                  </a:ln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0"/>
            <p:cNvSpPr/>
            <p:nvPr/>
          </p:nvSpPr>
          <p:spPr>
            <a:xfrm>
              <a:off x="5536400" y="4953425"/>
              <a:ext cx="111650" cy="95525"/>
            </a:xfrm>
            <a:custGeom>
              <a:rect b="b" l="l" r="r" t="t"/>
              <a:pathLst>
                <a:path extrusionOk="0" h="3821" w="4466">
                  <a:moveTo>
                    <a:pt x="3501" y="0"/>
                  </a:moveTo>
                  <a:lnTo>
                    <a:pt x="441" y="1119"/>
                  </a:lnTo>
                  <a:cubicBezTo>
                    <a:pt x="155" y="1227"/>
                    <a:pt x="0" y="1536"/>
                    <a:pt x="107" y="1822"/>
                  </a:cubicBezTo>
                  <a:lnTo>
                    <a:pt x="703" y="3465"/>
                  </a:lnTo>
                  <a:cubicBezTo>
                    <a:pt x="787" y="3679"/>
                    <a:pt x="994" y="3821"/>
                    <a:pt x="1218" y="3821"/>
                  </a:cubicBezTo>
                  <a:cubicBezTo>
                    <a:pt x="1280" y="3821"/>
                    <a:pt x="1343" y="3810"/>
                    <a:pt x="1405" y="3786"/>
                  </a:cubicBezTo>
                  <a:lnTo>
                    <a:pt x="4465" y="2667"/>
                  </a:lnTo>
                  <a:lnTo>
                    <a:pt x="3501" y="0"/>
                  </a:ln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0"/>
            <p:cNvSpPr/>
            <p:nvPr/>
          </p:nvSpPr>
          <p:spPr>
            <a:xfrm>
              <a:off x="5682250" y="4743075"/>
              <a:ext cx="379825" cy="233000"/>
            </a:xfrm>
            <a:custGeom>
              <a:rect b="b" l="l" r="r" t="t"/>
              <a:pathLst>
                <a:path extrusionOk="0" h="9320" w="15193">
                  <a:moveTo>
                    <a:pt x="11395" y="1342"/>
                  </a:moveTo>
                  <a:lnTo>
                    <a:pt x="10692" y="4961"/>
                  </a:lnTo>
                  <a:cubicBezTo>
                    <a:pt x="10668" y="5104"/>
                    <a:pt x="10716" y="5259"/>
                    <a:pt x="10835" y="5354"/>
                  </a:cubicBezTo>
                  <a:lnTo>
                    <a:pt x="13704" y="7676"/>
                  </a:lnTo>
                  <a:lnTo>
                    <a:pt x="1774" y="8426"/>
                  </a:lnTo>
                  <a:lnTo>
                    <a:pt x="1774" y="8426"/>
                  </a:lnTo>
                  <a:lnTo>
                    <a:pt x="11395" y="1342"/>
                  </a:lnTo>
                  <a:close/>
                  <a:moveTo>
                    <a:pt x="11994" y="0"/>
                  </a:moveTo>
                  <a:cubicBezTo>
                    <a:pt x="11908" y="0"/>
                    <a:pt x="11818" y="27"/>
                    <a:pt x="11740" y="80"/>
                  </a:cubicBezTo>
                  <a:lnTo>
                    <a:pt x="191" y="8593"/>
                  </a:lnTo>
                  <a:cubicBezTo>
                    <a:pt x="48" y="8700"/>
                    <a:pt x="0" y="8890"/>
                    <a:pt x="60" y="9057"/>
                  </a:cubicBezTo>
                  <a:cubicBezTo>
                    <a:pt x="116" y="9215"/>
                    <a:pt x="269" y="9320"/>
                    <a:pt x="438" y="9320"/>
                  </a:cubicBezTo>
                  <a:cubicBezTo>
                    <a:pt x="447" y="9320"/>
                    <a:pt x="456" y="9320"/>
                    <a:pt x="465" y="9319"/>
                  </a:cubicBezTo>
                  <a:lnTo>
                    <a:pt x="14776" y="8414"/>
                  </a:lnTo>
                  <a:cubicBezTo>
                    <a:pt x="14943" y="8402"/>
                    <a:pt x="15086" y="8295"/>
                    <a:pt x="15133" y="8128"/>
                  </a:cubicBezTo>
                  <a:cubicBezTo>
                    <a:pt x="15193" y="7974"/>
                    <a:pt x="15133" y="7807"/>
                    <a:pt x="15002" y="7700"/>
                  </a:cubicBezTo>
                  <a:lnTo>
                    <a:pt x="11526" y="4878"/>
                  </a:lnTo>
                  <a:lnTo>
                    <a:pt x="12371" y="473"/>
                  </a:lnTo>
                  <a:cubicBezTo>
                    <a:pt x="12407" y="318"/>
                    <a:pt x="12335" y="151"/>
                    <a:pt x="12192" y="56"/>
                  </a:cubicBezTo>
                  <a:cubicBezTo>
                    <a:pt x="12133" y="18"/>
                    <a:pt x="12065" y="0"/>
                    <a:pt x="11994" y="0"/>
                  </a:cubicBezTo>
                  <a:close/>
                </a:path>
              </a:pathLst>
            </a:custGeom>
            <a:solidFill>
              <a:srgbClr val="449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0"/>
            <p:cNvSpPr/>
            <p:nvPr/>
          </p:nvSpPr>
          <p:spPr>
            <a:xfrm>
              <a:off x="5554850" y="4890025"/>
              <a:ext cx="165825" cy="187200"/>
            </a:xfrm>
            <a:custGeom>
              <a:rect b="b" l="l" r="r" t="t"/>
              <a:pathLst>
                <a:path extrusionOk="0" h="7488" w="6633">
                  <a:moveTo>
                    <a:pt x="4418" y="0"/>
                  </a:moveTo>
                  <a:lnTo>
                    <a:pt x="739" y="1346"/>
                  </a:lnTo>
                  <a:cubicBezTo>
                    <a:pt x="250" y="1512"/>
                    <a:pt x="0" y="2060"/>
                    <a:pt x="179" y="2536"/>
                  </a:cubicBezTo>
                  <a:lnTo>
                    <a:pt x="1751" y="6870"/>
                  </a:lnTo>
                  <a:cubicBezTo>
                    <a:pt x="1890" y="7251"/>
                    <a:pt x="2248" y="7487"/>
                    <a:pt x="2630" y="7487"/>
                  </a:cubicBezTo>
                  <a:cubicBezTo>
                    <a:pt x="2737" y="7487"/>
                    <a:pt x="2846" y="7469"/>
                    <a:pt x="2953" y="7430"/>
                  </a:cubicBezTo>
                  <a:lnTo>
                    <a:pt x="6632" y="6084"/>
                  </a:lnTo>
                  <a:lnTo>
                    <a:pt x="4418" y="0"/>
                  </a:ln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0"/>
            <p:cNvSpPr/>
            <p:nvPr/>
          </p:nvSpPr>
          <p:spPr>
            <a:xfrm>
              <a:off x="5606650" y="4898950"/>
              <a:ext cx="78300" cy="169675"/>
            </a:xfrm>
            <a:custGeom>
              <a:rect b="b" l="l" r="r" t="t"/>
              <a:pathLst>
                <a:path extrusionOk="0" h="6787" w="3132">
                  <a:moveTo>
                    <a:pt x="750" y="0"/>
                  </a:moveTo>
                  <a:lnTo>
                    <a:pt x="0" y="274"/>
                  </a:lnTo>
                  <a:lnTo>
                    <a:pt x="2369" y="6787"/>
                  </a:lnTo>
                  <a:lnTo>
                    <a:pt x="3131" y="6501"/>
                  </a:lnTo>
                  <a:lnTo>
                    <a:pt x="750" y="0"/>
                  </a:lnTo>
                  <a:close/>
                </a:path>
              </a:pathLst>
            </a:custGeom>
            <a:solidFill>
              <a:srgbClr val="FBF5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0"/>
            <p:cNvSpPr/>
            <p:nvPr/>
          </p:nvSpPr>
          <p:spPr>
            <a:xfrm>
              <a:off x="5644150" y="4884650"/>
              <a:ext cx="78300" cy="169700"/>
            </a:xfrm>
            <a:custGeom>
              <a:rect b="b" l="l" r="r" t="t"/>
              <a:pathLst>
                <a:path extrusionOk="0" h="6788" w="3132">
                  <a:moveTo>
                    <a:pt x="762" y="1"/>
                  </a:moveTo>
                  <a:lnTo>
                    <a:pt x="0" y="275"/>
                  </a:lnTo>
                  <a:lnTo>
                    <a:pt x="2370" y="6787"/>
                  </a:lnTo>
                  <a:lnTo>
                    <a:pt x="3132" y="6502"/>
                  </a:lnTo>
                  <a:lnTo>
                    <a:pt x="762" y="1"/>
                  </a:lnTo>
                  <a:close/>
                </a:path>
              </a:pathLst>
            </a:custGeom>
            <a:solidFill>
              <a:srgbClr val="FBF5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0"/>
            <p:cNvSpPr/>
            <p:nvPr/>
          </p:nvSpPr>
          <p:spPr>
            <a:xfrm>
              <a:off x="5567950" y="4912350"/>
              <a:ext cx="78300" cy="169675"/>
            </a:xfrm>
            <a:custGeom>
              <a:rect b="b" l="l" r="r" t="t"/>
              <a:pathLst>
                <a:path extrusionOk="0" h="6787" w="3132">
                  <a:moveTo>
                    <a:pt x="762" y="0"/>
                  </a:moveTo>
                  <a:lnTo>
                    <a:pt x="0" y="286"/>
                  </a:lnTo>
                  <a:lnTo>
                    <a:pt x="2370" y="6787"/>
                  </a:lnTo>
                  <a:lnTo>
                    <a:pt x="3132" y="6501"/>
                  </a:lnTo>
                  <a:lnTo>
                    <a:pt x="762" y="0"/>
                  </a:lnTo>
                  <a:close/>
                </a:path>
              </a:pathLst>
            </a:custGeom>
            <a:solidFill>
              <a:srgbClr val="FBF5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0"/>
            <p:cNvSpPr/>
            <p:nvPr/>
          </p:nvSpPr>
          <p:spPr>
            <a:xfrm>
              <a:off x="2605975" y="3858350"/>
              <a:ext cx="559900" cy="1092700"/>
            </a:xfrm>
            <a:custGeom>
              <a:rect b="b" l="l" r="r" t="t"/>
              <a:pathLst>
                <a:path extrusionOk="0" h="43708" w="22396">
                  <a:moveTo>
                    <a:pt x="0" y="0"/>
                  </a:moveTo>
                  <a:lnTo>
                    <a:pt x="3143" y="43708"/>
                  </a:lnTo>
                  <a:lnTo>
                    <a:pt x="19241" y="43708"/>
                  </a:lnTo>
                  <a:lnTo>
                    <a:pt x="2239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0"/>
            <p:cNvSpPr/>
            <p:nvPr/>
          </p:nvSpPr>
          <p:spPr>
            <a:xfrm>
              <a:off x="2684550" y="4951025"/>
              <a:ext cx="402450" cy="169100"/>
            </a:xfrm>
            <a:custGeom>
              <a:rect b="b" l="l" r="r" t="t"/>
              <a:pathLst>
                <a:path extrusionOk="0" h="6764" w="16098">
                  <a:moveTo>
                    <a:pt x="0" y="1"/>
                  </a:moveTo>
                  <a:lnTo>
                    <a:pt x="0" y="6764"/>
                  </a:lnTo>
                  <a:lnTo>
                    <a:pt x="16098" y="6764"/>
                  </a:lnTo>
                  <a:lnTo>
                    <a:pt x="16098" y="1"/>
                  </a:ln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0"/>
            <p:cNvSpPr/>
            <p:nvPr/>
          </p:nvSpPr>
          <p:spPr>
            <a:xfrm>
              <a:off x="2836650" y="5041825"/>
              <a:ext cx="98550" cy="78300"/>
            </a:xfrm>
            <a:custGeom>
              <a:rect b="b" l="l" r="r" t="t"/>
              <a:pathLst>
                <a:path extrusionOk="0" h="3132" w="3942">
                  <a:moveTo>
                    <a:pt x="1" y="0"/>
                  </a:moveTo>
                  <a:lnTo>
                    <a:pt x="1" y="3132"/>
                  </a:lnTo>
                  <a:lnTo>
                    <a:pt x="3942" y="3132"/>
                  </a:lnTo>
                  <a:lnTo>
                    <a:pt x="3942" y="0"/>
                  </a:ln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0"/>
            <p:cNvSpPr/>
            <p:nvPr/>
          </p:nvSpPr>
          <p:spPr>
            <a:xfrm>
              <a:off x="2594950" y="3858350"/>
              <a:ext cx="582850" cy="79500"/>
            </a:xfrm>
            <a:custGeom>
              <a:rect b="b" l="l" r="r" t="t"/>
              <a:pathLst>
                <a:path extrusionOk="0" h="3180" w="23314">
                  <a:moveTo>
                    <a:pt x="1" y="0"/>
                  </a:moveTo>
                  <a:lnTo>
                    <a:pt x="441" y="3179"/>
                  </a:lnTo>
                  <a:lnTo>
                    <a:pt x="22837" y="3179"/>
                  </a:lnTo>
                  <a:lnTo>
                    <a:pt x="23313" y="0"/>
                  </a:ln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0"/>
            <p:cNvSpPr/>
            <p:nvPr/>
          </p:nvSpPr>
          <p:spPr>
            <a:xfrm>
              <a:off x="2701225" y="4167000"/>
              <a:ext cx="369400" cy="413775"/>
            </a:xfrm>
            <a:custGeom>
              <a:rect b="b" l="l" r="r" t="t"/>
              <a:pathLst>
                <a:path extrusionOk="0" h="16551" w="14776">
                  <a:moveTo>
                    <a:pt x="0" y="1"/>
                  </a:moveTo>
                  <a:lnTo>
                    <a:pt x="1072" y="16551"/>
                  </a:lnTo>
                  <a:lnTo>
                    <a:pt x="13704" y="16551"/>
                  </a:lnTo>
                  <a:lnTo>
                    <a:pt x="1477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0"/>
            <p:cNvSpPr/>
            <p:nvPr/>
          </p:nvSpPr>
          <p:spPr>
            <a:xfrm>
              <a:off x="2013025" y="4276550"/>
              <a:ext cx="478375" cy="809050"/>
            </a:xfrm>
            <a:custGeom>
              <a:rect b="b" l="l" r="r" t="t"/>
              <a:pathLst>
                <a:path extrusionOk="0" h="32362" w="19135">
                  <a:moveTo>
                    <a:pt x="1334" y="0"/>
                  </a:moveTo>
                  <a:cubicBezTo>
                    <a:pt x="596" y="0"/>
                    <a:pt x="1" y="596"/>
                    <a:pt x="1" y="1334"/>
                  </a:cubicBezTo>
                  <a:lnTo>
                    <a:pt x="1" y="31016"/>
                  </a:lnTo>
                  <a:cubicBezTo>
                    <a:pt x="1" y="31766"/>
                    <a:pt x="596" y="32362"/>
                    <a:pt x="1334" y="32362"/>
                  </a:cubicBezTo>
                  <a:lnTo>
                    <a:pt x="17801" y="32362"/>
                  </a:lnTo>
                  <a:cubicBezTo>
                    <a:pt x="18539" y="32362"/>
                    <a:pt x="19134" y="31766"/>
                    <a:pt x="19134" y="31016"/>
                  </a:cubicBezTo>
                  <a:lnTo>
                    <a:pt x="19134" y="1334"/>
                  </a:lnTo>
                  <a:cubicBezTo>
                    <a:pt x="19134" y="596"/>
                    <a:pt x="18539" y="0"/>
                    <a:pt x="17801" y="0"/>
                  </a:cubicBezTo>
                  <a:close/>
                </a:path>
              </a:pathLst>
            </a:custGeom>
            <a:solidFill>
              <a:srgbClr val="40B4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0"/>
            <p:cNvSpPr/>
            <p:nvPr/>
          </p:nvSpPr>
          <p:spPr>
            <a:xfrm>
              <a:off x="2106200" y="4134575"/>
              <a:ext cx="292025" cy="142000"/>
            </a:xfrm>
            <a:custGeom>
              <a:rect b="b" l="l" r="r" t="t"/>
              <a:pathLst>
                <a:path extrusionOk="0" h="5680" w="11681">
                  <a:moveTo>
                    <a:pt x="1346" y="0"/>
                  </a:moveTo>
                  <a:cubicBezTo>
                    <a:pt x="608" y="0"/>
                    <a:pt x="1" y="607"/>
                    <a:pt x="1" y="1346"/>
                  </a:cubicBezTo>
                  <a:lnTo>
                    <a:pt x="1" y="5679"/>
                  </a:lnTo>
                  <a:lnTo>
                    <a:pt x="11681" y="5679"/>
                  </a:lnTo>
                  <a:lnTo>
                    <a:pt x="11681" y="1346"/>
                  </a:lnTo>
                  <a:cubicBezTo>
                    <a:pt x="11681" y="607"/>
                    <a:pt x="11073" y="0"/>
                    <a:pt x="10335" y="0"/>
                  </a:cubicBez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30"/>
            <p:cNvSpPr/>
            <p:nvPr/>
          </p:nvSpPr>
          <p:spPr>
            <a:xfrm>
              <a:off x="2217825" y="3721425"/>
              <a:ext cx="68775" cy="413175"/>
            </a:xfrm>
            <a:custGeom>
              <a:rect b="b" l="l" r="r" t="t"/>
              <a:pathLst>
                <a:path extrusionOk="0" h="16527" w="2751">
                  <a:moveTo>
                    <a:pt x="1370" y="0"/>
                  </a:moveTo>
                  <a:cubicBezTo>
                    <a:pt x="1096" y="0"/>
                    <a:pt x="870" y="215"/>
                    <a:pt x="858" y="488"/>
                  </a:cubicBezTo>
                  <a:lnTo>
                    <a:pt x="0" y="16526"/>
                  </a:lnTo>
                  <a:lnTo>
                    <a:pt x="2751" y="16526"/>
                  </a:lnTo>
                  <a:lnTo>
                    <a:pt x="1894" y="488"/>
                  </a:lnTo>
                  <a:cubicBezTo>
                    <a:pt x="1882" y="215"/>
                    <a:pt x="1655" y="0"/>
                    <a:pt x="1370" y="0"/>
                  </a:cubicBezTo>
                  <a:close/>
                </a:path>
              </a:pathLst>
            </a:custGeom>
            <a:solidFill>
              <a:srgbClr val="40B4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0"/>
            <p:cNvSpPr/>
            <p:nvPr/>
          </p:nvSpPr>
          <p:spPr>
            <a:xfrm>
              <a:off x="2044000" y="4314950"/>
              <a:ext cx="57775" cy="717075"/>
            </a:xfrm>
            <a:custGeom>
              <a:rect b="b" l="l" r="r" t="t"/>
              <a:pathLst>
                <a:path extrusionOk="0" h="28683" w="2311">
                  <a:moveTo>
                    <a:pt x="0" y="0"/>
                  </a:moveTo>
                  <a:lnTo>
                    <a:pt x="0" y="28682"/>
                  </a:lnTo>
                  <a:lnTo>
                    <a:pt x="2310" y="28682"/>
                  </a:lnTo>
                  <a:lnTo>
                    <a:pt x="2310" y="0"/>
                  </a:ln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0"/>
            <p:cNvSpPr/>
            <p:nvPr/>
          </p:nvSpPr>
          <p:spPr>
            <a:xfrm>
              <a:off x="2202050" y="4553975"/>
              <a:ext cx="289350" cy="94075"/>
            </a:xfrm>
            <a:custGeom>
              <a:rect b="b" l="l" r="r" t="t"/>
              <a:pathLst>
                <a:path extrusionOk="0" h="3763" w="11574">
                  <a:moveTo>
                    <a:pt x="0" y="0"/>
                  </a:moveTo>
                  <a:lnTo>
                    <a:pt x="0" y="3762"/>
                  </a:lnTo>
                  <a:lnTo>
                    <a:pt x="11573" y="3762"/>
                  </a:lnTo>
                  <a:lnTo>
                    <a:pt x="11573" y="0"/>
                  </a:ln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0"/>
            <p:cNvSpPr/>
            <p:nvPr/>
          </p:nvSpPr>
          <p:spPr>
            <a:xfrm>
              <a:off x="2202050" y="4744750"/>
              <a:ext cx="289350" cy="25050"/>
            </a:xfrm>
            <a:custGeom>
              <a:rect b="b" l="l" r="r" t="t"/>
              <a:pathLst>
                <a:path extrusionOk="0" h="1002" w="11574">
                  <a:moveTo>
                    <a:pt x="0" y="1"/>
                  </a:moveTo>
                  <a:lnTo>
                    <a:pt x="0" y="1001"/>
                  </a:lnTo>
                  <a:lnTo>
                    <a:pt x="11573" y="1001"/>
                  </a:lnTo>
                  <a:lnTo>
                    <a:pt x="11573" y="1"/>
                  </a:ln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0"/>
            <p:cNvSpPr/>
            <p:nvPr/>
          </p:nvSpPr>
          <p:spPr>
            <a:xfrm>
              <a:off x="2202050" y="4803400"/>
              <a:ext cx="289350" cy="25025"/>
            </a:xfrm>
            <a:custGeom>
              <a:rect b="b" l="l" r="r" t="t"/>
              <a:pathLst>
                <a:path extrusionOk="0" h="1001" w="11574">
                  <a:moveTo>
                    <a:pt x="0" y="0"/>
                  </a:moveTo>
                  <a:lnTo>
                    <a:pt x="0" y="1001"/>
                  </a:lnTo>
                  <a:lnTo>
                    <a:pt x="11573" y="1001"/>
                  </a:lnTo>
                  <a:lnTo>
                    <a:pt x="11573" y="0"/>
                  </a:ln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8" name="Google Shape;398;p30"/>
          <p:cNvSpPr txBox="1"/>
          <p:nvPr/>
        </p:nvSpPr>
        <p:spPr>
          <a:xfrm>
            <a:off x="-692775" y="375050"/>
            <a:ext cx="6172200" cy="1215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700">
                <a:solidFill>
                  <a:srgbClr val="053B5C"/>
                </a:solidFill>
                <a:latin typeface="Oswald"/>
                <a:ea typeface="Oswald"/>
                <a:cs typeface="Oswald"/>
                <a:sym typeface="Oswald"/>
              </a:rPr>
              <a:t>Pollution</a:t>
            </a:r>
            <a:endParaRPr sz="2100">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4" name="Shape 494"/>
        <p:cNvGrpSpPr/>
        <p:nvPr/>
      </p:nvGrpSpPr>
      <p:grpSpPr>
        <a:xfrm>
          <a:off x="0" y="0"/>
          <a:ext cx="0" cy="0"/>
          <a:chOff x="0" y="0"/>
          <a:chExt cx="0" cy="0"/>
        </a:xfrm>
      </p:grpSpPr>
      <p:pic>
        <p:nvPicPr>
          <p:cNvPr id="495" name="Google Shape;495;p39"/>
          <p:cNvPicPr preferRelativeResize="0"/>
          <p:nvPr/>
        </p:nvPicPr>
        <p:blipFill rotWithShape="1">
          <a:blip r:embed="rId4">
            <a:alphaModFix/>
          </a:blip>
          <a:srcRect b="8781" l="0" r="0" t="6858"/>
          <a:stretch/>
        </p:blipFill>
        <p:spPr>
          <a:xfrm>
            <a:off x="0" y="0"/>
            <a:ext cx="9144000" cy="5143499"/>
          </a:xfrm>
          <a:prstGeom prst="rect">
            <a:avLst/>
          </a:prstGeom>
          <a:noFill/>
          <a:ln>
            <a:noFill/>
          </a:ln>
        </p:spPr>
      </p:pic>
      <p:sp>
        <p:nvSpPr>
          <p:cNvPr id="496" name="Google Shape;496;p39"/>
          <p:cNvSpPr txBox="1"/>
          <p:nvPr>
            <p:ph type="title"/>
          </p:nvPr>
        </p:nvSpPr>
        <p:spPr>
          <a:xfrm>
            <a:off x="-2090950" y="193845"/>
            <a:ext cx="4666800" cy="1431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Mauritius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id="501" name="Google Shape;501;p40"/>
          <p:cNvPicPr preferRelativeResize="0"/>
          <p:nvPr/>
        </p:nvPicPr>
        <p:blipFill>
          <a:blip r:embed="rId3">
            <a:alphaModFix/>
          </a:blip>
          <a:stretch>
            <a:fillRect/>
          </a:stretch>
        </p:blipFill>
        <p:spPr>
          <a:xfrm>
            <a:off x="1511450" y="152400"/>
            <a:ext cx="6261845" cy="48386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41"/>
          <p:cNvSpPr txBox="1"/>
          <p:nvPr>
            <p:ph idx="2" type="title"/>
          </p:nvPr>
        </p:nvSpPr>
        <p:spPr>
          <a:xfrm>
            <a:off x="1891075" y="1639950"/>
            <a:ext cx="5361900" cy="105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Stories Of Hope</a:t>
            </a:r>
            <a:endParaRPr/>
          </a:p>
        </p:txBody>
      </p:sp>
      <p:sp>
        <p:nvSpPr>
          <p:cNvPr id="507" name="Google Shape;507;p41"/>
          <p:cNvSpPr txBox="1"/>
          <p:nvPr>
            <p:ph type="title"/>
          </p:nvPr>
        </p:nvSpPr>
        <p:spPr>
          <a:xfrm>
            <a:off x="1891075" y="2571750"/>
            <a:ext cx="5361900" cy="657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We Must Take Action NOW</a:t>
            </a:r>
            <a:endParaRPr/>
          </a:p>
        </p:txBody>
      </p:sp>
      <p:sp>
        <p:nvSpPr>
          <p:cNvPr id="508" name="Google Shape;508;p41"/>
          <p:cNvSpPr txBox="1"/>
          <p:nvPr>
            <p:ph idx="1" type="subTitle"/>
          </p:nvPr>
        </p:nvSpPr>
        <p:spPr>
          <a:xfrm>
            <a:off x="1891050" y="3081750"/>
            <a:ext cx="5361900" cy="421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“We can't save the world by playing by the rules, because the rules have to be changed. Everything needs to change - and it has to start today.”</a:t>
            </a:r>
            <a:endParaRPr/>
          </a:p>
        </p:txBody>
      </p:sp>
      <p:grpSp>
        <p:nvGrpSpPr>
          <p:cNvPr id="509" name="Google Shape;509;p41"/>
          <p:cNvGrpSpPr/>
          <p:nvPr/>
        </p:nvGrpSpPr>
        <p:grpSpPr>
          <a:xfrm flipH="1">
            <a:off x="4348889" y="1416218"/>
            <a:ext cx="446222" cy="77476"/>
            <a:chOff x="6146875" y="1767300"/>
            <a:chExt cx="331025" cy="57475"/>
          </a:xfrm>
        </p:grpSpPr>
        <p:sp>
          <p:nvSpPr>
            <p:cNvPr id="510" name="Google Shape;510;p41"/>
            <p:cNvSpPr/>
            <p:nvPr/>
          </p:nvSpPr>
          <p:spPr>
            <a:xfrm>
              <a:off x="6277250" y="1767300"/>
              <a:ext cx="74150" cy="57475"/>
            </a:xfrm>
            <a:custGeom>
              <a:rect b="b" l="l" r="r" t="t"/>
              <a:pathLst>
                <a:path extrusionOk="0" h="2299" w="2966">
                  <a:moveTo>
                    <a:pt x="1477" y="1"/>
                  </a:moveTo>
                  <a:cubicBezTo>
                    <a:pt x="1" y="1"/>
                    <a:pt x="1" y="2299"/>
                    <a:pt x="1477" y="2299"/>
                  </a:cubicBezTo>
                  <a:cubicBezTo>
                    <a:pt x="2966" y="2299"/>
                    <a:pt x="2966" y="1"/>
                    <a:pt x="1477" y="1"/>
                  </a:cubicBez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1"/>
            <p:cNvSpPr/>
            <p:nvPr/>
          </p:nvSpPr>
          <p:spPr>
            <a:xfrm>
              <a:off x="6146875" y="1767300"/>
              <a:ext cx="74150" cy="57475"/>
            </a:xfrm>
            <a:custGeom>
              <a:rect b="b" l="l" r="r" t="t"/>
              <a:pathLst>
                <a:path extrusionOk="0" h="2299" w="2966">
                  <a:moveTo>
                    <a:pt x="1477" y="1"/>
                  </a:moveTo>
                  <a:cubicBezTo>
                    <a:pt x="1" y="1"/>
                    <a:pt x="1" y="2299"/>
                    <a:pt x="1477" y="2299"/>
                  </a:cubicBezTo>
                  <a:cubicBezTo>
                    <a:pt x="2966" y="2299"/>
                    <a:pt x="2966" y="1"/>
                    <a:pt x="1477" y="1"/>
                  </a:cubicBez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41"/>
            <p:cNvSpPr/>
            <p:nvPr/>
          </p:nvSpPr>
          <p:spPr>
            <a:xfrm>
              <a:off x="6403775" y="1767300"/>
              <a:ext cx="74125" cy="57475"/>
            </a:xfrm>
            <a:custGeom>
              <a:rect b="b" l="l" r="r" t="t"/>
              <a:pathLst>
                <a:path extrusionOk="0" h="2299" w="2965">
                  <a:moveTo>
                    <a:pt x="1488" y="1"/>
                  </a:moveTo>
                  <a:cubicBezTo>
                    <a:pt x="0" y="1"/>
                    <a:pt x="0" y="2299"/>
                    <a:pt x="1488" y="2299"/>
                  </a:cubicBezTo>
                  <a:cubicBezTo>
                    <a:pt x="2965" y="2299"/>
                    <a:pt x="2965" y="1"/>
                    <a:pt x="1488" y="1"/>
                  </a:cubicBez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42"/>
          <p:cNvSpPr txBox="1"/>
          <p:nvPr>
            <p:ph type="title"/>
          </p:nvPr>
        </p:nvSpPr>
        <p:spPr>
          <a:xfrm>
            <a:off x="621550" y="370521"/>
            <a:ext cx="4604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YOU can do!</a:t>
            </a:r>
            <a:endParaRPr/>
          </a:p>
        </p:txBody>
      </p:sp>
      <p:pic>
        <p:nvPicPr>
          <p:cNvPr id="518" name="Google Shape;518;p42"/>
          <p:cNvPicPr preferRelativeResize="0"/>
          <p:nvPr/>
        </p:nvPicPr>
        <p:blipFill>
          <a:blip r:embed="rId4">
            <a:alphaModFix/>
          </a:blip>
          <a:stretch>
            <a:fillRect/>
          </a:stretch>
        </p:blipFill>
        <p:spPr>
          <a:xfrm>
            <a:off x="987000" y="943225"/>
            <a:ext cx="7170150" cy="4033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43"/>
          <p:cNvSpPr txBox="1"/>
          <p:nvPr>
            <p:ph type="title"/>
          </p:nvPr>
        </p:nvSpPr>
        <p:spPr>
          <a:xfrm>
            <a:off x="717525" y="548746"/>
            <a:ext cx="4604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Brainstorm:</a:t>
            </a:r>
            <a:endParaRPr/>
          </a:p>
        </p:txBody>
      </p:sp>
      <p:sp>
        <p:nvSpPr>
          <p:cNvPr id="524" name="Google Shape;524;p43"/>
          <p:cNvSpPr txBox="1"/>
          <p:nvPr>
            <p:ph idx="1" type="body"/>
          </p:nvPr>
        </p:nvSpPr>
        <p:spPr>
          <a:xfrm>
            <a:off x="717525" y="1273654"/>
            <a:ext cx="7709100" cy="312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What are some ways YOU can reduce your own waste?</a:t>
            </a:r>
            <a:endParaRPr sz="2200"/>
          </a:p>
        </p:txBody>
      </p:sp>
      <p:grpSp>
        <p:nvGrpSpPr>
          <p:cNvPr id="525" name="Google Shape;525;p43"/>
          <p:cNvGrpSpPr/>
          <p:nvPr/>
        </p:nvGrpSpPr>
        <p:grpSpPr>
          <a:xfrm>
            <a:off x="2409724" y="1706321"/>
            <a:ext cx="3281247" cy="3203761"/>
            <a:chOff x="2025550" y="988325"/>
            <a:chExt cx="3568900" cy="3485000"/>
          </a:xfrm>
        </p:grpSpPr>
        <p:sp>
          <p:nvSpPr>
            <p:cNvPr id="526" name="Google Shape;526;p43"/>
            <p:cNvSpPr/>
            <p:nvPr/>
          </p:nvSpPr>
          <p:spPr>
            <a:xfrm>
              <a:off x="2025550" y="4130400"/>
              <a:ext cx="3568900" cy="342925"/>
            </a:xfrm>
            <a:custGeom>
              <a:rect b="b" l="l" r="r" t="t"/>
              <a:pathLst>
                <a:path extrusionOk="0" h="13717" w="142756">
                  <a:moveTo>
                    <a:pt x="71378" y="0"/>
                  </a:moveTo>
                  <a:cubicBezTo>
                    <a:pt x="52447" y="0"/>
                    <a:pt x="34290" y="727"/>
                    <a:pt x="20907" y="2013"/>
                  </a:cubicBezTo>
                  <a:cubicBezTo>
                    <a:pt x="7525" y="3299"/>
                    <a:pt x="0" y="5037"/>
                    <a:pt x="0" y="6858"/>
                  </a:cubicBezTo>
                  <a:cubicBezTo>
                    <a:pt x="0" y="8680"/>
                    <a:pt x="7525" y="10418"/>
                    <a:pt x="20907" y="11704"/>
                  </a:cubicBezTo>
                  <a:cubicBezTo>
                    <a:pt x="34290" y="12990"/>
                    <a:pt x="52447" y="13716"/>
                    <a:pt x="71378" y="13716"/>
                  </a:cubicBezTo>
                  <a:cubicBezTo>
                    <a:pt x="90309" y="13716"/>
                    <a:pt x="108466" y="12990"/>
                    <a:pt x="121849" y="11704"/>
                  </a:cubicBezTo>
                  <a:cubicBezTo>
                    <a:pt x="135231" y="10418"/>
                    <a:pt x="142756" y="8680"/>
                    <a:pt x="142756" y="6858"/>
                  </a:cubicBezTo>
                  <a:cubicBezTo>
                    <a:pt x="142756" y="5037"/>
                    <a:pt x="135231" y="3299"/>
                    <a:pt x="121849" y="2013"/>
                  </a:cubicBezTo>
                  <a:cubicBezTo>
                    <a:pt x="108466" y="727"/>
                    <a:pt x="90309" y="0"/>
                    <a:pt x="713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43"/>
            <p:cNvSpPr/>
            <p:nvPr/>
          </p:nvSpPr>
          <p:spPr>
            <a:xfrm>
              <a:off x="3319150" y="1462450"/>
              <a:ext cx="1020700" cy="1704550"/>
            </a:xfrm>
            <a:custGeom>
              <a:rect b="b" l="l" r="r" t="t"/>
              <a:pathLst>
                <a:path extrusionOk="0" h="68182" w="40828">
                  <a:moveTo>
                    <a:pt x="15523" y="1"/>
                  </a:moveTo>
                  <a:cubicBezTo>
                    <a:pt x="13789" y="1"/>
                    <a:pt x="12012" y="930"/>
                    <a:pt x="10931" y="2325"/>
                  </a:cubicBezTo>
                  <a:cubicBezTo>
                    <a:pt x="9442" y="4242"/>
                    <a:pt x="9073" y="6825"/>
                    <a:pt x="9299" y="9230"/>
                  </a:cubicBezTo>
                  <a:cubicBezTo>
                    <a:pt x="9609" y="12612"/>
                    <a:pt x="11002" y="15993"/>
                    <a:pt x="10228" y="19303"/>
                  </a:cubicBezTo>
                  <a:cubicBezTo>
                    <a:pt x="9466" y="22541"/>
                    <a:pt x="6823" y="24911"/>
                    <a:pt x="4513" y="27304"/>
                  </a:cubicBezTo>
                  <a:cubicBezTo>
                    <a:pt x="2215" y="29697"/>
                    <a:pt x="1" y="32733"/>
                    <a:pt x="465" y="36019"/>
                  </a:cubicBezTo>
                  <a:cubicBezTo>
                    <a:pt x="977" y="39603"/>
                    <a:pt x="4537" y="42270"/>
                    <a:pt x="4763" y="45890"/>
                  </a:cubicBezTo>
                  <a:cubicBezTo>
                    <a:pt x="4918" y="48473"/>
                    <a:pt x="3311" y="50819"/>
                    <a:pt x="2930" y="53379"/>
                  </a:cubicBezTo>
                  <a:cubicBezTo>
                    <a:pt x="2394" y="56986"/>
                    <a:pt x="4418" y="60606"/>
                    <a:pt x="7263" y="62868"/>
                  </a:cubicBezTo>
                  <a:cubicBezTo>
                    <a:pt x="10121" y="65142"/>
                    <a:pt x="13693" y="66273"/>
                    <a:pt x="17229" y="67166"/>
                  </a:cubicBezTo>
                  <a:cubicBezTo>
                    <a:pt x="19473" y="67727"/>
                    <a:pt x="21874" y="68181"/>
                    <a:pt x="24195" y="68181"/>
                  </a:cubicBezTo>
                  <a:cubicBezTo>
                    <a:pt x="26454" y="68181"/>
                    <a:pt x="28637" y="67751"/>
                    <a:pt x="30528" y="66571"/>
                  </a:cubicBezTo>
                  <a:cubicBezTo>
                    <a:pt x="32409" y="65880"/>
                    <a:pt x="34148" y="64868"/>
                    <a:pt x="35612" y="63511"/>
                  </a:cubicBezTo>
                  <a:cubicBezTo>
                    <a:pt x="39077" y="60284"/>
                    <a:pt x="40684" y="54926"/>
                    <a:pt x="38779" y="50593"/>
                  </a:cubicBezTo>
                  <a:cubicBezTo>
                    <a:pt x="38017" y="48878"/>
                    <a:pt x="36755" y="47354"/>
                    <a:pt x="36410" y="45497"/>
                  </a:cubicBezTo>
                  <a:cubicBezTo>
                    <a:pt x="35886" y="42782"/>
                    <a:pt x="37422" y="40163"/>
                    <a:pt x="38660" y="37686"/>
                  </a:cubicBezTo>
                  <a:cubicBezTo>
                    <a:pt x="39851" y="35329"/>
                    <a:pt x="40827" y="32519"/>
                    <a:pt x="40018" y="30078"/>
                  </a:cubicBezTo>
                  <a:cubicBezTo>
                    <a:pt x="39934" y="29840"/>
                    <a:pt x="39839" y="29602"/>
                    <a:pt x="39720" y="29364"/>
                  </a:cubicBezTo>
                  <a:cubicBezTo>
                    <a:pt x="39720" y="29352"/>
                    <a:pt x="39708" y="29340"/>
                    <a:pt x="39708" y="29328"/>
                  </a:cubicBezTo>
                  <a:cubicBezTo>
                    <a:pt x="38898" y="27733"/>
                    <a:pt x="37315" y="26637"/>
                    <a:pt x="36505" y="25042"/>
                  </a:cubicBezTo>
                  <a:cubicBezTo>
                    <a:pt x="36493" y="25030"/>
                    <a:pt x="36493" y="25018"/>
                    <a:pt x="36481" y="25006"/>
                  </a:cubicBezTo>
                  <a:cubicBezTo>
                    <a:pt x="36362" y="24744"/>
                    <a:pt x="36255" y="24494"/>
                    <a:pt x="36172" y="24220"/>
                  </a:cubicBezTo>
                  <a:cubicBezTo>
                    <a:pt x="35088" y="20910"/>
                    <a:pt x="36803" y="16684"/>
                    <a:pt x="34600" y="13909"/>
                  </a:cubicBezTo>
                  <a:cubicBezTo>
                    <a:pt x="32802" y="11635"/>
                    <a:pt x="29409" y="11683"/>
                    <a:pt x="26706" y="10623"/>
                  </a:cubicBezTo>
                  <a:cubicBezTo>
                    <a:pt x="25016" y="9957"/>
                    <a:pt x="23515" y="8778"/>
                    <a:pt x="22468" y="7301"/>
                  </a:cubicBezTo>
                  <a:cubicBezTo>
                    <a:pt x="20789" y="4920"/>
                    <a:pt x="20015" y="1610"/>
                    <a:pt x="17372" y="396"/>
                  </a:cubicBezTo>
                  <a:cubicBezTo>
                    <a:pt x="16785" y="125"/>
                    <a:pt x="16157" y="1"/>
                    <a:pt x="15523" y="1"/>
                  </a:cubicBezTo>
                  <a:close/>
                </a:path>
              </a:pathLst>
            </a:custGeom>
            <a:solidFill>
              <a:srgbClr val="5AD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3"/>
            <p:cNvSpPr/>
            <p:nvPr/>
          </p:nvSpPr>
          <p:spPr>
            <a:xfrm>
              <a:off x="3645825" y="1866550"/>
              <a:ext cx="503525" cy="1487775"/>
            </a:xfrm>
            <a:custGeom>
              <a:rect b="b" l="l" r="r" t="t"/>
              <a:pathLst>
                <a:path extrusionOk="0" h="59511" w="20141">
                  <a:moveTo>
                    <a:pt x="9279" y="0"/>
                  </a:moveTo>
                  <a:cubicBezTo>
                    <a:pt x="9013" y="0"/>
                    <a:pt x="8746" y="173"/>
                    <a:pt x="8746" y="520"/>
                  </a:cubicBezTo>
                  <a:lnTo>
                    <a:pt x="8746" y="11319"/>
                  </a:lnTo>
                  <a:lnTo>
                    <a:pt x="1162" y="4937"/>
                  </a:lnTo>
                  <a:cubicBezTo>
                    <a:pt x="1048" y="4842"/>
                    <a:pt x="925" y="4801"/>
                    <a:pt x="805" y="4801"/>
                  </a:cubicBezTo>
                  <a:cubicBezTo>
                    <a:pt x="373" y="4801"/>
                    <a:pt x="1" y="5330"/>
                    <a:pt x="411" y="5675"/>
                  </a:cubicBezTo>
                  <a:lnTo>
                    <a:pt x="8746" y="12700"/>
                  </a:lnTo>
                  <a:lnTo>
                    <a:pt x="8805" y="59003"/>
                  </a:lnTo>
                  <a:cubicBezTo>
                    <a:pt x="8805" y="59341"/>
                    <a:pt x="9065" y="59510"/>
                    <a:pt x="9326" y="59510"/>
                  </a:cubicBezTo>
                  <a:cubicBezTo>
                    <a:pt x="9589" y="59510"/>
                    <a:pt x="9853" y="59338"/>
                    <a:pt x="9853" y="58991"/>
                  </a:cubicBezTo>
                  <a:lnTo>
                    <a:pt x="9806" y="30916"/>
                  </a:lnTo>
                  <a:cubicBezTo>
                    <a:pt x="9817" y="30892"/>
                    <a:pt x="9841" y="30880"/>
                    <a:pt x="9853" y="30857"/>
                  </a:cubicBezTo>
                  <a:cubicBezTo>
                    <a:pt x="13187" y="26023"/>
                    <a:pt x="16533" y="21189"/>
                    <a:pt x="19866" y="16355"/>
                  </a:cubicBezTo>
                  <a:cubicBezTo>
                    <a:pt x="20140" y="15965"/>
                    <a:pt x="19777" y="15592"/>
                    <a:pt x="19403" y="15592"/>
                  </a:cubicBezTo>
                  <a:cubicBezTo>
                    <a:pt x="19241" y="15592"/>
                    <a:pt x="19077" y="15662"/>
                    <a:pt x="18961" y="15831"/>
                  </a:cubicBezTo>
                  <a:cubicBezTo>
                    <a:pt x="15902" y="20248"/>
                    <a:pt x="12854" y="24665"/>
                    <a:pt x="9806" y="29071"/>
                  </a:cubicBezTo>
                  <a:lnTo>
                    <a:pt x="9806" y="508"/>
                  </a:lnTo>
                  <a:cubicBezTo>
                    <a:pt x="9806" y="170"/>
                    <a:pt x="9543" y="0"/>
                    <a:pt x="927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43"/>
            <p:cNvSpPr/>
            <p:nvPr/>
          </p:nvSpPr>
          <p:spPr>
            <a:xfrm>
              <a:off x="3562050" y="2412050"/>
              <a:ext cx="266725" cy="265225"/>
            </a:xfrm>
            <a:custGeom>
              <a:rect b="b" l="l" r="r" t="t"/>
              <a:pathLst>
                <a:path extrusionOk="0" h="10609" w="10669">
                  <a:moveTo>
                    <a:pt x="2121" y="1"/>
                  </a:moveTo>
                  <a:cubicBezTo>
                    <a:pt x="1755" y="1"/>
                    <a:pt x="1397" y="88"/>
                    <a:pt x="1084" y="286"/>
                  </a:cubicBezTo>
                  <a:cubicBezTo>
                    <a:pt x="298" y="774"/>
                    <a:pt x="0" y="1762"/>
                    <a:pt x="0" y="2679"/>
                  </a:cubicBezTo>
                  <a:cubicBezTo>
                    <a:pt x="0" y="3810"/>
                    <a:pt x="381" y="4905"/>
                    <a:pt x="845" y="5941"/>
                  </a:cubicBezTo>
                  <a:cubicBezTo>
                    <a:pt x="1584" y="7584"/>
                    <a:pt x="2536" y="9144"/>
                    <a:pt x="3596" y="10608"/>
                  </a:cubicBezTo>
                  <a:cubicBezTo>
                    <a:pt x="5703" y="8894"/>
                    <a:pt x="8215" y="7596"/>
                    <a:pt x="9799" y="5381"/>
                  </a:cubicBezTo>
                  <a:cubicBezTo>
                    <a:pt x="10180" y="4846"/>
                    <a:pt x="10513" y="4250"/>
                    <a:pt x="10620" y="3596"/>
                  </a:cubicBezTo>
                  <a:cubicBezTo>
                    <a:pt x="10668" y="3262"/>
                    <a:pt x="10656" y="2929"/>
                    <a:pt x="10525" y="2619"/>
                  </a:cubicBezTo>
                  <a:cubicBezTo>
                    <a:pt x="10394" y="2310"/>
                    <a:pt x="10132" y="2060"/>
                    <a:pt x="9847" y="1881"/>
                  </a:cubicBezTo>
                  <a:cubicBezTo>
                    <a:pt x="9390" y="1590"/>
                    <a:pt x="8856" y="1450"/>
                    <a:pt x="8323" y="1450"/>
                  </a:cubicBezTo>
                  <a:cubicBezTo>
                    <a:pt x="8049" y="1450"/>
                    <a:pt x="7776" y="1487"/>
                    <a:pt x="7513" y="1560"/>
                  </a:cubicBezTo>
                  <a:cubicBezTo>
                    <a:pt x="6727" y="1762"/>
                    <a:pt x="6037" y="2262"/>
                    <a:pt x="5537" y="2905"/>
                  </a:cubicBezTo>
                  <a:lnTo>
                    <a:pt x="5453" y="2941"/>
                  </a:lnTo>
                  <a:cubicBezTo>
                    <a:pt x="5048" y="2083"/>
                    <a:pt x="4584" y="1214"/>
                    <a:pt x="3834" y="619"/>
                  </a:cubicBezTo>
                  <a:cubicBezTo>
                    <a:pt x="3352" y="240"/>
                    <a:pt x="2726" y="1"/>
                    <a:pt x="2121" y="1"/>
                  </a:cubicBezTo>
                  <a:close/>
                </a:path>
              </a:pathLst>
            </a:custGeom>
            <a:solidFill>
              <a:srgbClr val="FFD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43"/>
            <p:cNvSpPr/>
            <p:nvPr/>
          </p:nvSpPr>
          <p:spPr>
            <a:xfrm>
              <a:off x="3935900" y="2039350"/>
              <a:ext cx="202125" cy="205425"/>
            </a:xfrm>
            <a:custGeom>
              <a:rect b="b" l="l" r="r" t="t"/>
              <a:pathLst>
                <a:path extrusionOk="0" h="8217" w="8085">
                  <a:moveTo>
                    <a:pt x="6632" y="1"/>
                  </a:moveTo>
                  <a:cubicBezTo>
                    <a:pt x="6025" y="1"/>
                    <a:pt x="5433" y="296"/>
                    <a:pt x="5013" y="739"/>
                  </a:cubicBezTo>
                  <a:cubicBezTo>
                    <a:pt x="4584" y="1192"/>
                    <a:pt x="4346" y="1799"/>
                    <a:pt x="4275" y="2406"/>
                  </a:cubicBezTo>
                  <a:lnTo>
                    <a:pt x="4239" y="2466"/>
                  </a:lnTo>
                  <a:cubicBezTo>
                    <a:pt x="3620" y="2073"/>
                    <a:pt x="2965" y="1692"/>
                    <a:pt x="2239" y="1609"/>
                  </a:cubicBezTo>
                  <a:cubicBezTo>
                    <a:pt x="2159" y="1600"/>
                    <a:pt x="2078" y="1595"/>
                    <a:pt x="1996" y="1595"/>
                  </a:cubicBezTo>
                  <a:cubicBezTo>
                    <a:pt x="1314" y="1595"/>
                    <a:pt x="608" y="1906"/>
                    <a:pt x="310" y="2502"/>
                  </a:cubicBezTo>
                  <a:cubicBezTo>
                    <a:pt x="0" y="3133"/>
                    <a:pt x="203" y="3906"/>
                    <a:pt x="572" y="4502"/>
                  </a:cubicBezTo>
                  <a:cubicBezTo>
                    <a:pt x="1036" y="5240"/>
                    <a:pt x="1727" y="5800"/>
                    <a:pt x="2441" y="6288"/>
                  </a:cubicBezTo>
                  <a:cubicBezTo>
                    <a:pt x="3596" y="7062"/>
                    <a:pt x="4834" y="7693"/>
                    <a:pt x="6120" y="8217"/>
                  </a:cubicBezTo>
                  <a:cubicBezTo>
                    <a:pt x="6811" y="6252"/>
                    <a:pt x="7918" y="4383"/>
                    <a:pt x="8049" y="2311"/>
                  </a:cubicBezTo>
                  <a:cubicBezTo>
                    <a:pt x="8085" y="1799"/>
                    <a:pt x="8061" y="1275"/>
                    <a:pt x="7858" y="799"/>
                  </a:cubicBezTo>
                  <a:cubicBezTo>
                    <a:pt x="7763" y="573"/>
                    <a:pt x="7620" y="347"/>
                    <a:pt x="7418" y="204"/>
                  </a:cubicBezTo>
                  <a:cubicBezTo>
                    <a:pt x="7192" y="61"/>
                    <a:pt x="6930" y="1"/>
                    <a:pt x="6668" y="1"/>
                  </a:cubicBezTo>
                  <a:cubicBezTo>
                    <a:pt x="6656" y="1"/>
                    <a:pt x="6644" y="1"/>
                    <a:pt x="6632" y="1"/>
                  </a:cubicBezTo>
                  <a:close/>
                </a:path>
              </a:pathLst>
            </a:custGeom>
            <a:solidFill>
              <a:srgbClr val="FFD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43"/>
            <p:cNvSpPr/>
            <p:nvPr/>
          </p:nvSpPr>
          <p:spPr>
            <a:xfrm>
              <a:off x="3622175" y="1705925"/>
              <a:ext cx="207175" cy="198625"/>
            </a:xfrm>
            <a:custGeom>
              <a:rect b="b" l="l" r="r" t="t"/>
              <a:pathLst>
                <a:path extrusionOk="0" h="7945" w="8287">
                  <a:moveTo>
                    <a:pt x="6731" y="1"/>
                  </a:moveTo>
                  <a:cubicBezTo>
                    <a:pt x="6281" y="1"/>
                    <a:pt x="5826" y="145"/>
                    <a:pt x="5453" y="396"/>
                  </a:cubicBezTo>
                  <a:cubicBezTo>
                    <a:pt x="4929" y="741"/>
                    <a:pt x="4548" y="1265"/>
                    <a:pt x="4346" y="1849"/>
                  </a:cubicBezTo>
                  <a:lnTo>
                    <a:pt x="4286" y="1896"/>
                  </a:lnTo>
                  <a:cubicBezTo>
                    <a:pt x="3786" y="1372"/>
                    <a:pt x="3227" y="849"/>
                    <a:pt x="2548" y="599"/>
                  </a:cubicBezTo>
                  <a:cubicBezTo>
                    <a:pt x="2302" y="508"/>
                    <a:pt x="2034" y="460"/>
                    <a:pt x="1769" y="460"/>
                  </a:cubicBezTo>
                  <a:cubicBezTo>
                    <a:pt x="1266" y="460"/>
                    <a:pt x="772" y="633"/>
                    <a:pt x="453" y="1015"/>
                  </a:cubicBezTo>
                  <a:cubicBezTo>
                    <a:pt x="0" y="1563"/>
                    <a:pt x="24" y="2361"/>
                    <a:pt x="238" y="3027"/>
                  </a:cubicBezTo>
                  <a:cubicBezTo>
                    <a:pt x="524" y="3849"/>
                    <a:pt x="1060" y="4551"/>
                    <a:pt x="1643" y="5194"/>
                  </a:cubicBezTo>
                  <a:cubicBezTo>
                    <a:pt x="2584" y="6230"/>
                    <a:pt x="3655" y="7123"/>
                    <a:pt x="4775" y="7945"/>
                  </a:cubicBezTo>
                  <a:cubicBezTo>
                    <a:pt x="5906" y="6183"/>
                    <a:pt x="7418" y="4623"/>
                    <a:pt x="8037" y="2635"/>
                  </a:cubicBezTo>
                  <a:cubicBezTo>
                    <a:pt x="8192" y="2146"/>
                    <a:pt x="8287" y="1634"/>
                    <a:pt x="8204" y="1134"/>
                  </a:cubicBezTo>
                  <a:cubicBezTo>
                    <a:pt x="8168" y="884"/>
                    <a:pt x="8073" y="634"/>
                    <a:pt x="7906" y="444"/>
                  </a:cubicBezTo>
                  <a:cubicBezTo>
                    <a:pt x="7739" y="241"/>
                    <a:pt x="7489" y="122"/>
                    <a:pt x="7227" y="63"/>
                  </a:cubicBezTo>
                  <a:cubicBezTo>
                    <a:pt x="7065" y="21"/>
                    <a:pt x="6898" y="1"/>
                    <a:pt x="6731" y="1"/>
                  </a:cubicBezTo>
                  <a:close/>
                </a:path>
              </a:pathLst>
            </a:custGeom>
            <a:solidFill>
              <a:srgbClr val="FFD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43"/>
            <p:cNvSpPr/>
            <p:nvPr/>
          </p:nvSpPr>
          <p:spPr>
            <a:xfrm>
              <a:off x="2181225" y="3302925"/>
              <a:ext cx="2529800" cy="1018000"/>
            </a:xfrm>
            <a:custGeom>
              <a:rect b="b" l="l" r="r" t="t"/>
              <a:pathLst>
                <a:path extrusionOk="0" h="40720" w="101192">
                  <a:moveTo>
                    <a:pt x="46039" y="1"/>
                  </a:moveTo>
                  <a:cubicBezTo>
                    <a:pt x="45682" y="1"/>
                    <a:pt x="45327" y="59"/>
                    <a:pt x="44982" y="191"/>
                  </a:cubicBezTo>
                  <a:cubicBezTo>
                    <a:pt x="43934" y="584"/>
                    <a:pt x="43232" y="1548"/>
                    <a:pt x="42696" y="2524"/>
                  </a:cubicBezTo>
                  <a:cubicBezTo>
                    <a:pt x="39672" y="7918"/>
                    <a:pt x="39767" y="14442"/>
                    <a:pt x="39934" y="20634"/>
                  </a:cubicBezTo>
                  <a:cubicBezTo>
                    <a:pt x="35921" y="15764"/>
                    <a:pt x="30825" y="11811"/>
                    <a:pt x="25110" y="9168"/>
                  </a:cubicBezTo>
                  <a:cubicBezTo>
                    <a:pt x="24143" y="8714"/>
                    <a:pt x="23116" y="8304"/>
                    <a:pt x="22079" y="8304"/>
                  </a:cubicBezTo>
                  <a:cubicBezTo>
                    <a:pt x="21891" y="8304"/>
                    <a:pt x="21703" y="8317"/>
                    <a:pt x="21515" y="8346"/>
                  </a:cubicBezTo>
                  <a:cubicBezTo>
                    <a:pt x="19002" y="8739"/>
                    <a:pt x="17764" y="11656"/>
                    <a:pt x="17562" y="14192"/>
                  </a:cubicBezTo>
                  <a:cubicBezTo>
                    <a:pt x="17097" y="19967"/>
                    <a:pt x="19526" y="25551"/>
                    <a:pt x="21908" y="30837"/>
                  </a:cubicBezTo>
                  <a:cubicBezTo>
                    <a:pt x="18915" y="30354"/>
                    <a:pt x="15896" y="29871"/>
                    <a:pt x="12873" y="29871"/>
                  </a:cubicBezTo>
                  <a:cubicBezTo>
                    <a:pt x="12396" y="29871"/>
                    <a:pt x="11919" y="29883"/>
                    <a:pt x="11442" y="29909"/>
                  </a:cubicBezTo>
                  <a:cubicBezTo>
                    <a:pt x="7941" y="30099"/>
                    <a:pt x="4393" y="31099"/>
                    <a:pt x="1691" y="33338"/>
                  </a:cubicBezTo>
                  <a:cubicBezTo>
                    <a:pt x="822" y="34064"/>
                    <a:pt x="0" y="35040"/>
                    <a:pt x="48" y="36171"/>
                  </a:cubicBezTo>
                  <a:cubicBezTo>
                    <a:pt x="119" y="37838"/>
                    <a:pt x="1929" y="38814"/>
                    <a:pt x="3524" y="39303"/>
                  </a:cubicBezTo>
                  <a:cubicBezTo>
                    <a:pt x="6156" y="40088"/>
                    <a:pt x="8894" y="40493"/>
                    <a:pt x="11644" y="40493"/>
                  </a:cubicBezTo>
                  <a:lnTo>
                    <a:pt x="11644" y="40684"/>
                  </a:lnTo>
                  <a:lnTo>
                    <a:pt x="99905" y="40684"/>
                  </a:lnTo>
                  <a:lnTo>
                    <a:pt x="100060" y="40719"/>
                  </a:lnTo>
                  <a:cubicBezTo>
                    <a:pt x="101191" y="35695"/>
                    <a:pt x="97143" y="30635"/>
                    <a:pt x="92297" y="28849"/>
                  </a:cubicBezTo>
                  <a:cubicBezTo>
                    <a:pt x="89920" y="27962"/>
                    <a:pt x="87418" y="27659"/>
                    <a:pt x="84880" y="27659"/>
                  </a:cubicBezTo>
                  <a:cubicBezTo>
                    <a:pt x="82207" y="27659"/>
                    <a:pt x="79494" y="27995"/>
                    <a:pt x="76843" y="28337"/>
                  </a:cubicBezTo>
                  <a:cubicBezTo>
                    <a:pt x="80712" y="23908"/>
                    <a:pt x="81760" y="17586"/>
                    <a:pt x="81082" y="11752"/>
                  </a:cubicBezTo>
                  <a:cubicBezTo>
                    <a:pt x="80820" y="9525"/>
                    <a:pt x="80177" y="7084"/>
                    <a:pt x="78284" y="5894"/>
                  </a:cubicBezTo>
                  <a:cubicBezTo>
                    <a:pt x="77505" y="5406"/>
                    <a:pt x="76659" y="5201"/>
                    <a:pt x="75787" y="5201"/>
                  </a:cubicBezTo>
                  <a:cubicBezTo>
                    <a:pt x="73725" y="5201"/>
                    <a:pt x="71521" y="6346"/>
                    <a:pt x="69747" y="7584"/>
                  </a:cubicBezTo>
                  <a:cubicBezTo>
                    <a:pt x="65532" y="10513"/>
                    <a:pt x="61710" y="13990"/>
                    <a:pt x="58400" y="17919"/>
                  </a:cubicBezTo>
                  <a:cubicBezTo>
                    <a:pt x="57090" y="11644"/>
                    <a:pt x="54543" y="5275"/>
                    <a:pt x="49447" y="1405"/>
                  </a:cubicBezTo>
                  <a:cubicBezTo>
                    <a:pt x="48457" y="654"/>
                    <a:pt x="47234" y="1"/>
                    <a:pt x="46039" y="1"/>
                  </a:cubicBezTo>
                  <a:close/>
                </a:path>
              </a:pathLst>
            </a:custGeom>
            <a:solidFill>
              <a:srgbClr val="5AD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43"/>
            <p:cNvSpPr/>
            <p:nvPr/>
          </p:nvSpPr>
          <p:spPr>
            <a:xfrm>
              <a:off x="3575525" y="3412250"/>
              <a:ext cx="1898375" cy="908475"/>
            </a:xfrm>
            <a:custGeom>
              <a:rect b="b" l="l" r="r" t="t"/>
              <a:pathLst>
                <a:path extrusionOk="0" h="36339" w="75935">
                  <a:moveTo>
                    <a:pt x="34603" y="1"/>
                  </a:moveTo>
                  <a:cubicBezTo>
                    <a:pt x="33653" y="1"/>
                    <a:pt x="32695" y="352"/>
                    <a:pt x="31918" y="902"/>
                  </a:cubicBezTo>
                  <a:cubicBezTo>
                    <a:pt x="30822" y="1687"/>
                    <a:pt x="30024" y="2830"/>
                    <a:pt x="29393" y="4033"/>
                  </a:cubicBezTo>
                  <a:cubicBezTo>
                    <a:pt x="26965" y="8569"/>
                    <a:pt x="26524" y="13868"/>
                    <a:pt x="26143" y="19011"/>
                  </a:cubicBezTo>
                  <a:cubicBezTo>
                    <a:pt x="23774" y="15963"/>
                    <a:pt x="20976" y="13201"/>
                    <a:pt x="17642" y="11260"/>
                  </a:cubicBezTo>
                  <a:cubicBezTo>
                    <a:pt x="16236" y="10436"/>
                    <a:pt x="14513" y="9795"/>
                    <a:pt x="12919" y="9795"/>
                  </a:cubicBezTo>
                  <a:cubicBezTo>
                    <a:pt x="11840" y="9795"/>
                    <a:pt x="10820" y="10089"/>
                    <a:pt x="9998" y="10820"/>
                  </a:cubicBezTo>
                  <a:cubicBezTo>
                    <a:pt x="8129" y="12486"/>
                    <a:pt x="8319" y="15427"/>
                    <a:pt x="8915" y="17856"/>
                  </a:cubicBezTo>
                  <a:cubicBezTo>
                    <a:pt x="9784" y="21428"/>
                    <a:pt x="11224" y="24857"/>
                    <a:pt x="13141" y="28000"/>
                  </a:cubicBezTo>
                  <a:cubicBezTo>
                    <a:pt x="12262" y="27688"/>
                    <a:pt x="11358" y="27555"/>
                    <a:pt x="10445" y="27555"/>
                  </a:cubicBezTo>
                  <a:cubicBezTo>
                    <a:pt x="8229" y="27555"/>
                    <a:pt x="5961" y="28334"/>
                    <a:pt x="3878" y="29203"/>
                  </a:cubicBezTo>
                  <a:cubicBezTo>
                    <a:pt x="2342" y="29858"/>
                    <a:pt x="640" y="30774"/>
                    <a:pt x="318" y="32406"/>
                  </a:cubicBezTo>
                  <a:cubicBezTo>
                    <a:pt x="0" y="34008"/>
                    <a:pt x="5489" y="36339"/>
                    <a:pt x="7323" y="36339"/>
                  </a:cubicBezTo>
                  <a:cubicBezTo>
                    <a:pt x="7409" y="36339"/>
                    <a:pt x="7488" y="36333"/>
                    <a:pt x="7557" y="36323"/>
                  </a:cubicBezTo>
                  <a:lnTo>
                    <a:pt x="72184" y="36323"/>
                  </a:lnTo>
                  <a:cubicBezTo>
                    <a:pt x="74030" y="34894"/>
                    <a:pt x="75935" y="33060"/>
                    <a:pt x="75935" y="30727"/>
                  </a:cubicBezTo>
                  <a:cubicBezTo>
                    <a:pt x="75935" y="28179"/>
                    <a:pt x="73625" y="26238"/>
                    <a:pt x="71280" y="25214"/>
                  </a:cubicBezTo>
                  <a:cubicBezTo>
                    <a:pt x="68428" y="23974"/>
                    <a:pt x="65365" y="23568"/>
                    <a:pt x="62247" y="23568"/>
                  </a:cubicBezTo>
                  <a:cubicBezTo>
                    <a:pt x="59351" y="23568"/>
                    <a:pt x="56406" y="23918"/>
                    <a:pt x="53539" y="24274"/>
                  </a:cubicBezTo>
                  <a:cubicBezTo>
                    <a:pt x="56052" y="22535"/>
                    <a:pt x="58314" y="20428"/>
                    <a:pt x="60219" y="18035"/>
                  </a:cubicBezTo>
                  <a:cubicBezTo>
                    <a:pt x="61243" y="16737"/>
                    <a:pt x="62183" y="15320"/>
                    <a:pt x="62505" y="13689"/>
                  </a:cubicBezTo>
                  <a:cubicBezTo>
                    <a:pt x="62814" y="12070"/>
                    <a:pt x="62362" y="10212"/>
                    <a:pt x="61040" y="9224"/>
                  </a:cubicBezTo>
                  <a:cubicBezTo>
                    <a:pt x="60277" y="8663"/>
                    <a:pt x="59316" y="8443"/>
                    <a:pt x="58353" y="8443"/>
                  </a:cubicBezTo>
                  <a:cubicBezTo>
                    <a:pt x="58068" y="8443"/>
                    <a:pt x="57784" y="8463"/>
                    <a:pt x="57504" y="8498"/>
                  </a:cubicBezTo>
                  <a:cubicBezTo>
                    <a:pt x="55813" y="8712"/>
                    <a:pt x="54218" y="9462"/>
                    <a:pt x="52706" y="10260"/>
                  </a:cubicBezTo>
                  <a:cubicBezTo>
                    <a:pt x="48574" y="12463"/>
                    <a:pt x="44741" y="15225"/>
                    <a:pt x="41335" y="18428"/>
                  </a:cubicBezTo>
                  <a:cubicBezTo>
                    <a:pt x="41740" y="12808"/>
                    <a:pt x="41597" y="6688"/>
                    <a:pt x="38192" y="2188"/>
                  </a:cubicBezTo>
                  <a:cubicBezTo>
                    <a:pt x="37549" y="1330"/>
                    <a:pt x="36763" y="533"/>
                    <a:pt x="35751" y="187"/>
                  </a:cubicBezTo>
                  <a:cubicBezTo>
                    <a:pt x="35378" y="59"/>
                    <a:pt x="34991" y="1"/>
                    <a:pt x="34603" y="1"/>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3"/>
            <p:cNvSpPr/>
            <p:nvPr/>
          </p:nvSpPr>
          <p:spPr>
            <a:xfrm>
              <a:off x="2949750" y="4247975"/>
              <a:ext cx="352750" cy="110150"/>
            </a:xfrm>
            <a:custGeom>
              <a:rect b="b" l="l" r="r" t="t"/>
              <a:pathLst>
                <a:path extrusionOk="0" h="4406" w="14110">
                  <a:moveTo>
                    <a:pt x="5240" y="0"/>
                  </a:moveTo>
                  <a:lnTo>
                    <a:pt x="5240" y="0"/>
                  </a:lnTo>
                  <a:cubicBezTo>
                    <a:pt x="3501" y="131"/>
                    <a:pt x="1751" y="215"/>
                    <a:pt x="1" y="227"/>
                  </a:cubicBezTo>
                  <a:cubicBezTo>
                    <a:pt x="1" y="274"/>
                    <a:pt x="13" y="334"/>
                    <a:pt x="13" y="381"/>
                  </a:cubicBezTo>
                  <a:lnTo>
                    <a:pt x="1" y="453"/>
                  </a:lnTo>
                  <a:cubicBezTo>
                    <a:pt x="132" y="1763"/>
                    <a:pt x="203" y="3084"/>
                    <a:pt x="227" y="4406"/>
                  </a:cubicBezTo>
                  <a:lnTo>
                    <a:pt x="251" y="4406"/>
                  </a:lnTo>
                  <a:cubicBezTo>
                    <a:pt x="4835" y="4299"/>
                    <a:pt x="9419" y="3953"/>
                    <a:pt x="13967" y="3358"/>
                  </a:cubicBezTo>
                  <a:lnTo>
                    <a:pt x="14110" y="3120"/>
                  </a:lnTo>
                  <a:cubicBezTo>
                    <a:pt x="11360" y="1643"/>
                    <a:pt x="8323" y="703"/>
                    <a:pt x="5228" y="370"/>
                  </a:cubicBezTo>
                  <a:cubicBezTo>
                    <a:pt x="5228" y="239"/>
                    <a:pt x="5240" y="119"/>
                    <a:pt x="5240" y="0"/>
                  </a:cubicBez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43"/>
            <p:cNvSpPr/>
            <p:nvPr/>
          </p:nvSpPr>
          <p:spPr>
            <a:xfrm>
              <a:off x="2361900" y="2565325"/>
              <a:ext cx="771250" cy="1688325"/>
            </a:xfrm>
            <a:custGeom>
              <a:rect b="b" l="l" r="r" t="t"/>
              <a:pathLst>
                <a:path extrusionOk="0" h="67533" w="30850">
                  <a:moveTo>
                    <a:pt x="28016" y="1"/>
                  </a:moveTo>
                  <a:cubicBezTo>
                    <a:pt x="26694" y="489"/>
                    <a:pt x="25241" y="584"/>
                    <a:pt x="23825" y="655"/>
                  </a:cubicBezTo>
                  <a:cubicBezTo>
                    <a:pt x="21709" y="760"/>
                    <a:pt x="19591" y="813"/>
                    <a:pt x="17472" y="813"/>
                  </a:cubicBezTo>
                  <a:cubicBezTo>
                    <a:pt x="13343" y="813"/>
                    <a:pt x="9212" y="612"/>
                    <a:pt x="5096" y="203"/>
                  </a:cubicBezTo>
                  <a:cubicBezTo>
                    <a:pt x="3870" y="2298"/>
                    <a:pt x="3572" y="4858"/>
                    <a:pt x="3465" y="7323"/>
                  </a:cubicBezTo>
                  <a:cubicBezTo>
                    <a:pt x="3108" y="15431"/>
                    <a:pt x="4548" y="23622"/>
                    <a:pt x="7644" y="31135"/>
                  </a:cubicBezTo>
                  <a:cubicBezTo>
                    <a:pt x="5096" y="42041"/>
                    <a:pt x="2548" y="52959"/>
                    <a:pt x="0" y="63877"/>
                  </a:cubicBezTo>
                  <a:lnTo>
                    <a:pt x="83" y="63901"/>
                  </a:lnTo>
                  <a:cubicBezTo>
                    <a:pt x="72" y="63973"/>
                    <a:pt x="60" y="64056"/>
                    <a:pt x="48" y="64139"/>
                  </a:cubicBezTo>
                  <a:lnTo>
                    <a:pt x="167" y="64151"/>
                  </a:lnTo>
                  <a:cubicBezTo>
                    <a:pt x="1786" y="64747"/>
                    <a:pt x="3393" y="65342"/>
                    <a:pt x="5013" y="65937"/>
                  </a:cubicBezTo>
                  <a:cubicBezTo>
                    <a:pt x="5037" y="65947"/>
                    <a:pt x="5070" y="65953"/>
                    <a:pt x="5102" y="65953"/>
                  </a:cubicBezTo>
                  <a:cubicBezTo>
                    <a:pt x="5147" y="65953"/>
                    <a:pt x="5189" y="65941"/>
                    <a:pt x="5203" y="65913"/>
                  </a:cubicBezTo>
                  <a:lnTo>
                    <a:pt x="5215" y="65913"/>
                  </a:lnTo>
                  <a:cubicBezTo>
                    <a:pt x="9394" y="54495"/>
                    <a:pt x="13359" y="42994"/>
                    <a:pt x="17109" y="31421"/>
                  </a:cubicBezTo>
                  <a:cubicBezTo>
                    <a:pt x="17109" y="26932"/>
                    <a:pt x="17645" y="21360"/>
                    <a:pt x="17955" y="15907"/>
                  </a:cubicBezTo>
                  <a:cubicBezTo>
                    <a:pt x="20038" y="32945"/>
                    <a:pt x="22134" y="50888"/>
                    <a:pt x="23515" y="67533"/>
                  </a:cubicBezTo>
                  <a:cubicBezTo>
                    <a:pt x="25265" y="67521"/>
                    <a:pt x="27015" y="67437"/>
                    <a:pt x="28754" y="67306"/>
                  </a:cubicBezTo>
                  <a:cubicBezTo>
                    <a:pt x="29813" y="45863"/>
                    <a:pt x="30849" y="24289"/>
                    <a:pt x="28373" y="2977"/>
                  </a:cubicBezTo>
                  <a:cubicBezTo>
                    <a:pt x="28266" y="1989"/>
                    <a:pt x="28146" y="1001"/>
                    <a:pt x="28016" y="1"/>
                  </a:cubicBezTo>
                  <a:close/>
                </a:path>
              </a:pathLst>
            </a:custGeom>
            <a:solidFill>
              <a:srgbClr val="449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43"/>
            <p:cNvSpPr/>
            <p:nvPr/>
          </p:nvSpPr>
          <p:spPr>
            <a:xfrm>
              <a:off x="2340750" y="4168800"/>
              <a:ext cx="320300" cy="193800"/>
            </a:xfrm>
            <a:custGeom>
              <a:rect b="b" l="l" r="r" t="t"/>
              <a:pathLst>
                <a:path extrusionOk="0" h="7752" w="12812">
                  <a:moveTo>
                    <a:pt x="894" y="0"/>
                  </a:moveTo>
                  <a:cubicBezTo>
                    <a:pt x="691" y="1298"/>
                    <a:pt x="406" y="2584"/>
                    <a:pt x="1" y="3834"/>
                  </a:cubicBezTo>
                  <a:lnTo>
                    <a:pt x="96" y="3858"/>
                  </a:lnTo>
                  <a:cubicBezTo>
                    <a:pt x="1465" y="4441"/>
                    <a:pt x="2894" y="4858"/>
                    <a:pt x="4311" y="5275"/>
                  </a:cubicBezTo>
                  <a:cubicBezTo>
                    <a:pt x="7133" y="6096"/>
                    <a:pt x="9966" y="6930"/>
                    <a:pt x="12800" y="7751"/>
                  </a:cubicBezTo>
                  <a:lnTo>
                    <a:pt x="12812" y="7704"/>
                  </a:lnTo>
                  <a:cubicBezTo>
                    <a:pt x="10847" y="5477"/>
                    <a:pt x="8526" y="3560"/>
                    <a:pt x="5966" y="2060"/>
                  </a:cubicBezTo>
                  <a:cubicBezTo>
                    <a:pt x="6002" y="1965"/>
                    <a:pt x="6037" y="1870"/>
                    <a:pt x="6061" y="1774"/>
                  </a:cubicBezTo>
                  <a:lnTo>
                    <a:pt x="6049" y="1774"/>
                  </a:lnTo>
                  <a:cubicBezTo>
                    <a:pt x="6035" y="1802"/>
                    <a:pt x="5993" y="1814"/>
                    <a:pt x="5948" y="1814"/>
                  </a:cubicBezTo>
                  <a:cubicBezTo>
                    <a:pt x="5916" y="1814"/>
                    <a:pt x="5883" y="1808"/>
                    <a:pt x="5859" y="1798"/>
                  </a:cubicBezTo>
                  <a:cubicBezTo>
                    <a:pt x="4239" y="1203"/>
                    <a:pt x="2632" y="608"/>
                    <a:pt x="1013" y="12"/>
                  </a:cubicBezTo>
                  <a:lnTo>
                    <a:pt x="894" y="0"/>
                  </a:ln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43"/>
            <p:cNvSpPr/>
            <p:nvPr/>
          </p:nvSpPr>
          <p:spPr>
            <a:xfrm>
              <a:off x="3050375" y="2094425"/>
              <a:ext cx="360475" cy="259900"/>
            </a:xfrm>
            <a:custGeom>
              <a:rect b="b" l="l" r="r" t="t"/>
              <a:pathLst>
                <a:path extrusionOk="0" h="10396" w="14419">
                  <a:moveTo>
                    <a:pt x="7382" y="1"/>
                  </a:moveTo>
                  <a:cubicBezTo>
                    <a:pt x="7144" y="84"/>
                    <a:pt x="6894" y="156"/>
                    <a:pt x="6644" y="227"/>
                  </a:cubicBezTo>
                  <a:cubicBezTo>
                    <a:pt x="6763" y="418"/>
                    <a:pt x="6882" y="620"/>
                    <a:pt x="6989" y="811"/>
                  </a:cubicBezTo>
                  <a:lnTo>
                    <a:pt x="7001" y="822"/>
                  </a:lnTo>
                  <a:cubicBezTo>
                    <a:pt x="4691" y="2477"/>
                    <a:pt x="2358" y="4085"/>
                    <a:pt x="0" y="5656"/>
                  </a:cubicBezTo>
                  <a:cubicBezTo>
                    <a:pt x="226" y="7228"/>
                    <a:pt x="405" y="8812"/>
                    <a:pt x="548" y="10395"/>
                  </a:cubicBezTo>
                  <a:lnTo>
                    <a:pt x="667" y="10383"/>
                  </a:lnTo>
                  <a:cubicBezTo>
                    <a:pt x="5251" y="8264"/>
                    <a:pt x="9835" y="6145"/>
                    <a:pt x="14419" y="4025"/>
                  </a:cubicBezTo>
                  <a:lnTo>
                    <a:pt x="14419" y="4025"/>
                  </a:lnTo>
                  <a:cubicBezTo>
                    <a:pt x="12526" y="4263"/>
                    <a:pt x="10609" y="4430"/>
                    <a:pt x="8704" y="4501"/>
                  </a:cubicBezTo>
                  <a:cubicBezTo>
                    <a:pt x="8299" y="2989"/>
                    <a:pt x="7858" y="1489"/>
                    <a:pt x="738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43"/>
            <p:cNvSpPr/>
            <p:nvPr/>
          </p:nvSpPr>
          <p:spPr>
            <a:xfrm>
              <a:off x="2510125" y="2010200"/>
              <a:ext cx="715300" cy="421200"/>
            </a:xfrm>
            <a:custGeom>
              <a:rect b="b" l="l" r="r" t="t"/>
              <a:pathLst>
                <a:path extrusionOk="0" h="16848" w="28612">
                  <a:moveTo>
                    <a:pt x="9216" y="0"/>
                  </a:moveTo>
                  <a:cubicBezTo>
                    <a:pt x="6085" y="1382"/>
                    <a:pt x="3037" y="2977"/>
                    <a:pt x="119" y="4763"/>
                  </a:cubicBezTo>
                  <a:lnTo>
                    <a:pt x="0" y="4846"/>
                  </a:lnTo>
                  <a:cubicBezTo>
                    <a:pt x="441" y="5513"/>
                    <a:pt x="881" y="6192"/>
                    <a:pt x="1334" y="6847"/>
                  </a:cubicBezTo>
                  <a:cubicBezTo>
                    <a:pt x="1905" y="7716"/>
                    <a:pt x="2489" y="8573"/>
                    <a:pt x="3072" y="9442"/>
                  </a:cubicBezTo>
                  <a:cubicBezTo>
                    <a:pt x="4751" y="11930"/>
                    <a:pt x="6454" y="14407"/>
                    <a:pt x="8204" y="16848"/>
                  </a:cubicBezTo>
                  <a:lnTo>
                    <a:pt x="8299" y="16788"/>
                  </a:lnTo>
                  <a:cubicBezTo>
                    <a:pt x="10597" y="16002"/>
                    <a:pt x="12681" y="14740"/>
                    <a:pt x="14740" y="13454"/>
                  </a:cubicBezTo>
                  <a:cubicBezTo>
                    <a:pt x="17050" y="12014"/>
                    <a:pt x="19348" y="10537"/>
                    <a:pt x="21610" y="9025"/>
                  </a:cubicBezTo>
                  <a:cubicBezTo>
                    <a:pt x="23968" y="7454"/>
                    <a:pt x="26301" y="5846"/>
                    <a:pt x="28611" y="4191"/>
                  </a:cubicBezTo>
                  <a:lnTo>
                    <a:pt x="28599" y="4180"/>
                  </a:lnTo>
                  <a:cubicBezTo>
                    <a:pt x="28492" y="3989"/>
                    <a:pt x="28373" y="3787"/>
                    <a:pt x="28254" y="3596"/>
                  </a:cubicBezTo>
                  <a:cubicBezTo>
                    <a:pt x="27635" y="2560"/>
                    <a:pt x="27016" y="1536"/>
                    <a:pt x="26408" y="500"/>
                  </a:cubicBezTo>
                  <a:cubicBezTo>
                    <a:pt x="26337" y="393"/>
                    <a:pt x="26278" y="286"/>
                    <a:pt x="26206" y="179"/>
                  </a:cubicBezTo>
                  <a:cubicBezTo>
                    <a:pt x="26039" y="262"/>
                    <a:pt x="25873" y="346"/>
                    <a:pt x="25706" y="417"/>
                  </a:cubicBezTo>
                  <a:cubicBezTo>
                    <a:pt x="24051" y="1203"/>
                    <a:pt x="22408" y="2001"/>
                    <a:pt x="20777" y="2822"/>
                  </a:cubicBezTo>
                  <a:cubicBezTo>
                    <a:pt x="17967" y="4227"/>
                    <a:pt x="15181" y="5692"/>
                    <a:pt x="12431" y="7192"/>
                  </a:cubicBezTo>
                  <a:cubicBezTo>
                    <a:pt x="11466" y="4751"/>
                    <a:pt x="10406" y="2346"/>
                    <a:pt x="921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43"/>
            <p:cNvSpPr/>
            <p:nvPr/>
          </p:nvSpPr>
          <p:spPr>
            <a:xfrm>
              <a:off x="3024175" y="1957225"/>
              <a:ext cx="128600" cy="123550"/>
            </a:xfrm>
            <a:custGeom>
              <a:rect b="b" l="l" r="r" t="t"/>
              <a:pathLst>
                <a:path extrusionOk="0" h="4942" w="5144">
                  <a:moveTo>
                    <a:pt x="4168" y="0"/>
                  </a:moveTo>
                  <a:cubicBezTo>
                    <a:pt x="3299" y="322"/>
                    <a:pt x="2429" y="655"/>
                    <a:pt x="1572" y="1012"/>
                  </a:cubicBezTo>
                  <a:cubicBezTo>
                    <a:pt x="1203" y="1834"/>
                    <a:pt x="667" y="2572"/>
                    <a:pt x="1" y="3179"/>
                  </a:cubicBezTo>
                  <a:cubicBezTo>
                    <a:pt x="60" y="3739"/>
                    <a:pt x="120" y="4310"/>
                    <a:pt x="179" y="4882"/>
                  </a:cubicBezTo>
                  <a:lnTo>
                    <a:pt x="215" y="4941"/>
                  </a:lnTo>
                  <a:cubicBezTo>
                    <a:pt x="1846" y="4120"/>
                    <a:pt x="3489" y="3322"/>
                    <a:pt x="5144" y="2536"/>
                  </a:cubicBezTo>
                  <a:lnTo>
                    <a:pt x="5084" y="2405"/>
                  </a:lnTo>
                  <a:cubicBezTo>
                    <a:pt x="4846" y="1584"/>
                    <a:pt x="4537" y="786"/>
                    <a:pt x="416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43"/>
            <p:cNvSpPr/>
            <p:nvPr/>
          </p:nvSpPr>
          <p:spPr>
            <a:xfrm>
              <a:off x="2405050" y="1652575"/>
              <a:ext cx="751000" cy="537425"/>
            </a:xfrm>
            <a:custGeom>
              <a:rect b="b" l="l" r="r" t="t"/>
              <a:pathLst>
                <a:path extrusionOk="0" h="21497" w="30040">
                  <a:moveTo>
                    <a:pt x="19120" y="1"/>
                  </a:moveTo>
                  <a:cubicBezTo>
                    <a:pt x="18655" y="1"/>
                    <a:pt x="18206" y="21"/>
                    <a:pt x="17788" y="66"/>
                  </a:cubicBezTo>
                  <a:cubicBezTo>
                    <a:pt x="17884" y="351"/>
                    <a:pt x="17979" y="649"/>
                    <a:pt x="18086" y="947"/>
                  </a:cubicBezTo>
                  <a:cubicBezTo>
                    <a:pt x="18110" y="1030"/>
                    <a:pt x="18134" y="1101"/>
                    <a:pt x="18169" y="1185"/>
                  </a:cubicBezTo>
                  <a:cubicBezTo>
                    <a:pt x="18265" y="1447"/>
                    <a:pt x="18336" y="1816"/>
                    <a:pt x="18372" y="2233"/>
                  </a:cubicBezTo>
                  <a:cubicBezTo>
                    <a:pt x="18527" y="3840"/>
                    <a:pt x="18229" y="6376"/>
                    <a:pt x="17360" y="7900"/>
                  </a:cubicBezTo>
                  <a:lnTo>
                    <a:pt x="17241" y="8043"/>
                  </a:lnTo>
                  <a:cubicBezTo>
                    <a:pt x="14550" y="6090"/>
                    <a:pt x="12014" y="3911"/>
                    <a:pt x="9680" y="1554"/>
                  </a:cubicBezTo>
                  <a:lnTo>
                    <a:pt x="9668" y="1137"/>
                  </a:lnTo>
                  <a:cubicBezTo>
                    <a:pt x="9668" y="1101"/>
                    <a:pt x="9668" y="1066"/>
                    <a:pt x="9668" y="1030"/>
                  </a:cubicBezTo>
                  <a:lnTo>
                    <a:pt x="9645" y="1030"/>
                  </a:lnTo>
                  <a:cubicBezTo>
                    <a:pt x="7621" y="2649"/>
                    <a:pt x="5596" y="4280"/>
                    <a:pt x="3596" y="5923"/>
                  </a:cubicBezTo>
                  <a:cubicBezTo>
                    <a:pt x="3299" y="6162"/>
                    <a:pt x="3013" y="6400"/>
                    <a:pt x="2715" y="6638"/>
                  </a:cubicBezTo>
                  <a:cubicBezTo>
                    <a:pt x="2096" y="7138"/>
                    <a:pt x="1465" y="7674"/>
                    <a:pt x="1048" y="8352"/>
                  </a:cubicBezTo>
                  <a:cubicBezTo>
                    <a:pt x="1" y="10079"/>
                    <a:pt x="560" y="12305"/>
                    <a:pt x="1382" y="14151"/>
                  </a:cubicBezTo>
                  <a:cubicBezTo>
                    <a:pt x="2167" y="15889"/>
                    <a:pt x="3156" y="17544"/>
                    <a:pt x="4203" y="19151"/>
                  </a:cubicBezTo>
                  <a:lnTo>
                    <a:pt x="4322" y="19068"/>
                  </a:lnTo>
                  <a:cubicBezTo>
                    <a:pt x="7240" y="17282"/>
                    <a:pt x="10288" y="15687"/>
                    <a:pt x="13419" y="14305"/>
                  </a:cubicBezTo>
                  <a:cubicBezTo>
                    <a:pt x="14609" y="16651"/>
                    <a:pt x="15669" y="19056"/>
                    <a:pt x="16634" y="21497"/>
                  </a:cubicBezTo>
                  <a:cubicBezTo>
                    <a:pt x="19384" y="19997"/>
                    <a:pt x="22170" y="18532"/>
                    <a:pt x="24980" y="17127"/>
                  </a:cubicBezTo>
                  <a:lnTo>
                    <a:pt x="24944" y="17068"/>
                  </a:lnTo>
                  <a:cubicBezTo>
                    <a:pt x="24885" y="16496"/>
                    <a:pt x="24825" y="15925"/>
                    <a:pt x="24766" y="15365"/>
                  </a:cubicBezTo>
                  <a:cubicBezTo>
                    <a:pt x="25432" y="14758"/>
                    <a:pt x="25968" y="14020"/>
                    <a:pt x="26337" y="13198"/>
                  </a:cubicBezTo>
                  <a:cubicBezTo>
                    <a:pt x="27194" y="12841"/>
                    <a:pt x="28064" y="12508"/>
                    <a:pt x="28933" y="12186"/>
                  </a:cubicBezTo>
                  <a:cubicBezTo>
                    <a:pt x="29302" y="12055"/>
                    <a:pt x="29671" y="11924"/>
                    <a:pt x="30040" y="11793"/>
                  </a:cubicBezTo>
                  <a:cubicBezTo>
                    <a:pt x="29933" y="10960"/>
                    <a:pt x="29814" y="10114"/>
                    <a:pt x="29683" y="9281"/>
                  </a:cubicBezTo>
                  <a:lnTo>
                    <a:pt x="29588" y="9281"/>
                  </a:lnTo>
                  <a:cubicBezTo>
                    <a:pt x="29564" y="9186"/>
                    <a:pt x="29016" y="7436"/>
                    <a:pt x="28766" y="6519"/>
                  </a:cubicBezTo>
                  <a:lnTo>
                    <a:pt x="28802" y="6507"/>
                  </a:lnTo>
                  <a:cubicBezTo>
                    <a:pt x="28861" y="6507"/>
                    <a:pt x="28921" y="6495"/>
                    <a:pt x="28980" y="6483"/>
                  </a:cubicBezTo>
                  <a:cubicBezTo>
                    <a:pt x="28754" y="6054"/>
                    <a:pt x="28456" y="5638"/>
                    <a:pt x="28195" y="5197"/>
                  </a:cubicBezTo>
                  <a:cubicBezTo>
                    <a:pt x="27730" y="4447"/>
                    <a:pt x="26194" y="2125"/>
                    <a:pt x="25635" y="1459"/>
                  </a:cubicBezTo>
                  <a:cubicBezTo>
                    <a:pt x="24976" y="678"/>
                    <a:pt x="21787" y="1"/>
                    <a:pt x="19120" y="1"/>
                  </a:cubicBezTo>
                  <a:close/>
                </a:path>
              </a:pathLst>
            </a:custGeom>
            <a:solidFill>
              <a:srgbClr val="FFD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43"/>
            <p:cNvSpPr/>
            <p:nvPr/>
          </p:nvSpPr>
          <p:spPr>
            <a:xfrm>
              <a:off x="2487800" y="2235825"/>
              <a:ext cx="585525" cy="349850"/>
            </a:xfrm>
            <a:custGeom>
              <a:rect b="b" l="l" r="r" t="t"/>
              <a:pathLst>
                <a:path extrusionOk="0" h="13994" w="23421">
                  <a:moveTo>
                    <a:pt x="22503" y="0"/>
                  </a:moveTo>
                  <a:cubicBezTo>
                    <a:pt x="20241" y="1512"/>
                    <a:pt x="17943" y="2989"/>
                    <a:pt x="15633" y="4429"/>
                  </a:cubicBezTo>
                  <a:cubicBezTo>
                    <a:pt x="13574" y="5715"/>
                    <a:pt x="11490" y="6977"/>
                    <a:pt x="9192" y="7763"/>
                  </a:cubicBezTo>
                  <a:lnTo>
                    <a:pt x="9097" y="7823"/>
                  </a:lnTo>
                  <a:cubicBezTo>
                    <a:pt x="7347" y="5382"/>
                    <a:pt x="5644" y="2905"/>
                    <a:pt x="3965" y="405"/>
                  </a:cubicBezTo>
                  <a:lnTo>
                    <a:pt x="3965" y="405"/>
                  </a:lnTo>
                  <a:cubicBezTo>
                    <a:pt x="4191" y="2310"/>
                    <a:pt x="4430" y="4203"/>
                    <a:pt x="4656" y="6096"/>
                  </a:cubicBezTo>
                  <a:cubicBezTo>
                    <a:pt x="3048" y="8489"/>
                    <a:pt x="1489" y="10906"/>
                    <a:pt x="0" y="13371"/>
                  </a:cubicBezTo>
                  <a:cubicBezTo>
                    <a:pt x="24" y="13371"/>
                    <a:pt x="48" y="13371"/>
                    <a:pt x="60" y="13383"/>
                  </a:cubicBezTo>
                  <a:cubicBezTo>
                    <a:pt x="4176" y="13792"/>
                    <a:pt x="8307" y="13993"/>
                    <a:pt x="12436" y="13993"/>
                  </a:cubicBezTo>
                  <a:cubicBezTo>
                    <a:pt x="14555" y="13993"/>
                    <a:pt x="16673" y="13940"/>
                    <a:pt x="18789" y="13835"/>
                  </a:cubicBezTo>
                  <a:cubicBezTo>
                    <a:pt x="20205" y="13776"/>
                    <a:pt x="21658" y="13669"/>
                    <a:pt x="22980" y="13181"/>
                  </a:cubicBezTo>
                  <a:cubicBezTo>
                    <a:pt x="23122" y="13133"/>
                    <a:pt x="23265" y="13073"/>
                    <a:pt x="23420" y="13002"/>
                  </a:cubicBezTo>
                  <a:cubicBezTo>
                    <a:pt x="23408" y="10240"/>
                    <a:pt x="23289" y="7477"/>
                    <a:pt x="23051" y="4739"/>
                  </a:cubicBezTo>
                  <a:cubicBezTo>
                    <a:pt x="22908" y="3156"/>
                    <a:pt x="22729" y="1572"/>
                    <a:pt x="22503" y="0"/>
                  </a:cubicBezTo>
                  <a:close/>
                </a:path>
              </a:pathLst>
            </a:custGeom>
            <a:solidFill>
              <a:srgbClr val="FFD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3"/>
            <p:cNvSpPr/>
            <p:nvPr/>
          </p:nvSpPr>
          <p:spPr>
            <a:xfrm>
              <a:off x="2814325" y="1550325"/>
              <a:ext cx="925" cy="25"/>
            </a:xfrm>
            <a:custGeom>
              <a:rect b="b" l="l" r="r" t="t"/>
              <a:pathLst>
                <a:path extrusionOk="0" h="1" w="37">
                  <a:moveTo>
                    <a:pt x="36" y="0"/>
                  </a:moveTo>
                  <a:lnTo>
                    <a:pt x="36" y="0"/>
                  </a:lnTo>
                  <a:cubicBezTo>
                    <a:pt x="24" y="0"/>
                    <a:pt x="13" y="0"/>
                    <a:pt x="1" y="0"/>
                  </a:cubicBezTo>
                  <a:close/>
                </a:path>
              </a:pathLst>
            </a:custGeom>
            <a:solidFill>
              <a:srgbClr val="00B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43"/>
            <p:cNvSpPr/>
            <p:nvPr/>
          </p:nvSpPr>
          <p:spPr>
            <a:xfrm>
              <a:off x="3425725" y="2003350"/>
              <a:ext cx="122950" cy="159425"/>
            </a:xfrm>
            <a:custGeom>
              <a:rect b="b" l="l" r="r" t="t"/>
              <a:pathLst>
                <a:path extrusionOk="0" h="6377" w="4918">
                  <a:moveTo>
                    <a:pt x="3311" y="0"/>
                  </a:moveTo>
                  <a:cubicBezTo>
                    <a:pt x="3104" y="0"/>
                    <a:pt x="2891" y="34"/>
                    <a:pt x="2679" y="84"/>
                  </a:cubicBezTo>
                  <a:cubicBezTo>
                    <a:pt x="2500" y="96"/>
                    <a:pt x="2334" y="108"/>
                    <a:pt x="2167" y="132"/>
                  </a:cubicBezTo>
                  <a:cubicBezTo>
                    <a:pt x="1905" y="155"/>
                    <a:pt x="1655" y="203"/>
                    <a:pt x="1417" y="286"/>
                  </a:cubicBezTo>
                  <a:cubicBezTo>
                    <a:pt x="1155" y="370"/>
                    <a:pt x="893" y="501"/>
                    <a:pt x="679" y="679"/>
                  </a:cubicBezTo>
                  <a:cubicBezTo>
                    <a:pt x="464" y="858"/>
                    <a:pt x="274" y="1072"/>
                    <a:pt x="167" y="1322"/>
                  </a:cubicBezTo>
                  <a:cubicBezTo>
                    <a:pt x="12" y="1691"/>
                    <a:pt x="12" y="2096"/>
                    <a:pt x="12" y="2489"/>
                  </a:cubicBezTo>
                  <a:cubicBezTo>
                    <a:pt x="0" y="3311"/>
                    <a:pt x="0" y="4180"/>
                    <a:pt x="393" y="4906"/>
                  </a:cubicBezTo>
                  <a:cubicBezTo>
                    <a:pt x="703" y="5454"/>
                    <a:pt x="1203" y="5858"/>
                    <a:pt x="1786" y="6108"/>
                  </a:cubicBezTo>
                  <a:cubicBezTo>
                    <a:pt x="2096" y="6228"/>
                    <a:pt x="2405" y="6311"/>
                    <a:pt x="2738" y="6347"/>
                  </a:cubicBezTo>
                  <a:cubicBezTo>
                    <a:pt x="2774" y="6359"/>
                    <a:pt x="2810" y="6359"/>
                    <a:pt x="2858" y="6370"/>
                  </a:cubicBezTo>
                  <a:cubicBezTo>
                    <a:pt x="2909" y="6374"/>
                    <a:pt x="2961" y="6376"/>
                    <a:pt x="3013" y="6376"/>
                  </a:cubicBezTo>
                  <a:cubicBezTo>
                    <a:pt x="3139" y="6376"/>
                    <a:pt x="3263" y="6362"/>
                    <a:pt x="3381" y="6311"/>
                  </a:cubicBezTo>
                  <a:cubicBezTo>
                    <a:pt x="3572" y="6239"/>
                    <a:pt x="3715" y="6085"/>
                    <a:pt x="3846" y="5918"/>
                  </a:cubicBezTo>
                  <a:cubicBezTo>
                    <a:pt x="4774" y="4727"/>
                    <a:pt x="4917" y="3096"/>
                    <a:pt x="4715" y="1596"/>
                  </a:cubicBezTo>
                  <a:cubicBezTo>
                    <a:pt x="4643" y="1084"/>
                    <a:pt x="4501" y="536"/>
                    <a:pt x="4084" y="227"/>
                  </a:cubicBezTo>
                  <a:cubicBezTo>
                    <a:pt x="3857" y="62"/>
                    <a:pt x="3591" y="0"/>
                    <a:pt x="3311" y="0"/>
                  </a:cubicBezTo>
                  <a:close/>
                </a:path>
              </a:pathLst>
            </a:custGeom>
            <a:solidFill>
              <a:srgbClr val="FBB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43"/>
            <p:cNvSpPr/>
            <p:nvPr/>
          </p:nvSpPr>
          <p:spPr>
            <a:xfrm>
              <a:off x="3285825" y="1401050"/>
              <a:ext cx="183075" cy="121000"/>
            </a:xfrm>
            <a:custGeom>
              <a:rect b="b" l="l" r="r" t="t"/>
              <a:pathLst>
                <a:path extrusionOk="0" h="4840" w="7323">
                  <a:moveTo>
                    <a:pt x="5801" y="0"/>
                  </a:moveTo>
                  <a:cubicBezTo>
                    <a:pt x="4740" y="0"/>
                    <a:pt x="3681" y="278"/>
                    <a:pt x="2774" y="816"/>
                  </a:cubicBezTo>
                  <a:cubicBezTo>
                    <a:pt x="1346" y="1661"/>
                    <a:pt x="310" y="3161"/>
                    <a:pt x="0" y="4793"/>
                  </a:cubicBezTo>
                  <a:cubicBezTo>
                    <a:pt x="267" y="4824"/>
                    <a:pt x="535" y="4840"/>
                    <a:pt x="802" y="4840"/>
                  </a:cubicBezTo>
                  <a:cubicBezTo>
                    <a:pt x="2054" y="4840"/>
                    <a:pt x="3301" y="4499"/>
                    <a:pt x="4370" y="3852"/>
                  </a:cubicBezTo>
                  <a:cubicBezTo>
                    <a:pt x="5727" y="3030"/>
                    <a:pt x="6775" y="1745"/>
                    <a:pt x="7299" y="268"/>
                  </a:cubicBezTo>
                  <a:lnTo>
                    <a:pt x="7322" y="197"/>
                  </a:lnTo>
                  <a:cubicBezTo>
                    <a:pt x="6826" y="65"/>
                    <a:pt x="6313" y="0"/>
                    <a:pt x="5801" y="0"/>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43"/>
            <p:cNvSpPr/>
            <p:nvPr/>
          </p:nvSpPr>
          <p:spPr>
            <a:xfrm>
              <a:off x="3170325" y="1889050"/>
              <a:ext cx="298275" cy="211075"/>
            </a:xfrm>
            <a:custGeom>
              <a:rect b="b" l="l" r="r" t="t"/>
              <a:pathLst>
                <a:path extrusionOk="0" h="8443" w="11931">
                  <a:moveTo>
                    <a:pt x="5846" y="1"/>
                  </a:moveTo>
                  <a:cubicBezTo>
                    <a:pt x="5668" y="1"/>
                    <a:pt x="5465" y="132"/>
                    <a:pt x="5311" y="251"/>
                  </a:cubicBezTo>
                  <a:cubicBezTo>
                    <a:pt x="3918" y="1453"/>
                    <a:pt x="2572" y="2703"/>
                    <a:pt x="1286" y="4013"/>
                  </a:cubicBezTo>
                  <a:cubicBezTo>
                    <a:pt x="858" y="4442"/>
                    <a:pt x="429" y="4894"/>
                    <a:pt x="12" y="5346"/>
                  </a:cubicBezTo>
                  <a:lnTo>
                    <a:pt x="0" y="5346"/>
                  </a:lnTo>
                  <a:cubicBezTo>
                    <a:pt x="608" y="6382"/>
                    <a:pt x="1227" y="7406"/>
                    <a:pt x="1846" y="8442"/>
                  </a:cubicBezTo>
                  <a:cubicBezTo>
                    <a:pt x="2096" y="8371"/>
                    <a:pt x="2346" y="8299"/>
                    <a:pt x="2584" y="8216"/>
                  </a:cubicBezTo>
                  <a:cubicBezTo>
                    <a:pt x="5215" y="7406"/>
                    <a:pt x="7859" y="6489"/>
                    <a:pt x="10061" y="4930"/>
                  </a:cubicBezTo>
                  <a:cubicBezTo>
                    <a:pt x="10633" y="4537"/>
                    <a:pt x="11169" y="4096"/>
                    <a:pt x="11669" y="3596"/>
                  </a:cubicBezTo>
                  <a:cubicBezTo>
                    <a:pt x="11788" y="3477"/>
                    <a:pt x="11931" y="3322"/>
                    <a:pt x="11883" y="3156"/>
                  </a:cubicBezTo>
                  <a:cubicBezTo>
                    <a:pt x="11847" y="3037"/>
                    <a:pt x="11752" y="2965"/>
                    <a:pt x="11645" y="2906"/>
                  </a:cubicBezTo>
                  <a:cubicBezTo>
                    <a:pt x="11097" y="2571"/>
                    <a:pt x="10441" y="2483"/>
                    <a:pt x="9783" y="2483"/>
                  </a:cubicBezTo>
                  <a:cubicBezTo>
                    <a:pt x="9597" y="2483"/>
                    <a:pt x="9411" y="2490"/>
                    <a:pt x="9228" y="2501"/>
                  </a:cubicBezTo>
                  <a:cubicBezTo>
                    <a:pt x="7847" y="2572"/>
                    <a:pt x="6466" y="2834"/>
                    <a:pt x="5144" y="3263"/>
                  </a:cubicBezTo>
                  <a:cubicBezTo>
                    <a:pt x="5585" y="2418"/>
                    <a:pt x="5906" y="1501"/>
                    <a:pt x="6120" y="560"/>
                  </a:cubicBezTo>
                  <a:cubicBezTo>
                    <a:pt x="6144" y="417"/>
                    <a:pt x="6168" y="239"/>
                    <a:pt x="6073" y="108"/>
                  </a:cubicBezTo>
                  <a:cubicBezTo>
                    <a:pt x="6013" y="36"/>
                    <a:pt x="5930" y="1"/>
                    <a:pt x="5846" y="1"/>
                  </a:cubicBezTo>
                  <a:close/>
                </a:path>
              </a:pathLst>
            </a:custGeom>
            <a:solidFill>
              <a:srgbClr val="FBB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43"/>
            <p:cNvSpPr/>
            <p:nvPr/>
          </p:nvSpPr>
          <p:spPr>
            <a:xfrm>
              <a:off x="3298625" y="1545850"/>
              <a:ext cx="162525" cy="140125"/>
            </a:xfrm>
            <a:custGeom>
              <a:rect b="b" l="l" r="r" t="t"/>
              <a:pathLst>
                <a:path extrusionOk="0" h="5605" w="6501">
                  <a:moveTo>
                    <a:pt x="6501" y="1"/>
                  </a:moveTo>
                  <a:lnTo>
                    <a:pt x="6501" y="1"/>
                  </a:lnTo>
                  <a:cubicBezTo>
                    <a:pt x="5036" y="60"/>
                    <a:pt x="3596" y="608"/>
                    <a:pt x="2477" y="1537"/>
                  </a:cubicBezTo>
                  <a:cubicBezTo>
                    <a:pt x="1334" y="2477"/>
                    <a:pt x="512" y="3799"/>
                    <a:pt x="179" y="5239"/>
                  </a:cubicBezTo>
                  <a:lnTo>
                    <a:pt x="0" y="5251"/>
                  </a:lnTo>
                  <a:cubicBezTo>
                    <a:pt x="0" y="5311"/>
                    <a:pt x="0" y="5359"/>
                    <a:pt x="12" y="5418"/>
                  </a:cubicBezTo>
                  <a:cubicBezTo>
                    <a:pt x="404" y="5545"/>
                    <a:pt x="810" y="5604"/>
                    <a:pt x="1218" y="5604"/>
                  </a:cubicBezTo>
                  <a:cubicBezTo>
                    <a:pt x="2420" y="5604"/>
                    <a:pt x="3632" y="5087"/>
                    <a:pt x="4513" y="4251"/>
                  </a:cubicBezTo>
                  <a:cubicBezTo>
                    <a:pt x="5667" y="3156"/>
                    <a:pt x="6298" y="1584"/>
                    <a:pt x="6501" y="1"/>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43"/>
            <p:cNvSpPr/>
            <p:nvPr/>
          </p:nvSpPr>
          <p:spPr>
            <a:xfrm>
              <a:off x="3207825" y="1226475"/>
              <a:ext cx="99150" cy="226825"/>
            </a:xfrm>
            <a:custGeom>
              <a:rect b="b" l="l" r="r" t="t"/>
              <a:pathLst>
                <a:path extrusionOk="0" h="9073" w="3966">
                  <a:moveTo>
                    <a:pt x="2156" y="0"/>
                  </a:moveTo>
                  <a:cubicBezTo>
                    <a:pt x="1632" y="584"/>
                    <a:pt x="1167" y="1227"/>
                    <a:pt x="786" y="1905"/>
                  </a:cubicBezTo>
                  <a:cubicBezTo>
                    <a:pt x="346" y="2715"/>
                    <a:pt x="1" y="3608"/>
                    <a:pt x="36" y="4537"/>
                  </a:cubicBezTo>
                  <a:cubicBezTo>
                    <a:pt x="48" y="5191"/>
                    <a:pt x="263" y="5822"/>
                    <a:pt x="525" y="6430"/>
                  </a:cubicBezTo>
                  <a:cubicBezTo>
                    <a:pt x="977" y="7501"/>
                    <a:pt x="1656" y="8585"/>
                    <a:pt x="2715" y="9073"/>
                  </a:cubicBezTo>
                  <a:cubicBezTo>
                    <a:pt x="2727" y="9049"/>
                    <a:pt x="2751" y="9013"/>
                    <a:pt x="2763" y="8990"/>
                  </a:cubicBezTo>
                  <a:cubicBezTo>
                    <a:pt x="3573" y="7620"/>
                    <a:pt x="3965" y="6001"/>
                    <a:pt x="3858" y="4406"/>
                  </a:cubicBezTo>
                  <a:cubicBezTo>
                    <a:pt x="3751" y="2810"/>
                    <a:pt x="3156" y="1250"/>
                    <a:pt x="2156" y="0"/>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43"/>
            <p:cNvSpPr/>
            <p:nvPr/>
          </p:nvSpPr>
          <p:spPr>
            <a:xfrm>
              <a:off x="3104850" y="1526225"/>
              <a:ext cx="186950" cy="81250"/>
            </a:xfrm>
            <a:custGeom>
              <a:rect b="b" l="l" r="r" t="t"/>
              <a:pathLst>
                <a:path extrusionOk="0" h="3250" w="7478">
                  <a:moveTo>
                    <a:pt x="2783" y="0"/>
                  </a:moveTo>
                  <a:cubicBezTo>
                    <a:pt x="1718" y="0"/>
                    <a:pt x="655" y="400"/>
                    <a:pt x="0" y="1214"/>
                  </a:cubicBezTo>
                  <a:cubicBezTo>
                    <a:pt x="310" y="1691"/>
                    <a:pt x="643" y="2167"/>
                    <a:pt x="1107" y="2488"/>
                  </a:cubicBezTo>
                  <a:cubicBezTo>
                    <a:pt x="1572" y="2798"/>
                    <a:pt x="2119" y="2953"/>
                    <a:pt x="2667" y="3048"/>
                  </a:cubicBezTo>
                  <a:cubicBezTo>
                    <a:pt x="3406" y="3181"/>
                    <a:pt x="4161" y="3250"/>
                    <a:pt x="4916" y="3250"/>
                  </a:cubicBezTo>
                  <a:cubicBezTo>
                    <a:pt x="5778" y="3250"/>
                    <a:pt x="6639" y="3161"/>
                    <a:pt x="7477" y="2976"/>
                  </a:cubicBezTo>
                  <a:cubicBezTo>
                    <a:pt x="7477" y="2917"/>
                    <a:pt x="7465" y="2857"/>
                    <a:pt x="7465" y="2798"/>
                  </a:cubicBezTo>
                  <a:lnTo>
                    <a:pt x="7430" y="2798"/>
                  </a:lnTo>
                  <a:cubicBezTo>
                    <a:pt x="6513" y="1595"/>
                    <a:pt x="5322" y="524"/>
                    <a:pt x="3870" y="143"/>
                  </a:cubicBezTo>
                  <a:cubicBezTo>
                    <a:pt x="3518" y="48"/>
                    <a:pt x="3150" y="0"/>
                    <a:pt x="2783" y="0"/>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43"/>
            <p:cNvSpPr/>
            <p:nvPr/>
          </p:nvSpPr>
          <p:spPr>
            <a:xfrm>
              <a:off x="3124200" y="1444975"/>
              <a:ext cx="403625" cy="762000"/>
            </a:xfrm>
            <a:custGeom>
              <a:rect b="b" l="l" r="r" t="t"/>
              <a:pathLst>
                <a:path extrusionOk="0" h="30480" w="16145">
                  <a:moveTo>
                    <a:pt x="5915" y="0"/>
                  </a:moveTo>
                  <a:cubicBezTo>
                    <a:pt x="5814" y="0"/>
                    <a:pt x="5701" y="86"/>
                    <a:pt x="5715" y="214"/>
                  </a:cubicBezTo>
                  <a:cubicBezTo>
                    <a:pt x="6429" y="4762"/>
                    <a:pt x="6906" y="9334"/>
                    <a:pt x="7168" y="13918"/>
                  </a:cubicBezTo>
                  <a:cubicBezTo>
                    <a:pt x="4846" y="14156"/>
                    <a:pt x="2524" y="14442"/>
                    <a:pt x="214" y="14787"/>
                  </a:cubicBezTo>
                  <a:cubicBezTo>
                    <a:pt x="155" y="14799"/>
                    <a:pt x="95" y="14811"/>
                    <a:pt x="36" y="14811"/>
                  </a:cubicBezTo>
                  <a:lnTo>
                    <a:pt x="0" y="14823"/>
                  </a:lnTo>
                  <a:cubicBezTo>
                    <a:pt x="250" y="15740"/>
                    <a:pt x="798" y="17490"/>
                    <a:pt x="833" y="17585"/>
                  </a:cubicBezTo>
                  <a:lnTo>
                    <a:pt x="917" y="17585"/>
                  </a:lnTo>
                  <a:lnTo>
                    <a:pt x="2048" y="17454"/>
                  </a:lnTo>
                  <a:cubicBezTo>
                    <a:pt x="2429" y="18859"/>
                    <a:pt x="2762" y="20276"/>
                    <a:pt x="3060" y="21705"/>
                  </a:cubicBezTo>
                  <a:lnTo>
                    <a:pt x="3131" y="21776"/>
                  </a:lnTo>
                  <a:cubicBezTo>
                    <a:pt x="4417" y="20466"/>
                    <a:pt x="5763" y="19216"/>
                    <a:pt x="7156" y="18014"/>
                  </a:cubicBezTo>
                  <a:cubicBezTo>
                    <a:pt x="7310" y="17895"/>
                    <a:pt x="7513" y="17764"/>
                    <a:pt x="7691" y="17764"/>
                  </a:cubicBezTo>
                  <a:cubicBezTo>
                    <a:pt x="7775" y="17764"/>
                    <a:pt x="7858" y="17799"/>
                    <a:pt x="7918" y="17871"/>
                  </a:cubicBezTo>
                  <a:cubicBezTo>
                    <a:pt x="8013" y="18002"/>
                    <a:pt x="7989" y="18180"/>
                    <a:pt x="7953" y="18323"/>
                  </a:cubicBezTo>
                  <a:cubicBezTo>
                    <a:pt x="7751" y="19264"/>
                    <a:pt x="7430" y="20181"/>
                    <a:pt x="6989" y="21026"/>
                  </a:cubicBezTo>
                  <a:cubicBezTo>
                    <a:pt x="8311" y="20597"/>
                    <a:pt x="9692" y="20335"/>
                    <a:pt x="11073" y="20264"/>
                  </a:cubicBezTo>
                  <a:cubicBezTo>
                    <a:pt x="11264" y="20250"/>
                    <a:pt x="11459" y="20242"/>
                    <a:pt x="11652" y="20242"/>
                  </a:cubicBezTo>
                  <a:cubicBezTo>
                    <a:pt x="12302" y="20242"/>
                    <a:pt x="12949" y="20339"/>
                    <a:pt x="13490" y="20669"/>
                  </a:cubicBezTo>
                  <a:cubicBezTo>
                    <a:pt x="13597" y="20728"/>
                    <a:pt x="13692" y="20800"/>
                    <a:pt x="13728" y="20919"/>
                  </a:cubicBezTo>
                  <a:cubicBezTo>
                    <a:pt x="13776" y="21085"/>
                    <a:pt x="13633" y="21240"/>
                    <a:pt x="13514" y="21359"/>
                  </a:cubicBezTo>
                  <a:cubicBezTo>
                    <a:pt x="13014" y="21859"/>
                    <a:pt x="12478" y="22300"/>
                    <a:pt x="11906" y="22693"/>
                  </a:cubicBezTo>
                  <a:cubicBezTo>
                    <a:pt x="9704" y="24252"/>
                    <a:pt x="7060" y="25169"/>
                    <a:pt x="4429" y="25979"/>
                  </a:cubicBezTo>
                  <a:cubicBezTo>
                    <a:pt x="4905" y="27467"/>
                    <a:pt x="5346" y="28967"/>
                    <a:pt x="5751" y="30479"/>
                  </a:cubicBezTo>
                  <a:cubicBezTo>
                    <a:pt x="7656" y="30408"/>
                    <a:pt x="9573" y="30241"/>
                    <a:pt x="11466" y="30003"/>
                  </a:cubicBezTo>
                  <a:cubicBezTo>
                    <a:pt x="12252" y="29908"/>
                    <a:pt x="13037" y="29789"/>
                    <a:pt x="13811" y="29658"/>
                  </a:cubicBezTo>
                  <a:cubicBezTo>
                    <a:pt x="13871" y="29265"/>
                    <a:pt x="13883" y="28860"/>
                    <a:pt x="13847" y="28455"/>
                  </a:cubicBezTo>
                  <a:lnTo>
                    <a:pt x="13847" y="28443"/>
                  </a:lnTo>
                  <a:cubicBezTo>
                    <a:pt x="13264" y="28193"/>
                    <a:pt x="12764" y="27789"/>
                    <a:pt x="12454" y="27241"/>
                  </a:cubicBezTo>
                  <a:cubicBezTo>
                    <a:pt x="12061" y="26515"/>
                    <a:pt x="12061" y="25646"/>
                    <a:pt x="12073" y="24824"/>
                  </a:cubicBezTo>
                  <a:cubicBezTo>
                    <a:pt x="12073" y="24431"/>
                    <a:pt x="12073" y="24026"/>
                    <a:pt x="12228" y="23657"/>
                  </a:cubicBezTo>
                  <a:cubicBezTo>
                    <a:pt x="12335" y="23407"/>
                    <a:pt x="12525" y="23193"/>
                    <a:pt x="12740" y="23014"/>
                  </a:cubicBezTo>
                  <a:cubicBezTo>
                    <a:pt x="12954" y="22836"/>
                    <a:pt x="13216" y="22705"/>
                    <a:pt x="13478" y="22621"/>
                  </a:cubicBezTo>
                  <a:cubicBezTo>
                    <a:pt x="13716" y="22538"/>
                    <a:pt x="13966" y="22490"/>
                    <a:pt x="14228" y="22467"/>
                  </a:cubicBezTo>
                  <a:lnTo>
                    <a:pt x="14204" y="22324"/>
                  </a:lnTo>
                  <a:cubicBezTo>
                    <a:pt x="14407" y="20240"/>
                    <a:pt x="14561" y="18133"/>
                    <a:pt x="14680" y="16037"/>
                  </a:cubicBezTo>
                  <a:cubicBezTo>
                    <a:pt x="15038" y="16001"/>
                    <a:pt x="15407" y="15954"/>
                    <a:pt x="15764" y="15918"/>
                  </a:cubicBezTo>
                  <a:cubicBezTo>
                    <a:pt x="15883" y="15037"/>
                    <a:pt x="16014" y="14168"/>
                    <a:pt x="16145" y="13299"/>
                  </a:cubicBezTo>
                  <a:lnTo>
                    <a:pt x="16085" y="13287"/>
                  </a:lnTo>
                  <a:cubicBezTo>
                    <a:pt x="13228" y="13406"/>
                    <a:pt x="10370" y="13596"/>
                    <a:pt x="7525" y="13882"/>
                  </a:cubicBezTo>
                  <a:cubicBezTo>
                    <a:pt x="7263" y="9274"/>
                    <a:pt x="6775" y="4691"/>
                    <a:pt x="6060" y="130"/>
                  </a:cubicBezTo>
                  <a:cubicBezTo>
                    <a:pt x="6046" y="39"/>
                    <a:pt x="5983" y="0"/>
                    <a:pt x="5915" y="0"/>
                  </a:cubicBez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43"/>
            <p:cNvSpPr/>
            <p:nvPr/>
          </p:nvSpPr>
          <p:spPr>
            <a:xfrm>
              <a:off x="2736050" y="1549600"/>
              <a:ext cx="128300" cy="159100"/>
            </a:xfrm>
            <a:custGeom>
              <a:rect b="b" l="l" r="r" t="t"/>
              <a:pathLst>
                <a:path extrusionOk="0" h="6364" w="5132">
                  <a:moveTo>
                    <a:pt x="2353" y="1"/>
                  </a:moveTo>
                  <a:cubicBezTo>
                    <a:pt x="1741" y="1"/>
                    <a:pt x="1109" y="40"/>
                    <a:pt x="501" y="40"/>
                  </a:cubicBezTo>
                  <a:cubicBezTo>
                    <a:pt x="332" y="40"/>
                    <a:pt x="165" y="37"/>
                    <a:pt x="0" y="29"/>
                  </a:cubicBezTo>
                  <a:lnTo>
                    <a:pt x="0" y="29"/>
                  </a:lnTo>
                  <a:cubicBezTo>
                    <a:pt x="1691" y="2137"/>
                    <a:pt x="3382" y="4256"/>
                    <a:pt x="5084" y="6363"/>
                  </a:cubicBezTo>
                  <a:lnTo>
                    <a:pt x="5132" y="6352"/>
                  </a:lnTo>
                  <a:cubicBezTo>
                    <a:pt x="5096" y="5935"/>
                    <a:pt x="5025" y="5566"/>
                    <a:pt x="4929" y="5304"/>
                  </a:cubicBezTo>
                  <a:cubicBezTo>
                    <a:pt x="4894" y="5220"/>
                    <a:pt x="4870" y="5149"/>
                    <a:pt x="4846" y="5066"/>
                  </a:cubicBezTo>
                  <a:cubicBezTo>
                    <a:pt x="4739" y="4768"/>
                    <a:pt x="4644" y="4470"/>
                    <a:pt x="4548" y="4185"/>
                  </a:cubicBezTo>
                  <a:cubicBezTo>
                    <a:pt x="4084" y="2792"/>
                    <a:pt x="3632" y="1410"/>
                    <a:pt x="3167" y="29"/>
                  </a:cubicBezTo>
                  <a:lnTo>
                    <a:pt x="3132" y="29"/>
                  </a:lnTo>
                  <a:cubicBezTo>
                    <a:pt x="2878" y="8"/>
                    <a:pt x="2617" y="1"/>
                    <a:pt x="2353" y="1"/>
                  </a:cubicBezTo>
                  <a:close/>
                </a:path>
              </a:pathLst>
            </a:custGeom>
            <a:solidFill>
              <a:srgbClr val="ED8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43"/>
            <p:cNvSpPr/>
            <p:nvPr/>
          </p:nvSpPr>
          <p:spPr>
            <a:xfrm>
              <a:off x="2594050" y="1240175"/>
              <a:ext cx="436400" cy="94375"/>
            </a:xfrm>
            <a:custGeom>
              <a:rect b="b" l="l" r="r" t="t"/>
              <a:pathLst>
                <a:path extrusionOk="0" h="3775" w="17456">
                  <a:moveTo>
                    <a:pt x="12306" y="1"/>
                  </a:moveTo>
                  <a:cubicBezTo>
                    <a:pt x="11399" y="1"/>
                    <a:pt x="10494" y="97"/>
                    <a:pt x="9597" y="226"/>
                  </a:cubicBezTo>
                  <a:cubicBezTo>
                    <a:pt x="6835" y="631"/>
                    <a:pt x="4121" y="1417"/>
                    <a:pt x="1644" y="2679"/>
                  </a:cubicBezTo>
                  <a:cubicBezTo>
                    <a:pt x="1084" y="2965"/>
                    <a:pt x="537" y="3274"/>
                    <a:pt x="1" y="3620"/>
                  </a:cubicBezTo>
                  <a:lnTo>
                    <a:pt x="96" y="3774"/>
                  </a:lnTo>
                  <a:cubicBezTo>
                    <a:pt x="1239" y="3750"/>
                    <a:pt x="2382" y="3703"/>
                    <a:pt x="3513" y="3655"/>
                  </a:cubicBezTo>
                  <a:cubicBezTo>
                    <a:pt x="6704" y="3500"/>
                    <a:pt x="9895" y="3239"/>
                    <a:pt x="13062" y="2869"/>
                  </a:cubicBezTo>
                  <a:cubicBezTo>
                    <a:pt x="14527" y="2703"/>
                    <a:pt x="15991" y="2512"/>
                    <a:pt x="17456" y="2298"/>
                  </a:cubicBezTo>
                  <a:cubicBezTo>
                    <a:pt x="17325" y="1393"/>
                    <a:pt x="16420" y="798"/>
                    <a:pt x="15551" y="488"/>
                  </a:cubicBezTo>
                  <a:cubicBezTo>
                    <a:pt x="14669" y="191"/>
                    <a:pt x="13765" y="48"/>
                    <a:pt x="12836" y="12"/>
                  </a:cubicBezTo>
                  <a:cubicBezTo>
                    <a:pt x="12659" y="4"/>
                    <a:pt x="12483" y="1"/>
                    <a:pt x="12306" y="1"/>
                  </a:cubicBezTo>
                  <a:close/>
                </a:path>
              </a:pathLst>
            </a:custGeom>
            <a:solidFill>
              <a:srgbClr val="FFD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43"/>
            <p:cNvSpPr/>
            <p:nvPr/>
          </p:nvSpPr>
          <p:spPr>
            <a:xfrm>
              <a:off x="2591375" y="1311900"/>
              <a:ext cx="337275" cy="541750"/>
            </a:xfrm>
            <a:custGeom>
              <a:rect b="b" l="l" r="r" t="t"/>
              <a:pathLst>
                <a:path extrusionOk="0" h="21670" w="13491">
                  <a:moveTo>
                    <a:pt x="13181" y="0"/>
                  </a:moveTo>
                  <a:cubicBezTo>
                    <a:pt x="10002" y="370"/>
                    <a:pt x="6811" y="631"/>
                    <a:pt x="3620" y="786"/>
                  </a:cubicBezTo>
                  <a:cubicBezTo>
                    <a:pt x="3644" y="2120"/>
                    <a:pt x="3513" y="3465"/>
                    <a:pt x="3239" y="4775"/>
                  </a:cubicBezTo>
                  <a:lnTo>
                    <a:pt x="3144" y="4822"/>
                  </a:lnTo>
                  <a:cubicBezTo>
                    <a:pt x="2775" y="4394"/>
                    <a:pt x="2263" y="4049"/>
                    <a:pt x="1692" y="3977"/>
                  </a:cubicBezTo>
                  <a:cubicBezTo>
                    <a:pt x="1638" y="3972"/>
                    <a:pt x="1584" y="3969"/>
                    <a:pt x="1530" y="3969"/>
                  </a:cubicBezTo>
                  <a:cubicBezTo>
                    <a:pt x="1007" y="3969"/>
                    <a:pt x="476" y="4227"/>
                    <a:pt x="239" y="4691"/>
                  </a:cubicBezTo>
                  <a:cubicBezTo>
                    <a:pt x="1" y="5156"/>
                    <a:pt x="84" y="5715"/>
                    <a:pt x="298" y="6192"/>
                  </a:cubicBezTo>
                  <a:cubicBezTo>
                    <a:pt x="584" y="6870"/>
                    <a:pt x="1120" y="7430"/>
                    <a:pt x="1775" y="7775"/>
                  </a:cubicBezTo>
                  <a:cubicBezTo>
                    <a:pt x="1977" y="7882"/>
                    <a:pt x="2192" y="7966"/>
                    <a:pt x="2430" y="8037"/>
                  </a:cubicBezTo>
                  <a:lnTo>
                    <a:pt x="2442" y="8037"/>
                  </a:lnTo>
                  <a:cubicBezTo>
                    <a:pt x="2334" y="10240"/>
                    <a:pt x="2263" y="12442"/>
                    <a:pt x="2215" y="14657"/>
                  </a:cubicBezTo>
                  <a:cubicBezTo>
                    <a:pt x="2215" y="14693"/>
                    <a:pt x="2215" y="14728"/>
                    <a:pt x="2215" y="14764"/>
                  </a:cubicBezTo>
                  <a:lnTo>
                    <a:pt x="2227" y="15181"/>
                  </a:lnTo>
                  <a:cubicBezTo>
                    <a:pt x="4561" y="17538"/>
                    <a:pt x="7097" y="19717"/>
                    <a:pt x="9788" y="21670"/>
                  </a:cubicBezTo>
                  <a:lnTo>
                    <a:pt x="9907" y="21527"/>
                  </a:lnTo>
                  <a:cubicBezTo>
                    <a:pt x="10776" y="20003"/>
                    <a:pt x="11074" y="17467"/>
                    <a:pt x="10919" y="15860"/>
                  </a:cubicBezTo>
                  <a:lnTo>
                    <a:pt x="10919" y="15860"/>
                  </a:lnTo>
                  <a:lnTo>
                    <a:pt x="10871" y="15871"/>
                  </a:lnTo>
                  <a:cubicBezTo>
                    <a:pt x="9169" y="13764"/>
                    <a:pt x="7478" y="11645"/>
                    <a:pt x="5787" y="9537"/>
                  </a:cubicBezTo>
                  <a:lnTo>
                    <a:pt x="5787" y="9537"/>
                  </a:lnTo>
                  <a:cubicBezTo>
                    <a:pt x="5952" y="9545"/>
                    <a:pt x="6119" y="9548"/>
                    <a:pt x="6288" y="9548"/>
                  </a:cubicBezTo>
                  <a:cubicBezTo>
                    <a:pt x="6896" y="9548"/>
                    <a:pt x="7528" y="9509"/>
                    <a:pt x="8140" y="9509"/>
                  </a:cubicBezTo>
                  <a:cubicBezTo>
                    <a:pt x="8404" y="9509"/>
                    <a:pt x="8665" y="9516"/>
                    <a:pt x="8919" y="9537"/>
                  </a:cubicBezTo>
                  <a:lnTo>
                    <a:pt x="8954" y="9537"/>
                  </a:lnTo>
                  <a:cubicBezTo>
                    <a:pt x="9788" y="9466"/>
                    <a:pt x="10716" y="9335"/>
                    <a:pt x="11478" y="9061"/>
                  </a:cubicBezTo>
                  <a:cubicBezTo>
                    <a:pt x="12121" y="8835"/>
                    <a:pt x="12764" y="8513"/>
                    <a:pt x="13086" y="7918"/>
                  </a:cubicBezTo>
                  <a:cubicBezTo>
                    <a:pt x="13300" y="7537"/>
                    <a:pt x="13336" y="7073"/>
                    <a:pt x="13360" y="6632"/>
                  </a:cubicBezTo>
                  <a:cubicBezTo>
                    <a:pt x="13491" y="4418"/>
                    <a:pt x="13431" y="2203"/>
                    <a:pt x="13181" y="0"/>
                  </a:cubicBezTo>
                  <a:close/>
                </a:path>
              </a:pathLst>
            </a:custGeom>
            <a:solidFill>
              <a:srgbClr val="FBB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43"/>
            <p:cNvSpPr/>
            <p:nvPr/>
          </p:nvSpPr>
          <p:spPr>
            <a:xfrm>
              <a:off x="2488700" y="1196700"/>
              <a:ext cx="426250" cy="110450"/>
            </a:xfrm>
            <a:custGeom>
              <a:rect b="b" l="l" r="r" t="t"/>
              <a:pathLst>
                <a:path extrusionOk="0" h="4418" w="17050">
                  <a:moveTo>
                    <a:pt x="16681" y="1"/>
                  </a:moveTo>
                  <a:cubicBezTo>
                    <a:pt x="16657" y="1"/>
                    <a:pt x="16633" y="1"/>
                    <a:pt x="16621" y="13"/>
                  </a:cubicBezTo>
                  <a:cubicBezTo>
                    <a:pt x="11799" y="275"/>
                    <a:pt x="6989" y="810"/>
                    <a:pt x="2215" y="1584"/>
                  </a:cubicBezTo>
                  <a:cubicBezTo>
                    <a:pt x="1905" y="1644"/>
                    <a:pt x="1596" y="1691"/>
                    <a:pt x="1274" y="1751"/>
                  </a:cubicBezTo>
                  <a:cubicBezTo>
                    <a:pt x="857" y="1822"/>
                    <a:pt x="429" y="1894"/>
                    <a:pt x="0" y="1977"/>
                  </a:cubicBezTo>
                  <a:cubicBezTo>
                    <a:pt x="167" y="2739"/>
                    <a:pt x="238" y="3513"/>
                    <a:pt x="214" y="4299"/>
                  </a:cubicBezTo>
                  <a:lnTo>
                    <a:pt x="226" y="4299"/>
                  </a:lnTo>
                  <a:cubicBezTo>
                    <a:pt x="250" y="4263"/>
                    <a:pt x="274" y="4227"/>
                    <a:pt x="298" y="4180"/>
                  </a:cubicBezTo>
                  <a:cubicBezTo>
                    <a:pt x="2143" y="4227"/>
                    <a:pt x="4001" y="4299"/>
                    <a:pt x="5846" y="4406"/>
                  </a:cubicBezTo>
                  <a:lnTo>
                    <a:pt x="5858" y="4418"/>
                  </a:lnTo>
                  <a:cubicBezTo>
                    <a:pt x="8335" y="3156"/>
                    <a:pt x="11049" y="2370"/>
                    <a:pt x="13811" y="1965"/>
                  </a:cubicBezTo>
                  <a:cubicBezTo>
                    <a:pt x="14708" y="1836"/>
                    <a:pt x="15613" y="1740"/>
                    <a:pt x="16520" y="1740"/>
                  </a:cubicBezTo>
                  <a:cubicBezTo>
                    <a:pt x="16697" y="1740"/>
                    <a:pt x="16873" y="1743"/>
                    <a:pt x="17050" y="1751"/>
                  </a:cubicBezTo>
                  <a:lnTo>
                    <a:pt x="17050" y="1727"/>
                  </a:lnTo>
                  <a:cubicBezTo>
                    <a:pt x="16907" y="1156"/>
                    <a:pt x="16788" y="584"/>
                    <a:pt x="16681" y="1"/>
                  </a:cubicBezTo>
                  <a:close/>
                </a:path>
              </a:pathLst>
            </a:custGeom>
            <a:solidFill>
              <a:srgbClr val="FBF5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43"/>
            <p:cNvSpPr/>
            <p:nvPr/>
          </p:nvSpPr>
          <p:spPr>
            <a:xfrm>
              <a:off x="2520550" y="1116525"/>
              <a:ext cx="383700" cy="123950"/>
            </a:xfrm>
            <a:custGeom>
              <a:rect b="b" l="l" r="r" t="t"/>
              <a:pathLst>
                <a:path extrusionOk="0" h="4958" w="15348">
                  <a:moveTo>
                    <a:pt x="8465" y="1"/>
                  </a:moveTo>
                  <a:cubicBezTo>
                    <a:pt x="6467" y="1"/>
                    <a:pt x="4495" y="469"/>
                    <a:pt x="2917" y="1648"/>
                  </a:cubicBezTo>
                  <a:cubicBezTo>
                    <a:pt x="1727" y="2529"/>
                    <a:pt x="845" y="3744"/>
                    <a:pt x="0" y="4958"/>
                  </a:cubicBezTo>
                  <a:cubicBezTo>
                    <a:pt x="322" y="4898"/>
                    <a:pt x="631" y="4851"/>
                    <a:pt x="941" y="4791"/>
                  </a:cubicBezTo>
                  <a:cubicBezTo>
                    <a:pt x="5715" y="4017"/>
                    <a:pt x="10525" y="3482"/>
                    <a:pt x="15347" y="3220"/>
                  </a:cubicBezTo>
                  <a:lnTo>
                    <a:pt x="15347" y="3184"/>
                  </a:lnTo>
                  <a:cubicBezTo>
                    <a:pt x="15109" y="2327"/>
                    <a:pt x="14478" y="1624"/>
                    <a:pt x="13716" y="1160"/>
                  </a:cubicBezTo>
                  <a:cubicBezTo>
                    <a:pt x="12966" y="696"/>
                    <a:pt x="12097" y="457"/>
                    <a:pt x="11228" y="279"/>
                  </a:cubicBezTo>
                  <a:cubicBezTo>
                    <a:pt x="10326" y="101"/>
                    <a:pt x="9393" y="1"/>
                    <a:pt x="8465" y="1"/>
                  </a:cubicBez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43"/>
            <p:cNvSpPr/>
            <p:nvPr/>
          </p:nvSpPr>
          <p:spPr>
            <a:xfrm>
              <a:off x="2238075" y="1301175"/>
              <a:ext cx="444425" cy="504875"/>
            </a:xfrm>
            <a:custGeom>
              <a:rect b="b" l="l" r="r" t="t"/>
              <a:pathLst>
                <a:path extrusionOk="0" h="20195" w="17777">
                  <a:moveTo>
                    <a:pt x="10323" y="1"/>
                  </a:moveTo>
                  <a:cubicBezTo>
                    <a:pt x="10299" y="48"/>
                    <a:pt x="10275" y="84"/>
                    <a:pt x="10251" y="120"/>
                  </a:cubicBezTo>
                  <a:cubicBezTo>
                    <a:pt x="9751" y="977"/>
                    <a:pt x="9049" y="1703"/>
                    <a:pt x="8215" y="2239"/>
                  </a:cubicBezTo>
                  <a:cubicBezTo>
                    <a:pt x="6596" y="3287"/>
                    <a:pt x="4584" y="3561"/>
                    <a:pt x="2977" y="4597"/>
                  </a:cubicBezTo>
                  <a:cubicBezTo>
                    <a:pt x="2048" y="5192"/>
                    <a:pt x="1274" y="6025"/>
                    <a:pt x="762" y="7002"/>
                  </a:cubicBezTo>
                  <a:cubicBezTo>
                    <a:pt x="250" y="7978"/>
                    <a:pt x="0" y="9169"/>
                    <a:pt x="441" y="10181"/>
                  </a:cubicBezTo>
                  <a:cubicBezTo>
                    <a:pt x="714" y="10824"/>
                    <a:pt x="1238" y="11336"/>
                    <a:pt x="1715" y="11859"/>
                  </a:cubicBezTo>
                  <a:cubicBezTo>
                    <a:pt x="2500" y="12705"/>
                    <a:pt x="3191" y="13657"/>
                    <a:pt x="3524" y="14765"/>
                  </a:cubicBezTo>
                  <a:cubicBezTo>
                    <a:pt x="3762" y="15562"/>
                    <a:pt x="3786" y="16396"/>
                    <a:pt x="3929" y="17217"/>
                  </a:cubicBezTo>
                  <a:cubicBezTo>
                    <a:pt x="4072" y="18039"/>
                    <a:pt x="4358" y="18884"/>
                    <a:pt x="4965" y="19444"/>
                  </a:cubicBezTo>
                  <a:cubicBezTo>
                    <a:pt x="5096" y="19575"/>
                    <a:pt x="5239" y="19670"/>
                    <a:pt x="5394" y="19765"/>
                  </a:cubicBezTo>
                  <a:cubicBezTo>
                    <a:pt x="5894" y="20063"/>
                    <a:pt x="6477" y="20194"/>
                    <a:pt x="7061" y="20194"/>
                  </a:cubicBezTo>
                  <a:cubicBezTo>
                    <a:pt x="7085" y="20194"/>
                    <a:pt x="7110" y="20194"/>
                    <a:pt x="7135" y="20194"/>
                  </a:cubicBezTo>
                  <a:cubicBezTo>
                    <a:pt x="7922" y="20194"/>
                    <a:pt x="9429" y="20020"/>
                    <a:pt x="10132" y="19801"/>
                  </a:cubicBezTo>
                  <a:lnTo>
                    <a:pt x="10275" y="19979"/>
                  </a:lnTo>
                  <a:cubicBezTo>
                    <a:pt x="12275" y="18336"/>
                    <a:pt x="14300" y="16705"/>
                    <a:pt x="16324" y="15086"/>
                  </a:cubicBezTo>
                  <a:lnTo>
                    <a:pt x="16347" y="15086"/>
                  </a:lnTo>
                  <a:cubicBezTo>
                    <a:pt x="16395" y="12871"/>
                    <a:pt x="16466" y="10669"/>
                    <a:pt x="16574" y="8466"/>
                  </a:cubicBezTo>
                  <a:lnTo>
                    <a:pt x="16562" y="8466"/>
                  </a:lnTo>
                  <a:cubicBezTo>
                    <a:pt x="16324" y="8395"/>
                    <a:pt x="16109" y="8311"/>
                    <a:pt x="15907" y="8204"/>
                  </a:cubicBezTo>
                  <a:cubicBezTo>
                    <a:pt x="15252" y="7859"/>
                    <a:pt x="14716" y="7299"/>
                    <a:pt x="14430" y="6621"/>
                  </a:cubicBezTo>
                  <a:cubicBezTo>
                    <a:pt x="14216" y="6144"/>
                    <a:pt x="14133" y="5585"/>
                    <a:pt x="14371" y="5120"/>
                  </a:cubicBezTo>
                  <a:cubicBezTo>
                    <a:pt x="14608" y="4656"/>
                    <a:pt x="15139" y="4398"/>
                    <a:pt x="15662" y="4398"/>
                  </a:cubicBezTo>
                  <a:cubicBezTo>
                    <a:pt x="15716" y="4398"/>
                    <a:pt x="15770" y="4401"/>
                    <a:pt x="15824" y="4406"/>
                  </a:cubicBezTo>
                  <a:cubicBezTo>
                    <a:pt x="16395" y="4478"/>
                    <a:pt x="16907" y="4823"/>
                    <a:pt x="17276" y="5251"/>
                  </a:cubicBezTo>
                  <a:lnTo>
                    <a:pt x="17371" y="5204"/>
                  </a:lnTo>
                  <a:cubicBezTo>
                    <a:pt x="17645" y="3894"/>
                    <a:pt x="17776" y="2549"/>
                    <a:pt x="17752" y="1215"/>
                  </a:cubicBezTo>
                  <a:lnTo>
                    <a:pt x="17752" y="1215"/>
                  </a:lnTo>
                  <a:cubicBezTo>
                    <a:pt x="16621" y="1263"/>
                    <a:pt x="15478" y="1310"/>
                    <a:pt x="14335" y="1334"/>
                  </a:cubicBezTo>
                  <a:lnTo>
                    <a:pt x="14240" y="1180"/>
                  </a:lnTo>
                  <a:cubicBezTo>
                    <a:pt x="14776" y="834"/>
                    <a:pt x="15323" y="525"/>
                    <a:pt x="15883" y="239"/>
                  </a:cubicBezTo>
                  <a:lnTo>
                    <a:pt x="15871" y="227"/>
                  </a:lnTo>
                  <a:cubicBezTo>
                    <a:pt x="14026" y="120"/>
                    <a:pt x="12168" y="48"/>
                    <a:pt x="10323" y="1"/>
                  </a:cubicBez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43"/>
            <p:cNvSpPr/>
            <p:nvPr/>
          </p:nvSpPr>
          <p:spPr>
            <a:xfrm>
              <a:off x="3394750" y="3292500"/>
              <a:ext cx="942125" cy="123550"/>
            </a:xfrm>
            <a:custGeom>
              <a:rect b="b" l="l" r="r" t="t"/>
              <a:pathLst>
                <a:path extrusionOk="0" h="4942" w="37685">
                  <a:moveTo>
                    <a:pt x="1" y="0"/>
                  </a:moveTo>
                  <a:lnTo>
                    <a:pt x="1418" y="4942"/>
                  </a:lnTo>
                  <a:lnTo>
                    <a:pt x="36362" y="4942"/>
                  </a:lnTo>
                  <a:lnTo>
                    <a:pt x="37684" y="0"/>
                  </a:lnTo>
                  <a:close/>
                </a:path>
              </a:pathLst>
            </a:custGeom>
            <a:solidFill>
              <a:srgbClr val="40B4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43"/>
            <p:cNvSpPr/>
            <p:nvPr/>
          </p:nvSpPr>
          <p:spPr>
            <a:xfrm>
              <a:off x="3463525" y="3416025"/>
              <a:ext cx="814100" cy="905500"/>
            </a:xfrm>
            <a:custGeom>
              <a:rect b="b" l="l" r="r" t="t"/>
              <a:pathLst>
                <a:path extrusionOk="0" h="36220" w="32564">
                  <a:moveTo>
                    <a:pt x="0" y="1"/>
                  </a:moveTo>
                  <a:lnTo>
                    <a:pt x="4370" y="36219"/>
                  </a:lnTo>
                  <a:lnTo>
                    <a:pt x="27813" y="36219"/>
                  </a:lnTo>
                  <a:lnTo>
                    <a:pt x="32564" y="1"/>
                  </a:ln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43"/>
            <p:cNvSpPr/>
            <p:nvPr/>
          </p:nvSpPr>
          <p:spPr>
            <a:xfrm>
              <a:off x="3898400" y="3715475"/>
              <a:ext cx="251250" cy="348875"/>
            </a:xfrm>
            <a:custGeom>
              <a:rect b="b" l="l" r="r" t="t"/>
              <a:pathLst>
                <a:path extrusionOk="0" h="13955" w="10050">
                  <a:moveTo>
                    <a:pt x="7584" y="0"/>
                  </a:moveTo>
                  <a:cubicBezTo>
                    <a:pt x="6870" y="417"/>
                    <a:pt x="6156" y="822"/>
                    <a:pt x="5441" y="1238"/>
                  </a:cubicBezTo>
                  <a:cubicBezTo>
                    <a:pt x="4691" y="1667"/>
                    <a:pt x="3941" y="2108"/>
                    <a:pt x="3191" y="2536"/>
                  </a:cubicBezTo>
                  <a:cubicBezTo>
                    <a:pt x="4108" y="4120"/>
                    <a:pt x="5025" y="5703"/>
                    <a:pt x="5929" y="7299"/>
                  </a:cubicBezTo>
                  <a:cubicBezTo>
                    <a:pt x="4763" y="7287"/>
                    <a:pt x="3596" y="7275"/>
                    <a:pt x="2429" y="7275"/>
                  </a:cubicBezTo>
                  <a:cubicBezTo>
                    <a:pt x="2453" y="6525"/>
                    <a:pt x="2477" y="5787"/>
                    <a:pt x="2489" y="5048"/>
                  </a:cubicBezTo>
                  <a:lnTo>
                    <a:pt x="2489" y="5048"/>
                  </a:lnTo>
                  <a:cubicBezTo>
                    <a:pt x="2465" y="5060"/>
                    <a:pt x="2453" y="5084"/>
                    <a:pt x="2441" y="5108"/>
                  </a:cubicBezTo>
                  <a:cubicBezTo>
                    <a:pt x="2286" y="5394"/>
                    <a:pt x="2131" y="5679"/>
                    <a:pt x="1977" y="5965"/>
                  </a:cubicBezTo>
                  <a:cubicBezTo>
                    <a:pt x="1322" y="7180"/>
                    <a:pt x="667" y="8394"/>
                    <a:pt x="12" y="9609"/>
                  </a:cubicBezTo>
                  <a:cubicBezTo>
                    <a:pt x="0" y="9620"/>
                    <a:pt x="0" y="9632"/>
                    <a:pt x="0" y="9644"/>
                  </a:cubicBezTo>
                  <a:cubicBezTo>
                    <a:pt x="0" y="9656"/>
                    <a:pt x="0" y="9668"/>
                    <a:pt x="12" y="9680"/>
                  </a:cubicBezTo>
                  <a:cubicBezTo>
                    <a:pt x="822" y="11085"/>
                    <a:pt x="1631" y="12502"/>
                    <a:pt x="2453" y="13907"/>
                  </a:cubicBezTo>
                  <a:cubicBezTo>
                    <a:pt x="2453" y="13919"/>
                    <a:pt x="2465" y="13930"/>
                    <a:pt x="2477" y="13954"/>
                  </a:cubicBezTo>
                  <a:cubicBezTo>
                    <a:pt x="2489" y="13288"/>
                    <a:pt x="2500" y="12645"/>
                    <a:pt x="2512" y="12002"/>
                  </a:cubicBezTo>
                  <a:lnTo>
                    <a:pt x="2584" y="12002"/>
                  </a:lnTo>
                  <a:cubicBezTo>
                    <a:pt x="3179" y="12014"/>
                    <a:pt x="3786" y="12014"/>
                    <a:pt x="4394" y="12025"/>
                  </a:cubicBezTo>
                  <a:lnTo>
                    <a:pt x="4822" y="12025"/>
                  </a:lnTo>
                  <a:cubicBezTo>
                    <a:pt x="4891" y="12029"/>
                    <a:pt x="4958" y="12031"/>
                    <a:pt x="5025" y="12031"/>
                  </a:cubicBezTo>
                  <a:cubicBezTo>
                    <a:pt x="5203" y="12031"/>
                    <a:pt x="5376" y="12015"/>
                    <a:pt x="5548" y="11954"/>
                  </a:cubicBezTo>
                  <a:cubicBezTo>
                    <a:pt x="5894" y="11823"/>
                    <a:pt x="6180" y="11621"/>
                    <a:pt x="6382" y="11311"/>
                  </a:cubicBezTo>
                  <a:cubicBezTo>
                    <a:pt x="6680" y="10847"/>
                    <a:pt x="6965" y="10382"/>
                    <a:pt x="7263" y="9918"/>
                  </a:cubicBezTo>
                  <a:cubicBezTo>
                    <a:pt x="8073" y="8656"/>
                    <a:pt x="8847" y="7358"/>
                    <a:pt x="9692" y="6120"/>
                  </a:cubicBezTo>
                  <a:cubicBezTo>
                    <a:pt x="9847" y="5882"/>
                    <a:pt x="9954" y="5620"/>
                    <a:pt x="10013" y="5334"/>
                  </a:cubicBezTo>
                  <a:cubicBezTo>
                    <a:pt x="10025" y="5239"/>
                    <a:pt x="10037" y="5144"/>
                    <a:pt x="10049" y="5060"/>
                  </a:cubicBezTo>
                  <a:lnTo>
                    <a:pt x="10049" y="4787"/>
                  </a:lnTo>
                  <a:cubicBezTo>
                    <a:pt x="10037" y="4739"/>
                    <a:pt x="10037" y="4679"/>
                    <a:pt x="10025" y="4620"/>
                  </a:cubicBezTo>
                  <a:cubicBezTo>
                    <a:pt x="9990" y="4358"/>
                    <a:pt x="9918" y="4084"/>
                    <a:pt x="9787" y="3846"/>
                  </a:cubicBezTo>
                  <a:cubicBezTo>
                    <a:pt x="9061" y="2584"/>
                    <a:pt x="8335" y="1322"/>
                    <a:pt x="7620" y="60"/>
                  </a:cubicBezTo>
                  <a:cubicBezTo>
                    <a:pt x="7608" y="36"/>
                    <a:pt x="7596" y="24"/>
                    <a:pt x="758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43"/>
            <p:cNvSpPr/>
            <p:nvPr/>
          </p:nvSpPr>
          <p:spPr>
            <a:xfrm>
              <a:off x="3715625" y="3559500"/>
              <a:ext cx="364650" cy="185150"/>
            </a:xfrm>
            <a:custGeom>
              <a:rect b="b" l="l" r="r" t="t"/>
              <a:pathLst>
                <a:path extrusionOk="0" h="7406" w="14586">
                  <a:moveTo>
                    <a:pt x="3906" y="0"/>
                  </a:moveTo>
                  <a:cubicBezTo>
                    <a:pt x="3835" y="12"/>
                    <a:pt x="3763" y="24"/>
                    <a:pt x="3704" y="36"/>
                  </a:cubicBezTo>
                  <a:cubicBezTo>
                    <a:pt x="3323" y="96"/>
                    <a:pt x="2989" y="250"/>
                    <a:pt x="2692" y="477"/>
                  </a:cubicBezTo>
                  <a:cubicBezTo>
                    <a:pt x="2489" y="643"/>
                    <a:pt x="2299" y="834"/>
                    <a:pt x="2168" y="1060"/>
                  </a:cubicBezTo>
                  <a:cubicBezTo>
                    <a:pt x="1441" y="2346"/>
                    <a:pt x="727" y="3644"/>
                    <a:pt x="13" y="4930"/>
                  </a:cubicBezTo>
                  <a:cubicBezTo>
                    <a:pt x="13" y="4941"/>
                    <a:pt x="1" y="4953"/>
                    <a:pt x="1" y="4977"/>
                  </a:cubicBezTo>
                  <a:cubicBezTo>
                    <a:pt x="667" y="5334"/>
                    <a:pt x="1322" y="5703"/>
                    <a:pt x="2001" y="6073"/>
                  </a:cubicBezTo>
                  <a:cubicBezTo>
                    <a:pt x="2811" y="6513"/>
                    <a:pt x="3620" y="6965"/>
                    <a:pt x="4442" y="7406"/>
                  </a:cubicBezTo>
                  <a:cubicBezTo>
                    <a:pt x="5335" y="5811"/>
                    <a:pt x="6216" y="4203"/>
                    <a:pt x="7109" y="2596"/>
                  </a:cubicBezTo>
                  <a:cubicBezTo>
                    <a:pt x="7704" y="3608"/>
                    <a:pt x="8299" y="4608"/>
                    <a:pt x="8883" y="5608"/>
                  </a:cubicBezTo>
                  <a:cubicBezTo>
                    <a:pt x="8240" y="5977"/>
                    <a:pt x="7597" y="6346"/>
                    <a:pt x="6954" y="6715"/>
                  </a:cubicBezTo>
                  <a:cubicBezTo>
                    <a:pt x="6978" y="6727"/>
                    <a:pt x="7014" y="6727"/>
                    <a:pt x="7037" y="6727"/>
                  </a:cubicBezTo>
                  <a:cubicBezTo>
                    <a:pt x="7716" y="6692"/>
                    <a:pt x="8395" y="6656"/>
                    <a:pt x="9073" y="6620"/>
                  </a:cubicBezTo>
                  <a:cubicBezTo>
                    <a:pt x="9657" y="6596"/>
                    <a:pt x="10240" y="6573"/>
                    <a:pt x="10824" y="6537"/>
                  </a:cubicBezTo>
                  <a:cubicBezTo>
                    <a:pt x="11252" y="6513"/>
                    <a:pt x="11693" y="6501"/>
                    <a:pt x="12133" y="6477"/>
                  </a:cubicBezTo>
                  <a:cubicBezTo>
                    <a:pt x="12145" y="6477"/>
                    <a:pt x="12169" y="6465"/>
                    <a:pt x="12169" y="6465"/>
                  </a:cubicBezTo>
                  <a:cubicBezTo>
                    <a:pt x="12181" y="6454"/>
                    <a:pt x="12193" y="6442"/>
                    <a:pt x="12193" y="6430"/>
                  </a:cubicBezTo>
                  <a:cubicBezTo>
                    <a:pt x="12990" y="5013"/>
                    <a:pt x="13764" y="3596"/>
                    <a:pt x="14562" y="2179"/>
                  </a:cubicBezTo>
                  <a:cubicBezTo>
                    <a:pt x="14562" y="2155"/>
                    <a:pt x="14574" y="2143"/>
                    <a:pt x="14586" y="2120"/>
                  </a:cubicBezTo>
                  <a:lnTo>
                    <a:pt x="14586" y="2120"/>
                  </a:lnTo>
                  <a:cubicBezTo>
                    <a:pt x="14014" y="2441"/>
                    <a:pt x="13455" y="2774"/>
                    <a:pt x="12883" y="3096"/>
                  </a:cubicBezTo>
                  <a:cubicBezTo>
                    <a:pt x="12871" y="3072"/>
                    <a:pt x="12871" y="3060"/>
                    <a:pt x="12859" y="3048"/>
                  </a:cubicBezTo>
                  <a:cubicBezTo>
                    <a:pt x="12443" y="2346"/>
                    <a:pt x="12026" y="1643"/>
                    <a:pt x="11621" y="941"/>
                  </a:cubicBezTo>
                  <a:cubicBezTo>
                    <a:pt x="11383" y="548"/>
                    <a:pt x="11062" y="298"/>
                    <a:pt x="10609" y="203"/>
                  </a:cubicBezTo>
                  <a:cubicBezTo>
                    <a:pt x="10502" y="179"/>
                    <a:pt x="10383" y="143"/>
                    <a:pt x="10288" y="143"/>
                  </a:cubicBezTo>
                  <a:cubicBezTo>
                    <a:pt x="10014" y="131"/>
                    <a:pt x="9764" y="131"/>
                    <a:pt x="9490" y="131"/>
                  </a:cubicBezTo>
                  <a:cubicBezTo>
                    <a:pt x="9157" y="131"/>
                    <a:pt x="8823" y="131"/>
                    <a:pt x="8478" y="119"/>
                  </a:cubicBezTo>
                  <a:cubicBezTo>
                    <a:pt x="8037" y="119"/>
                    <a:pt x="7609" y="107"/>
                    <a:pt x="7180" y="107"/>
                  </a:cubicBezTo>
                  <a:cubicBezTo>
                    <a:pt x="6835" y="96"/>
                    <a:pt x="6502" y="96"/>
                    <a:pt x="6156" y="96"/>
                  </a:cubicBezTo>
                  <a:cubicBezTo>
                    <a:pt x="5912" y="90"/>
                    <a:pt x="5665" y="90"/>
                    <a:pt x="5418" y="90"/>
                  </a:cubicBezTo>
                  <a:cubicBezTo>
                    <a:pt x="5171" y="90"/>
                    <a:pt x="4924" y="90"/>
                    <a:pt x="4680" y="84"/>
                  </a:cubicBezTo>
                  <a:cubicBezTo>
                    <a:pt x="4537" y="72"/>
                    <a:pt x="4382" y="24"/>
                    <a:pt x="42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43"/>
            <p:cNvSpPr/>
            <p:nvPr/>
          </p:nvSpPr>
          <p:spPr>
            <a:xfrm>
              <a:off x="3628125" y="3735400"/>
              <a:ext cx="238450" cy="284975"/>
            </a:xfrm>
            <a:custGeom>
              <a:rect b="b" l="l" r="r" t="t"/>
              <a:pathLst>
                <a:path extrusionOk="0" h="11399" w="9538">
                  <a:moveTo>
                    <a:pt x="0" y="1"/>
                  </a:moveTo>
                  <a:lnTo>
                    <a:pt x="0" y="13"/>
                  </a:lnTo>
                  <a:cubicBezTo>
                    <a:pt x="548" y="346"/>
                    <a:pt x="1108" y="680"/>
                    <a:pt x="1667" y="1013"/>
                  </a:cubicBezTo>
                  <a:cubicBezTo>
                    <a:pt x="1655" y="1037"/>
                    <a:pt x="1655" y="1049"/>
                    <a:pt x="1643" y="1061"/>
                  </a:cubicBezTo>
                  <a:cubicBezTo>
                    <a:pt x="1227" y="1763"/>
                    <a:pt x="798" y="2477"/>
                    <a:pt x="381" y="3192"/>
                  </a:cubicBezTo>
                  <a:cubicBezTo>
                    <a:pt x="84" y="3692"/>
                    <a:pt x="84" y="4216"/>
                    <a:pt x="346" y="4728"/>
                  </a:cubicBezTo>
                  <a:cubicBezTo>
                    <a:pt x="727" y="5490"/>
                    <a:pt x="1155" y="6240"/>
                    <a:pt x="1548" y="7002"/>
                  </a:cubicBezTo>
                  <a:cubicBezTo>
                    <a:pt x="2096" y="8038"/>
                    <a:pt x="2667" y="9062"/>
                    <a:pt x="3179" y="10121"/>
                  </a:cubicBezTo>
                  <a:cubicBezTo>
                    <a:pt x="3536" y="10871"/>
                    <a:pt x="4167" y="11252"/>
                    <a:pt x="4977" y="11383"/>
                  </a:cubicBezTo>
                  <a:cubicBezTo>
                    <a:pt x="5054" y="11395"/>
                    <a:pt x="5132" y="11398"/>
                    <a:pt x="5211" y="11398"/>
                  </a:cubicBezTo>
                  <a:cubicBezTo>
                    <a:pt x="5290" y="11398"/>
                    <a:pt x="5370" y="11395"/>
                    <a:pt x="5453" y="11395"/>
                  </a:cubicBezTo>
                  <a:lnTo>
                    <a:pt x="9537" y="11395"/>
                  </a:lnTo>
                  <a:lnTo>
                    <a:pt x="9537" y="8847"/>
                  </a:lnTo>
                  <a:lnTo>
                    <a:pt x="9537" y="6323"/>
                  </a:lnTo>
                  <a:lnTo>
                    <a:pt x="4048" y="6323"/>
                  </a:lnTo>
                  <a:cubicBezTo>
                    <a:pt x="4644" y="5311"/>
                    <a:pt x="5215" y="4311"/>
                    <a:pt x="5799" y="3299"/>
                  </a:cubicBezTo>
                  <a:cubicBezTo>
                    <a:pt x="6442" y="3692"/>
                    <a:pt x="7073" y="4073"/>
                    <a:pt x="7716" y="4466"/>
                  </a:cubicBezTo>
                  <a:lnTo>
                    <a:pt x="7716" y="4454"/>
                  </a:lnTo>
                  <a:cubicBezTo>
                    <a:pt x="7716" y="4442"/>
                    <a:pt x="7716" y="4442"/>
                    <a:pt x="7704" y="4430"/>
                  </a:cubicBezTo>
                  <a:cubicBezTo>
                    <a:pt x="6799" y="2977"/>
                    <a:pt x="5894" y="1513"/>
                    <a:pt x="4989" y="49"/>
                  </a:cubicBezTo>
                  <a:cubicBezTo>
                    <a:pt x="4989" y="25"/>
                    <a:pt x="4977" y="13"/>
                    <a:pt x="4965" y="13"/>
                  </a:cubicBezTo>
                  <a:cubicBezTo>
                    <a:pt x="4941" y="13"/>
                    <a:pt x="4929" y="1"/>
                    <a:pt x="491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43"/>
            <p:cNvSpPr/>
            <p:nvPr/>
          </p:nvSpPr>
          <p:spPr>
            <a:xfrm>
              <a:off x="4998525" y="4106300"/>
              <a:ext cx="378350" cy="244675"/>
            </a:xfrm>
            <a:custGeom>
              <a:rect b="b" l="l" r="r" t="t"/>
              <a:pathLst>
                <a:path extrusionOk="0" h="9787" w="15134">
                  <a:moveTo>
                    <a:pt x="14276" y="0"/>
                  </a:moveTo>
                  <a:lnTo>
                    <a:pt x="7216" y="1834"/>
                  </a:lnTo>
                  <a:cubicBezTo>
                    <a:pt x="4394" y="4024"/>
                    <a:pt x="1489" y="6358"/>
                    <a:pt x="1" y="9608"/>
                  </a:cubicBezTo>
                  <a:lnTo>
                    <a:pt x="370" y="9787"/>
                  </a:lnTo>
                  <a:cubicBezTo>
                    <a:pt x="5287" y="7430"/>
                    <a:pt x="10216" y="5072"/>
                    <a:pt x="15134" y="2727"/>
                  </a:cubicBezTo>
                  <a:cubicBezTo>
                    <a:pt x="14895" y="1810"/>
                    <a:pt x="14610" y="905"/>
                    <a:pt x="14288" y="12"/>
                  </a:cubicBezTo>
                  <a:lnTo>
                    <a:pt x="1427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3"/>
            <p:cNvSpPr/>
            <p:nvPr/>
          </p:nvSpPr>
          <p:spPr>
            <a:xfrm>
              <a:off x="4280875" y="4232200"/>
              <a:ext cx="432825" cy="110750"/>
            </a:xfrm>
            <a:custGeom>
              <a:rect b="b" l="l" r="r" t="t"/>
              <a:pathLst>
                <a:path extrusionOk="0" h="4430" w="17313">
                  <a:moveTo>
                    <a:pt x="9871" y="0"/>
                  </a:moveTo>
                  <a:lnTo>
                    <a:pt x="9871" y="12"/>
                  </a:lnTo>
                  <a:cubicBezTo>
                    <a:pt x="6251" y="512"/>
                    <a:pt x="2787" y="2060"/>
                    <a:pt x="1" y="4430"/>
                  </a:cubicBezTo>
                  <a:cubicBezTo>
                    <a:pt x="5775" y="4275"/>
                    <a:pt x="11550" y="4132"/>
                    <a:pt x="17312" y="3977"/>
                  </a:cubicBezTo>
                  <a:cubicBezTo>
                    <a:pt x="17253" y="2655"/>
                    <a:pt x="17158" y="1322"/>
                    <a:pt x="1703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3"/>
            <p:cNvSpPr/>
            <p:nvPr/>
          </p:nvSpPr>
          <p:spPr>
            <a:xfrm>
              <a:off x="3910300" y="1464575"/>
              <a:ext cx="358100" cy="354850"/>
            </a:xfrm>
            <a:custGeom>
              <a:rect b="b" l="l" r="r" t="t"/>
              <a:pathLst>
                <a:path extrusionOk="0" h="14194" w="14324">
                  <a:moveTo>
                    <a:pt x="11724" y="1"/>
                  </a:moveTo>
                  <a:cubicBezTo>
                    <a:pt x="10776" y="1"/>
                    <a:pt x="9840" y="387"/>
                    <a:pt x="9133" y="1001"/>
                  </a:cubicBezTo>
                  <a:cubicBezTo>
                    <a:pt x="8311" y="1716"/>
                    <a:pt x="7775" y="2728"/>
                    <a:pt x="7561" y="3788"/>
                  </a:cubicBezTo>
                  <a:lnTo>
                    <a:pt x="7478" y="3883"/>
                  </a:lnTo>
                  <a:cubicBezTo>
                    <a:pt x="6477" y="3073"/>
                    <a:pt x="5406" y="2311"/>
                    <a:pt x="4168" y="2037"/>
                  </a:cubicBezTo>
                  <a:cubicBezTo>
                    <a:pt x="3895" y="1977"/>
                    <a:pt x="3611" y="1946"/>
                    <a:pt x="3327" y="1946"/>
                  </a:cubicBezTo>
                  <a:cubicBezTo>
                    <a:pt x="2272" y="1946"/>
                    <a:pt x="1209" y="2368"/>
                    <a:pt x="655" y="3240"/>
                  </a:cubicBezTo>
                  <a:cubicBezTo>
                    <a:pt x="0" y="4288"/>
                    <a:pt x="215" y="5657"/>
                    <a:pt x="762" y="6764"/>
                  </a:cubicBezTo>
                  <a:cubicBezTo>
                    <a:pt x="1429" y="8121"/>
                    <a:pt x="2525" y="9217"/>
                    <a:pt x="3679" y="10181"/>
                  </a:cubicBezTo>
                  <a:cubicBezTo>
                    <a:pt x="5537" y="11729"/>
                    <a:pt x="7585" y="13039"/>
                    <a:pt x="9728" y="14194"/>
                  </a:cubicBezTo>
                  <a:cubicBezTo>
                    <a:pt x="11264" y="10896"/>
                    <a:pt x="13514" y="7848"/>
                    <a:pt x="14121" y="4276"/>
                  </a:cubicBezTo>
                  <a:cubicBezTo>
                    <a:pt x="14276" y="3395"/>
                    <a:pt x="14324" y="2478"/>
                    <a:pt x="14062" y="1632"/>
                  </a:cubicBezTo>
                  <a:cubicBezTo>
                    <a:pt x="13931" y="1216"/>
                    <a:pt x="13716" y="799"/>
                    <a:pt x="13383" y="525"/>
                  </a:cubicBezTo>
                  <a:cubicBezTo>
                    <a:pt x="13038" y="216"/>
                    <a:pt x="12585" y="73"/>
                    <a:pt x="12133" y="25"/>
                  </a:cubicBezTo>
                  <a:cubicBezTo>
                    <a:pt x="11997" y="9"/>
                    <a:pt x="11860" y="1"/>
                    <a:pt x="11724" y="1"/>
                  </a:cubicBez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43"/>
            <p:cNvSpPr/>
            <p:nvPr/>
          </p:nvSpPr>
          <p:spPr>
            <a:xfrm>
              <a:off x="4680625" y="1385725"/>
              <a:ext cx="127125" cy="183375"/>
            </a:xfrm>
            <a:custGeom>
              <a:rect b="b" l="l" r="r" t="t"/>
              <a:pathLst>
                <a:path extrusionOk="0" h="7335" w="5085">
                  <a:moveTo>
                    <a:pt x="5037" y="0"/>
                  </a:moveTo>
                  <a:cubicBezTo>
                    <a:pt x="5037" y="0"/>
                    <a:pt x="2180" y="905"/>
                    <a:pt x="679" y="1346"/>
                  </a:cubicBezTo>
                  <a:lnTo>
                    <a:pt x="679" y="1357"/>
                  </a:lnTo>
                  <a:cubicBezTo>
                    <a:pt x="525" y="2596"/>
                    <a:pt x="358" y="3834"/>
                    <a:pt x="191" y="5072"/>
                  </a:cubicBezTo>
                  <a:cubicBezTo>
                    <a:pt x="120" y="5525"/>
                    <a:pt x="60" y="5977"/>
                    <a:pt x="1" y="6430"/>
                  </a:cubicBezTo>
                  <a:cubicBezTo>
                    <a:pt x="263" y="6727"/>
                    <a:pt x="513" y="7037"/>
                    <a:pt x="775" y="7334"/>
                  </a:cubicBezTo>
                  <a:cubicBezTo>
                    <a:pt x="2251" y="4929"/>
                    <a:pt x="3692" y="2489"/>
                    <a:pt x="5085" y="24"/>
                  </a:cubicBezTo>
                  <a:lnTo>
                    <a:pt x="5037" y="0"/>
                  </a:lnTo>
                  <a:close/>
                </a:path>
              </a:pathLst>
            </a:custGeom>
            <a:solidFill>
              <a:srgbClr val="ED8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43"/>
            <p:cNvSpPr/>
            <p:nvPr/>
          </p:nvSpPr>
          <p:spPr>
            <a:xfrm>
              <a:off x="4515725" y="1069100"/>
              <a:ext cx="401275" cy="586325"/>
            </a:xfrm>
            <a:custGeom>
              <a:rect b="b" l="l" r="r" t="t"/>
              <a:pathLst>
                <a:path extrusionOk="0" h="23453" w="16051">
                  <a:moveTo>
                    <a:pt x="10569" y="0"/>
                  </a:moveTo>
                  <a:cubicBezTo>
                    <a:pt x="10460" y="0"/>
                    <a:pt x="10347" y="15"/>
                    <a:pt x="10240" y="33"/>
                  </a:cubicBezTo>
                  <a:cubicBezTo>
                    <a:pt x="7442" y="473"/>
                    <a:pt x="4632" y="926"/>
                    <a:pt x="1822" y="1366"/>
                  </a:cubicBezTo>
                  <a:cubicBezTo>
                    <a:pt x="1215" y="1461"/>
                    <a:pt x="608" y="1557"/>
                    <a:pt x="1" y="1604"/>
                  </a:cubicBezTo>
                  <a:lnTo>
                    <a:pt x="1" y="1664"/>
                  </a:lnTo>
                  <a:cubicBezTo>
                    <a:pt x="346" y="4962"/>
                    <a:pt x="691" y="8248"/>
                    <a:pt x="1275" y="11510"/>
                  </a:cubicBezTo>
                  <a:cubicBezTo>
                    <a:pt x="1418" y="12248"/>
                    <a:pt x="1560" y="13010"/>
                    <a:pt x="1953" y="13653"/>
                  </a:cubicBezTo>
                  <a:cubicBezTo>
                    <a:pt x="2108" y="13915"/>
                    <a:pt x="2322" y="14165"/>
                    <a:pt x="2584" y="14296"/>
                  </a:cubicBezTo>
                  <a:cubicBezTo>
                    <a:pt x="2894" y="14451"/>
                    <a:pt x="3239" y="14463"/>
                    <a:pt x="3585" y="14463"/>
                  </a:cubicBezTo>
                  <a:cubicBezTo>
                    <a:pt x="4811" y="14451"/>
                    <a:pt x="6037" y="14308"/>
                    <a:pt x="7228" y="14034"/>
                  </a:cubicBezTo>
                  <a:cubicBezTo>
                    <a:pt x="7252" y="14022"/>
                    <a:pt x="7264" y="14022"/>
                    <a:pt x="7275" y="14011"/>
                  </a:cubicBezTo>
                  <a:cubicBezTo>
                    <a:pt x="8776" y="13570"/>
                    <a:pt x="11633" y="12665"/>
                    <a:pt x="11633" y="12665"/>
                  </a:cubicBezTo>
                  <a:lnTo>
                    <a:pt x="11681" y="12689"/>
                  </a:lnTo>
                  <a:cubicBezTo>
                    <a:pt x="10288" y="15154"/>
                    <a:pt x="8847" y="17594"/>
                    <a:pt x="7371" y="19999"/>
                  </a:cubicBezTo>
                  <a:cubicBezTo>
                    <a:pt x="8073" y="20845"/>
                    <a:pt x="8776" y="21678"/>
                    <a:pt x="9478" y="22512"/>
                  </a:cubicBezTo>
                  <a:cubicBezTo>
                    <a:pt x="9776" y="22857"/>
                    <a:pt x="10073" y="23214"/>
                    <a:pt x="10443" y="23452"/>
                  </a:cubicBezTo>
                  <a:cubicBezTo>
                    <a:pt x="12395" y="22071"/>
                    <a:pt x="14264" y="20583"/>
                    <a:pt x="16050" y="19011"/>
                  </a:cubicBezTo>
                  <a:lnTo>
                    <a:pt x="16027" y="18987"/>
                  </a:lnTo>
                  <a:cubicBezTo>
                    <a:pt x="15943" y="18654"/>
                    <a:pt x="15848" y="18321"/>
                    <a:pt x="15753" y="17987"/>
                  </a:cubicBezTo>
                  <a:cubicBezTo>
                    <a:pt x="14848" y="14689"/>
                    <a:pt x="14014" y="11367"/>
                    <a:pt x="13252" y="8034"/>
                  </a:cubicBezTo>
                  <a:cubicBezTo>
                    <a:pt x="13633" y="7569"/>
                    <a:pt x="13991" y="7093"/>
                    <a:pt x="14217" y="6533"/>
                  </a:cubicBezTo>
                  <a:cubicBezTo>
                    <a:pt x="14479" y="5902"/>
                    <a:pt x="14514" y="5129"/>
                    <a:pt x="14157" y="4533"/>
                  </a:cubicBezTo>
                  <a:cubicBezTo>
                    <a:pt x="14014" y="4307"/>
                    <a:pt x="13800" y="4105"/>
                    <a:pt x="13550" y="4033"/>
                  </a:cubicBezTo>
                  <a:cubicBezTo>
                    <a:pt x="13473" y="4010"/>
                    <a:pt x="13396" y="3997"/>
                    <a:pt x="13319" y="3997"/>
                  </a:cubicBezTo>
                  <a:cubicBezTo>
                    <a:pt x="13277" y="3997"/>
                    <a:pt x="13235" y="4001"/>
                    <a:pt x="13193" y="4009"/>
                  </a:cubicBezTo>
                  <a:cubicBezTo>
                    <a:pt x="12967" y="4057"/>
                    <a:pt x="12776" y="4224"/>
                    <a:pt x="12621" y="4390"/>
                  </a:cubicBezTo>
                  <a:cubicBezTo>
                    <a:pt x="12205" y="4795"/>
                    <a:pt x="11859" y="5271"/>
                    <a:pt x="11586" y="5783"/>
                  </a:cubicBezTo>
                  <a:lnTo>
                    <a:pt x="11514" y="5748"/>
                  </a:lnTo>
                  <a:cubicBezTo>
                    <a:pt x="11419" y="4045"/>
                    <a:pt x="11300" y="2331"/>
                    <a:pt x="11169" y="628"/>
                  </a:cubicBezTo>
                  <a:cubicBezTo>
                    <a:pt x="11145" y="473"/>
                    <a:pt x="11133" y="307"/>
                    <a:pt x="11038" y="176"/>
                  </a:cubicBezTo>
                  <a:cubicBezTo>
                    <a:pt x="10926" y="41"/>
                    <a:pt x="10753" y="0"/>
                    <a:pt x="10569" y="0"/>
                  </a:cubicBezTo>
                  <a:close/>
                </a:path>
              </a:pathLst>
            </a:custGeom>
            <a:solidFill>
              <a:srgbClr val="FBB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43"/>
            <p:cNvSpPr/>
            <p:nvPr/>
          </p:nvSpPr>
          <p:spPr>
            <a:xfrm>
              <a:off x="4397550" y="988325"/>
              <a:ext cx="457525" cy="225375"/>
            </a:xfrm>
            <a:custGeom>
              <a:rect b="b" l="l" r="r" t="t"/>
              <a:pathLst>
                <a:path extrusionOk="0" h="9015" w="18301">
                  <a:moveTo>
                    <a:pt x="16256" y="0"/>
                  </a:moveTo>
                  <a:cubicBezTo>
                    <a:pt x="16049" y="0"/>
                    <a:pt x="15834" y="72"/>
                    <a:pt x="15634" y="144"/>
                  </a:cubicBezTo>
                  <a:cubicBezTo>
                    <a:pt x="12231" y="1376"/>
                    <a:pt x="8621" y="2010"/>
                    <a:pt x="5002" y="2010"/>
                  </a:cubicBezTo>
                  <a:cubicBezTo>
                    <a:pt x="4633" y="2010"/>
                    <a:pt x="4264" y="2003"/>
                    <a:pt x="3894" y="1990"/>
                  </a:cubicBezTo>
                  <a:cubicBezTo>
                    <a:pt x="3063" y="1959"/>
                    <a:pt x="2232" y="1902"/>
                    <a:pt x="1401" y="1902"/>
                  </a:cubicBezTo>
                  <a:cubicBezTo>
                    <a:pt x="1267" y="1902"/>
                    <a:pt x="1134" y="1903"/>
                    <a:pt x="1001" y="1906"/>
                  </a:cubicBezTo>
                  <a:cubicBezTo>
                    <a:pt x="763" y="1906"/>
                    <a:pt x="501" y="1930"/>
                    <a:pt x="311" y="2073"/>
                  </a:cubicBezTo>
                  <a:cubicBezTo>
                    <a:pt x="84" y="2240"/>
                    <a:pt x="1" y="2573"/>
                    <a:pt x="60" y="2859"/>
                  </a:cubicBezTo>
                  <a:cubicBezTo>
                    <a:pt x="108" y="3145"/>
                    <a:pt x="299" y="3395"/>
                    <a:pt x="489" y="3597"/>
                  </a:cubicBezTo>
                  <a:cubicBezTo>
                    <a:pt x="1227" y="4383"/>
                    <a:pt x="2299" y="4752"/>
                    <a:pt x="3370" y="4847"/>
                  </a:cubicBezTo>
                  <a:cubicBezTo>
                    <a:pt x="3560" y="4862"/>
                    <a:pt x="3749" y="4869"/>
                    <a:pt x="3939" y="4869"/>
                  </a:cubicBezTo>
                  <a:cubicBezTo>
                    <a:pt x="4202" y="4869"/>
                    <a:pt x="4465" y="4856"/>
                    <a:pt x="4728" y="4835"/>
                  </a:cubicBezTo>
                  <a:cubicBezTo>
                    <a:pt x="5335" y="4788"/>
                    <a:pt x="5942" y="4692"/>
                    <a:pt x="6549" y="4597"/>
                  </a:cubicBezTo>
                  <a:cubicBezTo>
                    <a:pt x="9359" y="4157"/>
                    <a:pt x="12169" y="3704"/>
                    <a:pt x="14967" y="3264"/>
                  </a:cubicBezTo>
                  <a:cubicBezTo>
                    <a:pt x="15074" y="3246"/>
                    <a:pt x="15187" y="3231"/>
                    <a:pt x="15296" y="3231"/>
                  </a:cubicBezTo>
                  <a:cubicBezTo>
                    <a:pt x="15480" y="3231"/>
                    <a:pt x="15653" y="3272"/>
                    <a:pt x="15765" y="3407"/>
                  </a:cubicBezTo>
                  <a:cubicBezTo>
                    <a:pt x="15860" y="3538"/>
                    <a:pt x="15872" y="3704"/>
                    <a:pt x="15896" y="3859"/>
                  </a:cubicBezTo>
                  <a:cubicBezTo>
                    <a:pt x="16027" y="5562"/>
                    <a:pt x="16146" y="7276"/>
                    <a:pt x="16241" y="8979"/>
                  </a:cubicBezTo>
                  <a:lnTo>
                    <a:pt x="16313" y="9014"/>
                  </a:lnTo>
                  <a:cubicBezTo>
                    <a:pt x="16586" y="8502"/>
                    <a:pt x="16932" y="8026"/>
                    <a:pt x="17348" y="7621"/>
                  </a:cubicBezTo>
                  <a:cubicBezTo>
                    <a:pt x="17503" y="7455"/>
                    <a:pt x="17694" y="7288"/>
                    <a:pt x="17920" y="7240"/>
                  </a:cubicBezTo>
                  <a:cubicBezTo>
                    <a:pt x="17962" y="7232"/>
                    <a:pt x="18004" y="7228"/>
                    <a:pt x="18046" y="7228"/>
                  </a:cubicBezTo>
                  <a:cubicBezTo>
                    <a:pt x="18123" y="7228"/>
                    <a:pt x="18200" y="7241"/>
                    <a:pt x="18277" y="7264"/>
                  </a:cubicBezTo>
                  <a:lnTo>
                    <a:pt x="18301" y="7181"/>
                  </a:lnTo>
                  <a:cubicBezTo>
                    <a:pt x="17884" y="5121"/>
                    <a:pt x="17479" y="3061"/>
                    <a:pt x="17063" y="990"/>
                  </a:cubicBezTo>
                  <a:cubicBezTo>
                    <a:pt x="16991" y="632"/>
                    <a:pt x="16884" y="216"/>
                    <a:pt x="16551" y="61"/>
                  </a:cubicBezTo>
                  <a:cubicBezTo>
                    <a:pt x="16457" y="18"/>
                    <a:pt x="16357" y="0"/>
                    <a:pt x="16256" y="0"/>
                  </a:cubicBez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43"/>
            <p:cNvSpPr/>
            <p:nvPr/>
          </p:nvSpPr>
          <p:spPr>
            <a:xfrm>
              <a:off x="4231775" y="1512225"/>
              <a:ext cx="953400" cy="989825"/>
            </a:xfrm>
            <a:custGeom>
              <a:rect b="b" l="l" r="r" t="t"/>
              <a:pathLst>
                <a:path extrusionOk="0" h="39593" w="38136">
                  <a:moveTo>
                    <a:pt x="18133" y="0"/>
                  </a:moveTo>
                  <a:lnTo>
                    <a:pt x="18133" y="0"/>
                  </a:lnTo>
                  <a:cubicBezTo>
                    <a:pt x="16574" y="298"/>
                    <a:pt x="15014" y="643"/>
                    <a:pt x="13454" y="1036"/>
                  </a:cubicBezTo>
                  <a:cubicBezTo>
                    <a:pt x="11728" y="1524"/>
                    <a:pt x="10049" y="2274"/>
                    <a:pt x="8680" y="3453"/>
                  </a:cubicBezTo>
                  <a:cubicBezTo>
                    <a:pt x="7323" y="4632"/>
                    <a:pt x="6584" y="6061"/>
                    <a:pt x="6037" y="7620"/>
                  </a:cubicBezTo>
                  <a:cubicBezTo>
                    <a:pt x="5691" y="9013"/>
                    <a:pt x="5346" y="10394"/>
                    <a:pt x="5025" y="11787"/>
                  </a:cubicBezTo>
                  <a:lnTo>
                    <a:pt x="5013" y="11787"/>
                  </a:lnTo>
                  <a:lnTo>
                    <a:pt x="5001" y="11883"/>
                  </a:lnTo>
                  <a:cubicBezTo>
                    <a:pt x="4941" y="12097"/>
                    <a:pt x="4894" y="12311"/>
                    <a:pt x="4846" y="12538"/>
                  </a:cubicBezTo>
                  <a:lnTo>
                    <a:pt x="4858" y="12538"/>
                  </a:lnTo>
                  <a:lnTo>
                    <a:pt x="2941" y="21622"/>
                  </a:lnTo>
                  <a:lnTo>
                    <a:pt x="0" y="23039"/>
                  </a:lnTo>
                  <a:cubicBezTo>
                    <a:pt x="0" y="23039"/>
                    <a:pt x="381" y="24087"/>
                    <a:pt x="2608" y="26480"/>
                  </a:cubicBezTo>
                  <a:cubicBezTo>
                    <a:pt x="2608" y="26480"/>
                    <a:pt x="3108" y="27158"/>
                    <a:pt x="3513" y="28075"/>
                  </a:cubicBezTo>
                  <a:lnTo>
                    <a:pt x="10216" y="23801"/>
                  </a:lnTo>
                  <a:cubicBezTo>
                    <a:pt x="10216" y="23801"/>
                    <a:pt x="10728" y="31516"/>
                    <a:pt x="10418" y="37624"/>
                  </a:cubicBezTo>
                  <a:cubicBezTo>
                    <a:pt x="10418" y="37624"/>
                    <a:pt x="15476" y="39593"/>
                    <a:pt x="22762" y="39593"/>
                  </a:cubicBezTo>
                  <a:cubicBezTo>
                    <a:pt x="26463" y="39593"/>
                    <a:pt x="30739" y="39085"/>
                    <a:pt x="35219" y="37553"/>
                  </a:cubicBezTo>
                  <a:lnTo>
                    <a:pt x="34088" y="18431"/>
                  </a:lnTo>
                  <a:lnTo>
                    <a:pt x="36409" y="12538"/>
                  </a:lnTo>
                  <a:cubicBezTo>
                    <a:pt x="36564" y="12133"/>
                    <a:pt x="36719" y="11728"/>
                    <a:pt x="36874" y="11335"/>
                  </a:cubicBezTo>
                  <a:cubicBezTo>
                    <a:pt x="36874" y="11335"/>
                    <a:pt x="36874" y="11323"/>
                    <a:pt x="36886" y="11323"/>
                  </a:cubicBezTo>
                  <a:cubicBezTo>
                    <a:pt x="37005" y="11002"/>
                    <a:pt x="37136" y="10668"/>
                    <a:pt x="37267" y="10347"/>
                  </a:cubicBezTo>
                  <a:cubicBezTo>
                    <a:pt x="37374" y="10073"/>
                    <a:pt x="37481" y="9799"/>
                    <a:pt x="37576" y="9537"/>
                  </a:cubicBezTo>
                  <a:cubicBezTo>
                    <a:pt x="37576" y="9525"/>
                    <a:pt x="37588" y="9525"/>
                    <a:pt x="37588" y="9525"/>
                  </a:cubicBezTo>
                  <a:cubicBezTo>
                    <a:pt x="38136" y="7108"/>
                    <a:pt x="37422" y="4346"/>
                    <a:pt x="35755" y="2536"/>
                  </a:cubicBezTo>
                  <a:cubicBezTo>
                    <a:pt x="35421" y="2167"/>
                    <a:pt x="34695" y="1679"/>
                    <a:pt x="34088" y="1453"/>
                  </a:cubicBezTo>
                  <a:cubicBezTo>
                    <a:pt x="31790" y="917"/>
                    <a:pt x="29456" y="512"/>
                    <a:pt x="27111" y="250"/>
                  </a:cubicBezTo>
                  <a:lnTo>
                    <a:pt x="27111" y="250"/>
                  </a:lnTo>
                  <a:cubicBezTo>
                    <a:pt x="27206" y="584"/>
                    <a:pt x="27301" y="917"/>
                    <a:pt x="27385" y="1250"/>
                  </a:cubicBezTo>
                  <a:lnTo>
                    <a:pt x="27408" y="1274"/>
                  </a:lnTo>
                  <a:cubicBezTo>
                    <a:pt x="25622" y="2846"/>
                    <a:pt x="23753" y="4334"/>
                    <a:pt x="21801" y="5703"/>
                  </a:cubicBezTo>
                  <a:cubicBezTo>
                    <a:pt x="21431" y="5477"/>
                    <a:pt x="21134" y="5120"/>
                    <a:pt x="20836" y="4775"/>
                  </a:cubicBezTo>
                  <a:cubicBezTo>
                    <a:pt x="20134" y="3941"/>
                    <a:pt x="19431" y="3108"/>
                    <a:pt x="18729" y="2263"/>
                  </a:cubicBezTo>
                  <a:cubicBezTo>
                    <a:pt x="18467" y="1965"/>
                    <a:pt x="18217" y="1655"/>
                    <a:pt x="17955" y="1358"/>
                  </a:cubicBezTo>
                  <a:cubicBezTo>
                    <a:pt x="18014" y="905"/>
                    <a:pt x="18074" y="453"/>
                    <a:pt x="18133" y="0"/>
                  </a:cubicBezTo>
                  <a:close/>
                </a:path>
              </a:pathLst>
            </a:custGeom>
            <a:solidFill>
              <a:srgbClr val="40B4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43"/>
            <p:cNvSpPr/>
            <p:nvPr/>
          </p:nvSpPr>
          <p:spPr>
            <a:xfrm>
              <a:off x="4487150" y="2449825"/>
              <a:ext cx="889725" cy="1782400"/>
            </a:xfrm>
            <a:custGeom>
              <a:rect b="b" l="l" r="r" t="t"/>
              <a:pathLst>
                <a:path extrusionOk="0" h="71296" w="35589">
                  <a:moveTo>
                    <a:pt x="215" y="1"/>
                  </a:moveTo>
                  <a:cubicBezTo>
                    <a:pt x="203" y="144"/>
                    <a:pt x="203" y="287"/>
                    <a:pt x="191" y="430"/>
                  </a:cubicBezTo>
                  <a:lnTo>
                    <a:pt x="167" y="6645"/>
                  </a:lnTo>
                  <a:lnTo>
                    <a:pt x="1" y="71295"/>
                  </a:lnTo>
                  <a:lnTo>
                    <a:pt x="9526" y="71295"/>
                  </a:lnTo>
                  <a:lnTo>
                    <a:pt x="10585" y="23194"/>
                  </a:lnTo>
                  <a:lnTo>
                    <a:pt x="11657" y="33136"/>
                  </a:lnTo>
                  <a:lnTo>
                    <a:pt x="25206" y="68736"/>
                  </a:lnTo>
                  <a:lnTo>
                    <a:pt x="27671" y="68093"/>
                  </a:lnTo>
                  <a:lnTo>
                    <a:pt x="34731" y="66259"/>
                  </a:lnTo>
                  <a:lnTo>
                    <a:pt x="35589" y="66033"/>
                  </a:lnTo>
                  <a:lnTo>
                    <a:pt x="23873" y="30433"/>
                  </a:lnTo>
                  <a:lnTo>
                    <a:pt x="25206" y="13"/>
                  </a:lnTo>
                  <a:lnTo>
                    <a:pt x="25206" y="13"/>
                  </a:lnTo>
                  <a:cubicBezTo>
                    <a:pt x="25135" y="25"/>
                    <a:pt x="25075" y="49"/>
                    <a:pt x="25004" y="60"/>
                  </a:cubicBezTo>
                  <a:cubicBezTo>
                    <a:pt x="21020" y="1241"/>
                    <a:pt x="16867" y="1830"/>
                    <a:pt x="12714" y="1830"/>
                  </a:cubicBezTo>
                  <a:cubicBezTo>
                    <a:pt x="8488" y="1830"/>
                    <a:pt x="4262" y="1220"/>
                    <a:pt x="215" y="1"/>
                  </a:cubicBez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43"/>
            <p:cNvSpPr/>
            <p:nvPr/>
          </p:nvSpPr>
          <p:spPr>
            <a:xfrm>
              <a:off x="4037100" y="1853125"/>
              <a:ext cx="323875" cy="134775"/>
            </a:xfrm>
            <a:custGeom>
              <a:rect b="b" l="l" r="r" t="t"/>
              <a:pathLst>
                <a:path extrusionOk="0" h="5391" w="12955">
                  <a:moveTo>
                    <a:pt x="9798" y="1"/>
                  </a:moveTo>
                  <a:cubicBezTo>
                    <a:pt x="9640" y="1"/>
                    <a:pt x="9485" y="32"/>
                    <a:pt x="9335" y="56"/>
                  </a:cubicBezTo>
                  <a:cubicBezTo>
                    <a:pt x="6227" y="711"/>
                    <a:pt x="3108" y="1354"/>
                    <a:pt x="0" y="1997"/>
                  </a:cubicBezTo>
                  <a:lnTo>
                    <a:pt x="0" y="2021"/>
                  </a:lnTo>
                  <a:cubicBezTo>
                    <a:pt x="477" y="3164"/>
                    <a:pt x="1548" y="3997"/>
                    <a:pt x="2715" y="4367"/>
                  </a:cubicBezTo>
                  <a:cubicBezTo>
                    <a:pt x="3345" y="4570"/>
                    <a:pt x="4003" y="4655"/>
                    <a:pt x="4664" y="4655"/>
                  </a:cubicBezTo>
                  <a:cubicBezTo>
                    <a:pt x="5239" y="4655"/>
                    <a:pt x="5817" y="4591"/>
                    <a:pt x="6382" y="4486"/>
                  </a:cubicBezTo>
                  <a:cubicBezTo>
                    <a:pt x="7466" y="4283"/>
                    <a:pt x="8549" y="3914"/>
                    <a:pt x="9490" y="3331"/>
                  </a:cubicBezTo>
                  <a:lnTo>
                    <a:pt x="9502" y="3366"/>
                  </a:lnTo>
                  <a:cubicBezTo>
                    <a:pt x="10121" y="3962"/>
                    <a:pt x="10740" y="4557"/>
                    <a:pt x="11347" y="5152"/>
                  </a:cubicBezTo>
                  <a:cubicBezTo>
                    <a:pt x="11430" y="5236"/>
                    <a:pt x="11514" y="5319"/>
                    <a:pt x="11597" y="5390"/>
                  </a:cubicBezTo>
                  <a:cubicBezTo>
                    <a:pt x="12062" y="4200"/>
                    <a:pt x="12514" y="3009"/>
                    <a:pt x="12954" y="1807"/>
                  </a:cubicBezTo>
                  <a:lnTo>
                    <a:pt x="12800" y="1747"/>
                  </a:lnTo>
                  <a:cubicBezTo>
                    <a:pt x="12597" y="1616"/>
                    <a:pt x="12383" y="1485"/>
                    <a:pt x="12181" y="1342"/>
                  </a:cubicBezTo>
                  <a:cubicBezTo>
                    <a:pt x="11645" y="997"/>
                    <a:pt x="11109" y="640"/>
                    <a:pt x="10561" y="295"/>
                  </a:cubicBezTo>
                  <a:cubicBezTo>
                    <a:pt x="10383" y="176"/>
                    <a:pt x="10204" y="56"/>
                    <a:pt x="10002" y="21"/>
                  </a:cubicBezTo>
                  <a:cubicBezTo>
                    <a:pt x="9934" y="6"/>
                    <a:pt x="9866" y="1"/>
                    <a:pt x="9798" y="1"/>
                  </a:cubicBezTo>
                  <a:close/>
                </a:path>
              </a:pathLst>
            </a:custGeom>
            <a:solidFill>
              <a:srgbClr val="FBB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pic>
        <p:nvPicPr>
          <p:cNvPr id="574" name="Google Shape;574;p44"/>
          <p:cNvPicPr preferRelativeResize="0"/>
          <p:nvPr/>
        </p:nvPicPr>
        <p:blipFill>
          <a:blip r:embed="rId3">
            <a:alphaModFix/>
          </a:blip>
          <a:stretch>
            <a:fillRect/>
          </a:stretch>
        </p:blipFill>
        <p:spPr>
          <a:xfrm>
            <a:off x="68925" y="1012000"/>
            <a:ext cx="4671750" cy="3749575"/>
          </a:xfrm>
          <a:prstGeom prst="rect">
            <a:avLst/>
          </a:prstGeom>
          <a:noFill/>
          <a:ln>
            <a:noFill/>
          </a:ln>
        </p:spPr>
      </p:pic>
      <p:pic>
        <p:nvPicPr>
          <p:cNvPr id="575" name="Google Shape;575;p44"/>
          <p:cNvPicPr preferRelativeResize="0"/>
          <p:nvPr/>
        </p:nvPicPr>
        <p:blipFill>
          <a:blip r:embed="rId4">
            <a:alphaModFix/>
          </a:blip>
          <a:stretch>
            <a:fillRect/>
          </a:stretch>
        </p:blipFill>
        <p:spPr>
          <a:xfrm>
            <a:off x="4431325" y="1087725"/>
            <a:ext cx="1958724" cy="1958724"/>
          </a:xfrm>
          <a:prstGeom prst="rect">
            <a:avLst/>
          </a:prstGeom>
          <a:noFill/>
          <a:ln>
            <a:noFill/>
          </a:ln>
        </p:spPr>
      </p:pic>
      <p:pic>
        <p:nvPicPr>
          <p:cNvPr id="576" name="Google Shape;576;p44"/>
          <p:cNvPicPr preferRelativeResize="0"/>
          <p:nvPr/>
        </p:nvPicPr>
        <p:blipFill>
          <a:blip r:embed="rId5">
            <a:alphaModFix/>
          </a:blip>
          <a:stretch>
            <a:fillRect/>
          </a:stretch>
        </p:blipFill>
        <p:spPr>
          <a:xfrm>
            <a:off x="6390050" y="1137200"/>
            <a:ext cx="2674650" cy="1859776"/>
          </a:xfrm>
          <a:prstGeom prst="rect">
            <a:avLst/>
          </a:prstGeom>
          <a:noFill/>
          <a:ln>
            <a:noFill/>
          </a:ln>
        </p:spPr>
      </p:pic>
      <p:pic>
        <p:nvPicPr>
          <p:cNvPr id="577" name="Google Shape;577;p44"/>
          <p:cNvPicPr preferRelativeResize="0"/>
          <p:nvPr/>
        </p:nvPicPr>
        <p:blipFill>
          <a:blip r:embed="rId6">
            <a:alphaModFix/>
          </a:blip>
          <a:stretch>
            <a:fillRect/>
          </a:stretch>
        </p:blipFill>
        <p:spPr>
          <a:xfrm>
            <a:off x="4367811" y="3128526"/>
            <a:ext cx="2085758" cy="1841724"/>
          </a:xfrm>
          <a:prstGeom prst="rect">
            <a:avLst/>
          </a:prstGeom>
          <a:noFill/>
          <a:ln>
            <a:noFill/>
          </a:ln>
        </p:spPr>
      </p:pic>
      <p:pic>
        <p:nvPicPr>
          <p:cNvPr id="578" name="Google Shape;578;p44"/>
          <p:cNvPicPr preferRelativeResize="0"/>
          <p:nvPr/>
        </p:nvPicPr>
        <p:blipFill>
          <a:blip r:embed="rId7">
            <a:alphaModFix/>
          </a:blip>
          <a:stretch>
            <a:fillRect/>
          </a:stretch>
        </p:blipFill>
        <p:spPr>
          <a:xfrm>
            <a:off x="6332663" y="3253007"/>
            <a:ext cx="2789425" cy="1508569"/>
          </a:xfrm>
          <a:prstGeom prst="rect">
            <a:avLst/>
          </a:prstGeom>
          <a:noFill/>
          <a:ln>
            <a:noFill/>
          </a:ln>
        </p:spPr>
      </p:pic>
      <p:sp>
        <p:nvSpPr>
          <p:cNvPr id="579" name="Google Shape;579;p44"/>
          <p:cNvSpPr txBox="1"/>
          <p:nvPr>
            <p:ph type="title"/>
          </p:nvPr>
        </p:nvSpPr>
        <p:spPr>
          <a:xfrm>
            <a:off x="717525" y="287921"/>
            <a:ext cx="4604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grpSp>
        <p:nvGrpSpPr>
          <p:cNvPr id="584" name="Google Shape;584;p45"/>
          <p:cNvGrpSpPr/>
          <p:nvPr/>
        </p:nvGrpSpPr>
        <p:grpSpPr>
          <a:xfrm>
            <a:off x="814874" y="1372446"/>
            <a:ext cx="3281247" cy="3203761"/>
            <a:chOff x="2025550" y="988325"/>
            <a:chExt cx="3568900" cy="3485000"/>
          </a:xfrm>
        </p:grpSpPr>
        <p:sp>
          <p:nvSpPr>
            <p:cNvPr id="585" name="Google Shape;585;p45"/>
            <p:cNvSpPr/>
            <p:nvPr/>
          </p:nvSpPr>
          <p:spPr>
            <a:xfrm>
              <a:off x="2025550" y="4130400"/>
              <a:ext cx="3568900" cy="342925"/>
            </a:xfrm>
            <a:custGeom>
              <a:rect b="b" l="l" r="r" t="t"/>
              <a:pathLst>
                <a:path extrusionOk="0" h="13717" w="142756">
                  <a:moveTo>
                    <a:pt x="71378" y="0"/>
                  </a:moveTo>
                  <a:cubicBezTo>
                    <a:pt x="52447" y="0"/>
                    <a:pt x="34290" y="727"/>
                    <a:pt x="20907" y="2013"/>
                  </a:cubicBezTo>
                  <a:cubicBezTo>
                    <a:pt x="7525" y="3299"/>
                    <a:pt x="0" y="5037"/>
                    <a:pt x="0" y="6858"/>
                  </a:cubicBezTo>
                  <a:cubicBezTo>
                    <a:pt x="0" y="8680"/>
                    <a:pt x="7525" y="10418"/>
                    <a:pt x="20907" y="11704"/>
                  </a:cubicBezTo>
                  <a:cubicBezTo>
                    <a:pt x="34290" y="12990"/>
                    <a:pt x="52447" y="13716"/>
                    <a:pt x="71378" y="13716"/>
                  </a:cubicBezTo>
                  <a:cubicBezTo>
                    <a:pt x="90309" y="13716"/>
                    <a:pt x="108466" y="12990"/>
                    <a:pt x="121849" y="11704"/>
                  </a:cubicBezTo>
                  <a:cubicBezTo>
                    <a:pt x="135231" y="10418"/>
                    <a:pt x="142756" y="8680"/>
                    <a:pt x="142756" y="6858"/>
                  </a:cubicBezTo>
                  <a:cubicBezTo>
                    <a:pt x="142756" y="5037"/>
                    <a:pt x="135231" y="3299"/>
                    <a:pt x="121849" y="2013"/>
                  </a:cubicBezTo>
                  <a:cubicBezTo>
                    <a:pt x="108466" y="727"/>
                    <a:pt x="90309" y="0"/>
                    <a:pt x="713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45"/>
            <p:cNvSpPr/>
            <p:nvPr/>
          </p:nvSpPr>
          <p:spPr>
            <a:xfrm>
              <a:off x="3319150" y="1462450"/>
              <a:ext cx="1020700" cy="1704550"/>
            </a:xfrm>
            <a:custGeom>
              <a:rect b="b" l="l" r="r" t="t"/>
              <a:pathLst>
                <a:path extrusionOk="0" h="68182" w="40828">
                  <a:moveTo>
                    <a:pt x="15523" y="1"/>
                  </a:moveTo>
                  <a:cubicBezTo>
                    <a:pt x="13789" y="1"/>
                    <a:pt x="12012" y="930"/>
                    <a:pt x="10931" y="2325"/>
                  </a:cubicBezTo>
                  <a:cubicBezTo>
                    <a:pt x="9442" y="4242"/>
                    <a:pt x="9073" y="6825"/>
                    <a:pt x="9299" y="9230"/>
                  </a:cubicBezTo>
                  <a:cubicBezTo>
                    <a:pt x="9609" y="12612"/>
                    <a:pt x="11002" y="15993"/>
                    <a:pt x="10228" y="19303"/>
                  </a:cubicBezTo>
                  <a:cubicBezTo>
                    <a:pt x="9466" y="22541"/>
                    <a:pt x="6823" y="24911"/>
                    <a:pt x="4513" y="27304"/>
                  </a:cubicBezTo>
                  <a:cubicBezTo>
                    <a:pt x="2215" y="29697"/>
                    <a:pt x="1" y="32733"/>
                    <a:pt x="465" y="36019"/>
                  </a:cubicBezTo>
                  <a:cubicBezTo>
                    <a:pt x="977" y="39603"/>
                    <a:pt x="4537" y="42270"/>
                    <a:pt x="4763" y="45890"/>
                  </a:cubicBezTo>
                  <a:cubicBezTo>
                    <a:pt x="4918" y="48473"/>
                    <a:pt x="3311" y="50819"/>
                    <a:pt x="2930" y="53379"/>
                  </a:cubicBezTo>
                  <a:cubicBezTo>
                    <a:pt x="2394" y="56986"/>
                    <a:pt x="4418" y="60606"/>
                    <a:pt x="7263" y="62868"/>
                  </a:cubicBezTo>
                  <a:cubicBezTo>
                    <a:pt x="10121" y="65142"/>
                    <a:pt x="13693" y="66273"/>
                    <a:pt x="17229" y="67166"/>
                  </a:cubicBezTo>
                  <a:cubicBezTo>
                    <a:pt x="19473" y="67727"/>
                    <a:pt x="21874" y="68181"/>
                    <a:pt x="24195" y="68181"/>
                  </a:cubicBezTo>
                  <a:cubicBezTo>
                    <a:pt x="26454" y="68181"/>
                    <a:pt x="28637" y="67751"/>
                    <a:pt x="30528" y="66571"/>
                  </a:cubicBezTo>
                  <a:cubicBezTo>
                    <a:pt x="32409" y="65880"/>
                    <a:pt x="34148" y="64868"/>
                    <a:pt x="35612" y="63511"/>
                  </a:cubicBezTo>
                  <a:cubicBezTo>
                    <a:pt x="39077" y="60284"/>
                    <a:pt x="40684" y="54926"/>
                    <a:pt x="38779" y="50593"/>
                  </a:cubicBezTo>
                  <a:cubicBezTo>
                    <a:pt x="38017" y="48878"/>
                    <a:pt x="36755" y="47354"/>
                    <a:pt x="36410" y="45497"/>
                  </a:cubicBezTo>
                  <a:cubicBezTo>
                    <a:pt x="35886" y="42782"/>
                    <a:pt x="37422" y="40163"/>
                    <a:pt x="38660" y="37686"/>
                  </a:cubicBezTo>
                  <a:cubicBezTo>
                    <a:pt x="39851" y="35329"/>
                    <a:pt x="40827" y="32519"/>
                    <a:pt x="40018" y="30078"/>
                  </a:cubicBezTo>
                  <a:cubicBezTo>
                    <a:pt x="39934" y="29840"/>
                    <a:pt x="39839" y="29602"/>
                    <a:pt x="39720" y="29364"/>
                  </a:cubicBezTo>
                  <a:cubicBezTo>
                    <a:pt x="39720" y="29352"/>
                    <a:pt x="39708" y="29340"/>
                    <a:pt x="39708" y="29328"/>
                  </a:cubicBezTo>
                  <a:cubicBezTo>
                    <a:pt x="38898" y="27733"/>
                    <a:pt x="37315" y="26637"/>
                    <a:pt x="36505" y="25042"/>
                  </a:cubicBezTo>
                  <a:cubicBezTo>
                    <a:pt x="36493" y="25030"/>
                    <a:pt x="36493" y="25018"/>
                    <a:pt x="36481" y="25006"/>
                  </a:cubicBezTo>
                  <a:cubicBezTo>
                    <a:pt x="36362" y="24744"/>
                    <a:pt x="36255" y="24494"/>
                    <a:pt x="36172" y="24220"/>
                  </a:cubicBezTo>
                  <a:cubicBezTo>
                    <a:pt x="35088" y="20910"/>
                    <a:pt x="36803" y="16684"/>
                    <a:pt x="34600" y="13909"/>
                  </a:cubicBezTo>
                  <a:cubicBezTo>
                    <a:pt x="32802" y="11635"/>
                    <a:pt x="29409" y="11683"/>
                    <a:pt x="26706" y="10623"/>
                  </a:cubicBezTo>
                  <a:cubicBezTo>
                    <a:pt x="25016" y="9957"/>
                    <a:pt x="23515" y="8778"/>
                    <a:pt x="22468" y="7301"/>
                  </a:cubicBezTo>
                  <a:cubicBezTo>
                    <a:pt x="20789" y="4920"/>
                    <a:pt x="20015" y="1610"/>
                    <a:pt x="17372" y="396"/>
                  </a:cubicBezTo>
                  <a:cubicBezTo>
                    <a:pt x="16785" y="125"/>
                    <a:pt x="16157" y="1"/>
                    <a:pt x="15523" y="1"/>
                  </a:cubicBezTo>
                  <a:close/>
                </a:path>
              </a:pathLst>
            </a:custGeom>
            <a:solidFill>
              <a:srgbClr val="5AD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45"/>
            <p:cNvSpPr/>
            <p:nvPr/>
          </p:nvSpPr>
          <p:spPr>
            <a:xfrm>
              <a:off x="3645825" y="1866550"/>
              <a:ext cx="503525" cy="1487775"/>
            </a:xfrm>
            <a:custGeom>
              <a:rect b="b" l="l" r="r" t="t"/>
              <a:pathLst>
                <a:path extrusionOk="0" h="59511" w="20141">
                  <a:moveTo>
                    <a:pt x="9279" y="0"/>
                  </a:moveTo>
                  <a:cubicBezTo>
                    <a:pt x="9013" y="0"/>
                    <a:pt x="8746" y="173"/>
                    <a:pt x="8746" y="520"/>
                  </a:cubicBezTo>
                  <a:lnTo>
                    <a:pt x="8746" y="11319"/>
                  </a:lnTo>
                  <a:lnTo>
                    <a:pt x="1162" y="4937"/>
                  </a:lnTo>
                  <a:cubicBezTo>
                    <a:pt x="1048" y="4842"/>
                    <a:pt x="925" y="4801"/>
                    <a:pt x="805" y="4801"/>
                  </a:cubicBezTo>
                  <a:cubicBezTo>
                    <a:pt x="373" y="4801"/>
                    <a:pt x="1" y="5330"/>
                    <a:pt x="411" y="5675"/>
                  </a:cubicBezTo>
                  <a:lnTo>
                    <a:pt x="8746" y="12700"/>
                  </a:lnTo>
                  <a:lnTo>
                    <a:pt x="8805" y="59003"/>
                  </a:lnTo>
                  <a:cubicBezTo>
                    <a:pt x="8805" y="59341"/>
                    <a:pt x="9065" y="59510"/>
                    <a:pt x="9326" y="59510"/>
                  </a:cubicBezTo>
                  <a:cubicBezTo>
                    <a:pt x="9589" y="59510"/>
                    <a:pt x="9853" y="59338"/>
                    <a:pt x="9853" y="58991"/>
                  </a:cubicBezTo>
                  <a:lnTo>
                    <a:pt x="9806" y="30916"/>
                  </a:lnTo>
                  <a:cubicBezTo>
                    <a:pt x="9817" y="30892"/>
                    <a:pt x="9841" y="30880"/>
                    <a:pt x="9853" y="30857"/>
                  </a:cubicBezTo>
                  <a:cubicBezTo>
                    <a:pt x="13187" y="26023"/>
                    <a:pt x="16533" y="21189"/>
                    <a:pt x="19866" y="16355"/>
                  </a:cubicBezTo>
                  <a:cubicBezTo>
                    <a:pt x="20140" y="15965"/>
                    <a:pt x="19777" y="15592"/>
                    <a:pt x="19403" y="15592"/>
                  </a:cubicBezTo>
                  <a:cubicBezTo>
                    <a:pt x="19241" y="15592"/>
                    <a:pt x="19077" y="15662"/>
                    <a:pt x="18961" y="15831"/>
                  </a:cubicBezTo>
                  <a:cubicBezTo>
                    <a:pt x="15902" y="20248"/>
                    <a:pt x="12854" y="24665"/>
                    <a:pt x="9806" y="29071"/>
                  </a:cubicBezTo>
                  <a:lnTo>
                    <a:pt x="9806" y="508"/>
                  </a:lnTo>
                  <a:cubicBezTo>
                    <a:pt x="9806" y="170"/>
                    <a:pt x="9543" y="0"/>
                    <a:pt x="927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45"/>
            <p:cNvSpPr/>
            <p:nvPr/>
          </p:nvSpPr>
          <p:spPr>
            <a:xfrm>
              <a:off x="3562050" y="2412050"/>
              <a:ext cx="266725" cy="265225"/>
            </a:xfrm>
            <a:custGeom>
              <a:rect b="b" l="l" r="r" t="t"/>
              <a:pathLst>
                <a:path extrusionOk="0" h="10609" w="10669">
                  <a:moveTo>
                    <a:pt x="2121" y="1"/>
                  </a:moveTo>
                  <a:cubicBezTo>
                    <a:pt x="1755" y="1"/>
                    <a:pt x="1397" y="88"/>
                    <a:pt x="1084" y="286"/>
                  </a:cubicBezTo>
                  <a:cubicBezTo>
                    <a:pt x="298" y="774"/>
                    <a:pt x="0" y="1762"/>
                    <a:pt x="0" y="2679"/>
                  </a:cubicBezTo>
                  <a:cubicBezTo>
                    <a:pt x="0" y="3810"/>
                    <a:pt x="381" y="4905"/>
                    <a:pt x="845" y="5941"/>
                  </a:cubicBezTo>
                  <a:cubicBezTo>
                    <a:pt x="1584" y="7584"/>
                    <a:pt x="2536" y="9144"/>
                    <a:pt x="3596" y="10608"/>
                  </a:cubicBezTo>
                  <a:cubicBezTo>
                    <a:pt x="5703" y="8894"/>
                    <a:pt x="8215" y="7596"/>
                    <a:pt x="9799" y="5381"/>
                  </a:cubicBezTo>
                  <a:cubicBezTo>
                    <a:pt x="10180" y="4846"/>
                    <a:pt x="10513" y="4250"/>
                    <a:pt x="10620" y="3596"/>
                  </a:cubicBezTo>
                  <a:cubicBezTo>
                    <a:pt x="10668" y="3262"/>
                    <a:pt x="10656" y="2929"/>
                    <a:pt x="10525" y="2619"/>
                  </a:cubicBezTo>
                  <a:cubicBezTo>
                    <a:pt x="10394" y="2310"/>
                    <a:pt x="10132" y="2060"/>
                    <a:pt x="9847" y="1881"/>
                  </a:cubicBezTo>
                  <a:cubicBezTo>
                    <a:pt x="9390" y="1590"/>
                    <a:pt x="8856" y="1450"/>
                    <a:pt x="8323" y="1450"/>
                  </a:cubicBezTo>
                  <a:cubicBezTo>
                    <a:pt x="8049" y="1450"/>
                    <a:pt x="7776" y="1487"/>
                    <a:pt x="7513" y="1560"/>
                  </a:cubicBezTo>
                  <a:cubicBezTo>
                    <a:pt x="6727" y="1762"/>
                    <a:pt x="6037" y="2262"/>
                    <a:pt x="5537" y="2905"/>
                  </a:cubicBezTo>
                  <a:lnTo>
                    <a:pt x="5453" y="2941"/>
                  </a:lnTo>
                  <a:cubicBezTo>
                    <a:pt x="5048" y="2083"/>
                    <a:pt x="4584" y="1214"/>
                    <a:pt x="3834" y="619"/>
                  </a:cubicBezTo>
                  <a:cubicBezTo>
                    <a:pt x="3352" y="240"/>
                    <a:pt x="2726" y="1"/>
                    <a:pt x="2121" y="1"/>
                  </a:cubicBezTo>
                  <a:close/>
                </a:path>
              </a:pathLst>
            </a:custGeom>
            <a:solidFill>
              <a:srgbClr val="FFD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45"/>
            <p:cNvSpPr/>
            <p:nvPr/>
          </p:nvSpPr>
          <p:spPr>
            <a:xfrm>
              <a:off x="3935900" y="2039350"/>
              <a:ext cx="202125" cy="205425"/>
            </a:xfrm>
            <a:custGeom>
              <a:rect b="b" l="l" r="r" t="t"/>
              <a:pathLst>
                <a:path extrusionOk="0" h="8217" w="8085">
                  <a:moveTo>
                    <a:pt x="6632" y="1"/>
                  </a:moveTo>
                  <a:cubicBezTo>
                    <a:pt x="6025" y="1"/>
                    <a:pt x="5433" y="296"/>
                    <a:pt x="5013" y="739"/>
                  </a:cubicBezTo>
                  <a:cubicBezTo>
                    <a:pt x="4584" y="1192"/>
                    <a:pt x="4346" y="1799"/>
                    <a:pt x="4275" y="2406"/>
                  </a:cubicBezTo>
                  <a:lnTo>
                    <a:pt x="4239" y="2466"/>
                  </a:lnTo>
                  <a:cubicBezTo>
                    <a:pt x="3620" y="2073"/>
                    <a:pt x="2965" y="1692"/>
                    <a:pt x="2239" y="1609"/>
                  </a:cubicBezTo>
                  <a:cubicBezTo>
                    <a:pt x="2159" y="1600"/>
                    <a:pt x="2078" y="1595"/>
                    <a:pt x="1996" y="1595"/>
                  </a:cubicBezTo>
                  <a:cubicBezTo>
                    <a:pt x="1314" y="1595"/>
                    <a:pt x="608" y="1906"/>
                    <a:pt x="310" y="2502"/>
                  </a:cubicBezTo>
                  <a:cubicBezTo>
                    <a:pt x="0" y="3133"/>
                    <a:pt x="203" y="3906"/>
                    <a:pt x="572" y="4502"/>
                  </a:cubicBezTo>
                  <a:cubicBezTo>
                    <a:pt x="1036" y="5240"/>
                    <a:pt x="1727" y="5800"/>
                    <a:pt x="2441" y="6288"/>
                  </a:cubicBezTo>
                  <a:cubicBezTo>
                    <a:pt x="3596" y="7062"/>
                    <a:pt x="4834" y="7693"/>
                    <a:pt x="6120" y="8217"/>
                  </a:cubicBezTo>
                  <a:cubicBezTo>
                    <a:pt x="6811" y="6252"/>
                    <a:pt x="7918" y="4383"/>
                    <a:pt x="8049" y="2311"/>
                  </a:cubicBezTo>
                  <a:cubicBezTo>
                    <a:pt x="8085" y="1799"/>
                    <a:pt x="8061" y="1275"/>
                    <a:pt x="7858" y="799"/>
                  </a:cubicBezTo>
                  <a:cubicBezTo>
                    <a:pt x="7763" y="573"/>
                    <a:pt x="7620" y="347"/>
                    <a:pt x="7418" y="204"/>
                  </a:cubicBezTo>
                  <a:cubicBezTo>
                    <a:pt x="7192" y="61"/>
                    <a:pt x="6930" y="1"/>
                    <a:pt x="6668" y="1"/>
                  </a:cubicBezTo>
                  <a:cubicBezTo>
                    <a:pt x="6656" y="1"/>
                    <a:pt x="6644" y="1"/>
                    <a:pt x="6632" y="1"/>
                  </a:cubicBezTo>
                  <a:close/>
                </a:path>
              </a:pathLst>
            </a:custGeom>
            <a:solidFill>
              <a:srgbClr val="FFD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45"/>
            <p:cNvSpPr/>
            <p:nvPr/>
          </p:nvSpPr>
          <p:spPr>
            <a:xfrm>
              <a:off x="3622175" y="1705925"/>
              <a:ext cx="207175" cy="198625"/>
            </a:xfrm>
            <a:custGeom>
              <a:rect b="b" l="l" r="r" t="t"/>
              <a:pathLst>
                <a:path extrusionOk="0" h="7945" w="8287">
                  <a:moveTo>
                    <a:pt x="6731" y="1"/>
                  </a:moveTo>
                  <a:cubicBezTo>
                    <a:pt x="6281" y="1"/>
                    <a:pt x="5826" y="145"/>
                    <a:pt x="5453" y="396"/>
                  </a:cubicBezTo>
                  <a:cubicBezTo>
                    <a:pt x="4929" y="741"/>
                    <a:pt x="4548" y="1265"/>
                    <a:pt x="4346" y="1849"/>
                  </a:cubicBezTo>
                  <a:lnTo>
                    <a:pt x="4286" y="1896"/>
                  </a:lnTo>
                  <a:cubicBezTo>
                    <a:pt x="3786" y="1372"/>
                    <a:pt x="3227" y="849"/>
                    <a:pt x="2548" y="599"/>
                  </a:cubicBezTo>
                  <a:cubicBezTo>
                    <a:pt x="2302" y="508"/>
                    <a:pt x="2034" y="460"/>
                    <a:pt x="1769" y="460"/>
                  </a:cubicBezTo>
                  <a:cubicBezTo>
                    <a:pt x="1266" y="460"/>
                    <a:pt x="772" y="633"/>
                    <a:pt x="453" y="1015"/>
                  </a:cubicBezTo>
                  <a:cubicBezTo>
                    <a:pt x="0" y="1563"/>
                    <a:pt x="24" y="2361"/>
                    <a:pt x="238" y="3027"/>
                  </a:cubicBezTo>
                  <a:cubicBezTo>
                    <a:pt x="524" y="3849"/>
                    <a:pt x="1060" y="4551"/>
                    <a:pt x="1643" y="5194"/>
                  </a:cubicBezTo>
                  <a:cubicBezTo>
                    <a:pt x="2584" y="6230"/>
                    <a:pt x="3655" y="7123"/>
                    <a:pt x="4775" y="7945"/>
                  </a:cubicBezTo>
                  <a:cubicBezTo>
                    <a:pt x="5906" y="6183"/>
                    <a:pt x="7418" y="4623"/>
                    <a:pt x="8037" y="2635"/>
                  </a:cubicBezTo>
                  <a:cubicBezTo>
                    <a:pt x="8192" y="2146"/>
                    <a:pt x="8287" y="1634"/>
                    <a:pt x="8204" y="1134"/>
                  </a:cubicBezTo>
                  <a:cubicBezTo>
                    <a:pt x="8168" y="884"/>
                    <a:pt x="8073" y="634"/>
                    <a:pt x="7906" y="444"/>
                  </a:cubicBezTo>
                  <a:cubicBezTo>
                    <a:pt x="7739" y="241"/>
                    <a:pt x="7489" y="122"/>
                    <a:pt x="7227" y="63"/>
                  </a:cubicBezTo>
                  <a:cubicBezTo>
                    <a:pt x="7065" y="21"/>
                    <a:pt x="6898" y="1"/>
                    <a:pt x="6731" y="1"/>
                  </a:cubicBezTo>
                  <a:close/>
                </a:path>
              </a:pathLst>
            </a:custGeom>
            <a:solidFill>
              <a:srgbClr val="FFD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45"/>
            <p:cNvSpPr/>
            <p:nvPr/>
          </p:nvSpPr>
          <p:spPr>
            <a:xfrm>
              <a:off x="2181225" y="3302925"/>
              <a:ext cx="2529800" cy="1018000"/>
            </a:xfrm>
            <a:custGeom>
              <a:rect b="b" l="l" r="r" t="t"/>
              <a:pathLst>
                <a:path extrusionOk="0" h="40720" w="101192">
                  <a:moveTo>
                    <a:pt x="46039" y="1"/>
                  </a:moveTo>
                  <a:cubicBezTo>
                    <a:pt x="45682" y="1"/>
                    <a:pt x="45327" y="59"/>
                    <a:pt x="44982" y="191"/>
                  </a:cubicBezTo>
                  <a:cubicBezTo>
                    <a:pt x="43934" y="584"/>
                    <a:pt x="43232" y="1548"/>
                    <a:pt x="42696" y="2524"/>
                  </a:cubicBezTo>
                  <a:cubicBezTo>
                    <a:pt x="39672" y="7918"/>
                    <a:pt x="39767" y="14442"/>
                    <a:pt x="39934" y="20634"/>
                  </a:cubicBezTo>
                  <a:cubicBezTo>
                    <a:pt x="35921" y="15764"/>
                    <a:pt x="30825" y="11811"/>
                    <a:pt x="25110" y="9168"/>
                  </a:cubicBezTo>
                  <a:cubicBezTo>
                    <a:pt x="24143" y="8714"/>
                    <a:pt x="23116" y="8304"/>
                    <a:pt x="22079" y="8304"/>
                  </a:cubicBezTo>
                  <a:cubicBezTo>
                    <a:pt x="21891" y="8304"/>
                    <a:pt x="21703" y="8317"/>
                    <a:pt x="21515" y="8346"/>
                  </a:cubicBezTo>
                  <a:cubicBezTo>
                    <a:pt x="19002" y="8739"/>
                    <a:pt x="17764" y="11656"/>
                    <a:pt x="17562" y="14192"/>
                  </a:cubicBezTo>
                  <a:cubicBezTo>
                    <a:pt x="17097" y="19967"/>
                    <a:pt x="19526" y="25551"/>
                    <a:pt x="21908" y="30837"/>
                  </a:cubicBezTo>
                  <a:cubicBezTo>
                    <a:pt x="18915" y="30354"/>
                    <a:pt x="15896" y="29871"/>
                    <a:pt x="12873" y="29871"/>
                  </a:cubicBezTo>
                  <a:cubicBezTo>
                    <a:pt x="12396" y="29871"/>
                    <a:pt x="11919" y="29883"/>
                    <a:pt x="11442" y="29909"/>
                  </a:cubicBezTo>
                  <a:cubicBezTo>
                    <a:pt x="7941" y="30099"/>
                    <a:pt x="4393" y="31099"/>
                    <a:pt x="1691" y="33338"/>
                  </a:cubicBezTo>
                  <a:cubicBezTo>
                    <a:pt x="822" y="34064"/>
                    <a:pt x="0" y="35040"/>
                    <a:pt x="48" y="36171"/>
                  </a:cubicBezTo>
                  <a:cubicBezTo>
                    <a:pt x="119" y="37838"/>
                    <a:pt x="1929" y="38814"/>
                    <a:pt x="3524" y="39303"/>
                  </a:cubicBezTo>
                  <a:cubicBezTo>
                    <a:pt x="6156" y="40088"/>
                    <a:pt x="8894" y="40493"/>
                    <a:pt x="11644" y="40493"/>
                  </a:cubicBezTo>
                  <a:lnTo>
                    <a:pt x="11644" y="40684"/>
                  </a:lnTo>
                  <a:lnTo>
                    <a:pt x="99905" y="40684"/>
                  </a:lnTo>
                  <a:lnTo>
                    <a:pt x="100060" y="40719"/>
                  </a:lnTo>
                  <a:cubicBezTo>
                    <a:pt x="101191" y="35695"/>
                    <a:pt x="97143" y="30635"/>
                    <a:pt x="92297" y="28849"/>
                  </a:cubicBezTo>
                  <a:cubicBezTo>
                    <a:pt x="89920" y="27962"/>
                    <a:pt x="87418" y="27659"/>
                    <a:pt x="84880" y="27659"/>
                  </a:cubicBezTo>
                  <a:cubicBezTo>
                    <a:pt x="82207" y="27659"/>
                    <a:pt x="79494" y="27995"/>
                    <a:pt x="76843" y="28337"/>
                  </a:cubicBezTo>
                  <a:cubicBezTo>
                    <a:pt x="80712" y="23908"/>
                    <a:pt x="81760" y="17586"/>
                    <a:pt x="81082" y="11752"/>
                  </a:cubicBezTo>
                  <a:cubicBezTo>
                    <a:pt x="80820" y="9525"/>
                    <a:pt x="80177" y="7084"/>
                    <a:pt x="78284" y="5894"/>
                  </a:cubicBezTo>
                  <a:cubicBezTo>
                    <a:pt x="77505" y="5406"/>
                    <a:pt x="76659" y="5201"/>
                    <a:pt x="75787" y="5201"/>
                  </a:cubicBezTo>
                  <a:cubicBezTo>
                    <a:pt x="73725" y="5201"/>
                    <a:pt x="71521" y="6346"/>
                    <a:pt x="69747" y="7584"/>
                  </a:cubicBezTo>
                  <a:cubicBezTo>
                    <a:pt x="65532" y="10513"/>
                    <a:pt x="61710" y="13990"/>
                    <a:pt x="58400" y="17919"/>
                  </a:cubicBezTo>
                  <a:cubicBezTo>
                    <a:pt x="57090" y="11644"/>
                    <a:pt x="54543" y="5275"/>
                    <a:pt x="49447" y="1405"/>
                  </a:cubicBezTo>
                  <a:cubicBezTo>
                    <a:pt x="48457" y="654"/>
                    <a:pt x="47234" y="1"/>
                    <a:pt x="46039" y="1"/>
                  </a:cubicBezTo>
                  <a:close/>
                </a:path>
              </a:pathLst>
            </a:custGeom>
            <a:solidFill>
              <a:srgbClr val="5AD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45"/>
            <p:cNvSpPr/>
            <p:nvPr/>
          </p:nvSpPr>
          <p:spPr>
            <a:xfrm>
              <a:off x="3575525" y="3412250"/>
              <a:ext cx="1898375" cy="908475"/>
            </a:xfrm>
            <a:custGeom>
              <a:rect b="b" l="l" r="r" t="t"/>
              <a:pathLst>
                <a:path extrusionOk="0" h="36339" w="75935">
                  <a:moveTo>
                    <a:pt x="34603" y="1"/>
                  </a:moveTo>
                  <a:cubicBezTo>
                    <a:pt x="33653" y="1"/>
                    <a:pt x="32695" y="352"/>
                    <a:pt x="31918" y="902"/>
                  </a:cubicBezTo>
                  <a:cubicBezTo>
                    <a:pt x="30822" y="1687"/>
                    <a:pt x="30024" y="2830"/>
                    <a:pt x="29393" y="4033"/>
                  </a:cubicBezTo>
                  <a:cubicBezTo>
                    <a:pt x="26965" y="8569"/>
                    <a:pt x="26524" y="13868"/>
                    <a:pt x="26143" y="19011"/>
                  </a:cubicBezTo>
                  <a:cubicBezTo>
                    <a:pt x="23774" y="15963"/>
                    <a:pt x="20976" y="13201"/>
                    <a:pt x="17642" y="11260"/>
                  </a:cubicBezTo>
                  <a:cubicBezTo>
                    <a:pt x="16236" y="10436"/>
                    <a:pt x="14513" y="9795"/>
                    <a:pt x="12919" y="9795"/>
                  </a:cubicBezTo>
                  <a:cubicBezTo>
                    <a:pt x="11840" y="9795"/>
                    <a:pt x="10820" y="10089"/>
                    <a:pt x="9998" y="10820"/>
                  </a:cubicBezTo>
                  <a:cubicBezTo>
                    <a:pt x="8129" y="12486"/>
                    <a:pt x="8319" y="15427"/>
                    <a:pt x="8915" y="17856"/>
                  </a:cubicBezTo>
                  <a:cubicBezTo>
                    <a:pt x="9784" y="21428"/>
                    <a:pt x="11224" y="24857"/>
                    <a:pt x="13141" y="28000"/>
                  </a:cubicBezTo>
                  <a:cubicBezTo>
                    <a:pt x="12262" y="27688"/>
                    <a:pt x="11358" y="27555"/>
                    <a:pt x="10445" y="27555"/>
                  </a:cubicBezTo>
                  <a:cubicBezTo>
                    <a:pt x="8229" y="27555"/>
                    <a:pt x="5961" y="28334"/>
                    <a:pt x="3878" y="29203"/>
                  </a:cubicBezTo>
                  <a:cubicBezTo>
                    <a:pt x="2342" y="29858"/>
                    <a:pt x="640" y="30774"/>
                    <a:pt x="318" y="32406"/>
                  </a:cubicBezTo>
                  <a:cubicBezTo>
                    <a:pt x="0" y="34008"/>
                    <a:pt x="5489" y="36339"/>
                    <a:pt x="7323" y="36339"/>
                  </a:cubicBezTo>
                  <a:cubicBezTo>
                    <a:pt x="7409" y="36339"/>
                    <a:pt x="7488" y="36333"/>
                    <a:pt x="7557" y="36323"/>
                  </a:cubicBezTo>
                  <a:lnTo>
                    <a:pt x="72184" y="36323"/>
                  </a:lnTo>
                  <a:cubicBezTo>
                    <a:pt x="74030" y="34894"/>
                    <a:pt x="75935" y="33060"/>
                    <a:pt x="75935" y="30727"/>
                  </a:cubicBezTo>
                  <a:cubicBezTo>
                    <a:pt x="75935" y="28179"/>
                    <a:pt x="73625" y="26238"/>
                    <a:pt x="71280" y="25214"/>
                  </a:cubicBezTo>
                  <a:cubicBezTo>
                    <a:pt x="68428" y="23974"/>
                    <a:pt x="65365" y="23568"/>
                    <a:pt x="62247" y="23568"/>
                  </a:cubicBezTo>
                  <a:cubicBezTo>
                    <a:pt x="59351" y="23568"/>
                    <a:pt x="56406" y="23918"/>
                    <a:pt x="53539" y="24274"/>
                  </a:cubicBezTo>
                  <a:cubicBezTo>
                    <a:pt x="56052" y="22535"/>
                    <a:pt x="58314" y="20428"/>
                    <a:pt x="60219" y="18035"/>
                  </a:cubicBezTo>
                  <a:cubicBezTo>
                    <a:pt x="61243" y="16737"/>
                    <a:pt x="62183" y="15320"/>
                    <a:pt x="62505" y="13689"/>
                  </a:cubicBezTo>
                  <a:cubicBezTo>
                    <a:pt x="62814" y="12070"/>
                    <a:pt x="62362" y="10212"/>
                    <a:pt x="61040" y="9224"/>
                  </a:cubicBezTo>
                  <a:cubicBezTo>
                    <a:pt x="60277" y="8663"/>
                    <a:pt x="59316" y="8443"/>
                    <a:pt x="58353" y="8443"/>
                  </a:cubicBezTo>
                  <a:cubicBezTo>
                    <a:pt x="58068" y="8443"/>
                    <a:pt x="57784" y="8463"/>
                    <a:pt x="57504" y="8498"/>
                  </a:cubicBezTo>
                  <a:cubicBezTo>
                    <a:pt x="55813" y="8712"/>
                    <a:pt x="54218" y="9462"/>
                    <a:pt x="52706" y="10260"/>
                  </a:cubicBezTo>
                  <a:cubicBezTo>
                    <a:pt x="48574" y="12463"/>
                    <a:pt x="44741" y="15225"/>
                    <a:pt x="41335" y="18428"/>
                  </a:cubicBezTo>
                  <a:cubicBezTo>
                    <a:pt x="41740" y="12808"/>
                    <a:pt x="41597" y="6688"/>
                    <a:pt x="38192" y="2188"/>
                  </a:cubicBezTo>
                  <a:cubicBezTo>
                    <a:pt x="37549" y="1330"/>
                    <a:pt x="36763" y="533"/>
                    <a:pt x="35751" y="187"/>
                  </a:cubicBezTo>
                  <a:cubicBezTo>
                    <a:pt x="35378" y="59"/>
                    <a:pt x="34991" y="1"/>
                    <a:pt x="34603" y="1"/>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5"/>
            <p:cNvSpPr/>
            <p:nvPr/>
          </p:nvSpPr>
          <p:spPr>
            <a:xfrm>
              <a:off x="2949750" y="4247975"/>
              <a:ext cx="352750" cy="110150"/>
            </a:xfrm>
            <a:custGeom>
              <a:rect b="b" l="l" r="r" t="t"/>
              <a:pathLst>
                <a:path extrusionOk="0" h="4406" w="14110">
                  <a:moveTo>
                    <a:pt x="5240" y="0"/>
                  </a:moveTo>
                  <a:lnTo>
                    <a:pt x="5240" y="0"/>
                  </a:lnTo>
                  <a:cubicBezTo>
                    <a:pt x="3501" y="131"/>
                    <a:pt x="1751" y="215"/>
                    <a:pt x="1" y="227"/>
                  </a:cubicBezTo>
                  <a:cubicBezTo>
                    <a:pt x="1" y="274"/>
                    <a:pt x="13" y="334"/>
                    <a:pt x="13" y="381"/>
                  </a:cubicBezTo>
                  <a:lnTo>
                    <a:pt x="1" y="453"/>
                  </a:lnTo>
                  <a:cubicBezTo>
                    <a:pt x="132" y="1763"/>
                    <a:pt x="203" y="3084"/>
                    <a:pt x="227" y="4406"/>
                  </a:cubicBezTo>
                  <a:lnTo>
                    <a:pt x="251" y="4406"/>
                  </a:lnTo>
                  <a:cubicBezTo>
                    <a:pt x="4835" y="4299"/>
                    <a:pt x="9419" y="3953"/>
                    <a:pt x="13967" y="3358"/>
                  </a:cubicBezTo>
                  <a:lnTo>
                    <a:pt x="14110" y="3120"/>
                  </a:lnTo>
                  <a:cubicBezTo>
                    <a:pt x="11360" y="1643"/>
                    <a:pt x="8323" y="703"/>
                    <a:pt x="5228" y="370"/>
                  </a:cubicBezTo>
                  <a:cubicBezTo>
                    <a:pt x="5228" y="239"/>
                    <a:pt x="5240" y="119"/>
                    <a:pt x="5240" y="0"/>
                  </a:cubicBez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45"/>
            <p:cNvSpPr/>
            <p:nvPr/>
          </p:nvSpPr>
          <p:spPr>
            <a:xfrm>
              <a:off x="2361900" y="2565325"/>
              <a:ext cx="771250" cy="1688325"/>
            </a:xfrm>
            <a:custGeom>
              <a:rect b="b" l="l" r="r" t="t"/>
              <a:pathLst>
                <a:path extrusionOk="0" h="67533" w="30850">
                  <a:moveTo>
                    <a:pt x="28016" y="1"/>
                  </a:moveTo>
                  <a:cubicBezTo>
                    <a:pt x="26694" y="489"/>
                    <a:pt x="25241" y="584"/>
                    <a:pt x="23825" y="655"/>
                  </a:cubicBezTo>
                  <a:cubicBezTo>
                    <a:pt x="21709" y="760"/>
                    <a:pt x="19591" y="813"/>
                    <a:pt x="17472" y="813"/>
                  </a:cubicBezTo>
                  <a:cubicBezTo>
                    <a:pt x="13343" y="813"/>
                    <a:pt x="9212" y="612"/>
                    <a:pt x="5096" y="203"/>
                  </a:cubicBezTo>
                  <a:cubicBezTo>
                    <a:pt x="3870" y="2298"/>
                    <a:pt x="3572" y="4858"/>
                    <a:pt x="3465" y="7323"/>
                  </a:cubicBezTo>
                  <a:cubicBezTo>
                    <a:pt x="3108" y="15431"/>
                    <a:pt x="4548" y="23622"/>
                    <a:pt x="7644" y="31135"/>
                  </a:cubicBezTo>
                  <a:cubicBezTo>
                    <a:pt x="5096" y="42041"/>
                    <a:pt x="2548" y="52959"/>
                    <a:pt x="0" y="63877"/>
                  </a:cubicBezTo>
                  <a:lnTo>
                    <a:pt x="83" y="63901"/>
                  </a:lnTo>
                  <a:cubicBezTo>
                    <a:pt x="72" y="63973"/>
                    <a:pt x="60" y="64056"/>
                    <a:pt x="48" y="64139"/>
                  </a:cubicBezTo>
                  <a:lnTo>
                    <a:pt x="167" y="64151"/>
                  </a:lnTo>
                  <a:cubicBezTo>
                    <a:pt x="1786" y="64747"/>
                    <a:pt x="3393" y="65342"/>
                    <a:pt x="5013" y="65937"/>
                  </a:cubicBezTo>
                  <a:cubicBezTo>
                    <a:pt x="5037" y="65947"/>
                    <a:pt x="5070" y="65953"/>
                    <a:pt x="5102" y="65953"/>
                  </a:cubicBezTo>
                  <a:cubicBezTo>
                    <a:pt x="5147" y="65953"/>
                    <a:pt x="5189" y="65941"/>
                    <a:pt x="5203" y="65913"/>
                  </a:cubicBezTo>
                  <a:lnTo>
                    <a:pt x="5215" y="65913"/>
                  </a:lnTo>
                  <a:cubicBezTo>
                    <a:pt x="9394" y="54495"/>
                    <a:pt x="13359" y="42994"/>
                    <a:pt x="17109" y="31421"/>
                  </a:cubicBezTo>
                  <a:cubicBezTo>
                    <a:pt x="17109" y="26932"/>
                    <a:pt x="17645" y="21360"/>
                    <a:pt x="17955" y="15907"/>
                  </a:cubicBezTo>
                  <a:cubicBezTo>
                    <a:pt x="20038" y="32945"/>
                    <a:pt x="22134" y="50888"/>
                    <a:pt x="23515" y="67533"/>
                  </a:cubicBezTo>
                  <a:cubicBezTo>
                    <a:pt x="25265" y="67521"/>
                    <a:pt x="27015" y="67437"/>
                    <a:pt x="28754" y="67306"/>
                  </a:cubicBezTo>
                  <a:cubicBezTo>
                    <a:pt x="29813" y="45863"/>
                    <a:pt x="30849" y="24289"/>
                    <a:pt x="28373" y="2977"/>
                  </a:cubicBezTo>
                  <a:cubicBezTo>
                    <a:pt x="28266" y="1989"/>
                    <a:pt x="28146" y="1001"/>
                    <a:pt x="28016" y="1"/>
                  </a:cubicBezTo>
                  <a:close/>
                </a:path>
              </a:pathLst>
            </a:custGeom>
            <a:solidFill>
              <a:srgbClr val="449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45"/>
            <p:cNvSpPr/>
            <p:nvPr/>
          </p:nvSpPr>
          <p:spPr>
            <a:xfrm>
              <a:off x="2340750" y="4168800"/>
              <a:ext cx="320300" cy="193800"/>
            </a:xfrm>
            <a:custGeom>
              <a:rect b="b" l="l" r="r" t="t"/>
              <a:pathLst>
                <a:path extrusionOk="0" h="7752" w="12812">
                  <a:moveTo>
                    <a:pt x="894" y="0"/>
                  </a:moveTo>
                  <a:cubicBezTo>
                    <a:pt x="691" y="1298"/>
                    <a:pt x="406" y="2584"/>
                    <a:pt x="1" y="3834"/>
                  </a:cubicBezTo>
                  <a:lnTo>
                    <a:pt x="96" y="3858"/>
                  </a:lnTo>
                  <a:cubicBezTo>
                    <a:pt x="1465" y="4441"/>
                    <a:pt x="2894" y="4858"/>
                    <a:pt x="4311" y="5275"/>
                  </a:cubicBezTo>
                  <a:cubicBezTo>
                    <a:pt x="7133" y="6096"/>
                    <a:pt x="9966" y="6930"/>
                    <a:pt x="12800" y="7751"/>
                  </a:cubicBezTo>
                  <a:lnTo>
                    <a:pt x="12812" y="7704"/>
                  </a:lnTo>
                  <a:cubicBezTo>
                    <a:pt x="10847" y="5477"/>
                    <a:pt x="8526" y="3560"/>
                    <a:pt x="5966" y="2060"/>
                  </a:cubicBezTo>
                  <a:cubicBezTo>
                    <a:pt x="6002" y="1965"/>
                    <a:pt x="6037" y="1870"/>
                    <a:pt x="6061" y="1774"/>
                  </a:cubicBezTo>
                  <a:lnTo>
                    <a:pt x="6049" y="1774"/>
                  </a:lnTo>
                  <a:cubicBezTo>
                    <a:pt x="6035" y="1802"/>
                    <a:pt x="5993" y="1814"/>
                    <a:pt x="5948" y="1814"/>
                  </a:cubicBezTo>
                  <a:cubicBezTo>
                    <a:pt x="5916" y="1814"/>
                    <a:pt x="5883" y="1808"/>
                    <a:pt x="5859" y="1798"/>
                  </a:cubicBezTo>
                  <a:cubicBezTo>
                    <a:pt x="4239" y="1203"/>
                    <a:pt x="2632" y="608"/>
                    <a:pt x="1013" y="12"/>
                  </a:cubicBezTo>
                  <a:lnTo>
                    <a:pt x="894" y="0"/>
                  </a:ln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45"/>
            <p:cNvSpPr/>
            <p:nvPr/>
          </p:nvSpPr>
          <p:spPr>
            <a:xfrm>
              <a:off x="3050375" y="2094425"/>
              <a:ext cx="360475" cy="259900"/>
            </a:xfrm>
            <a:custGeom>
              <a:rect b="b" l="l" r="r" t="t"/>
              <a:pathLst>
                <a:path extrusionOk="0" h="10396" w="14419">
                  <a:moveTo>
                    <a:pt x="7382" y="1"/>
                  </a:moveTo>
                  <a:cubicBezTo>
                    <a:pt x="7144" y="84"/>
                    <a:pt x="6894" y="156"/>
                    <a:pt x="6644" y="227"/>
                  </a:cubicBezTo>
                  <a:cubicBezTo>
                    <a:pt x="6763" y="418"/>
                    <a:pt x="6882" y="620"/>
                    <a:pt x="6989" y="811"/>
                  </a:cubicBezTo>
                  <a:lnTo>
                    <a:pt x="7001" y="822"/>
                  </a:lnTo>
                  <a:cubicBezTo>
                    <a:pt x="4691" y="2477"/>
                    <a:pt x="2358" y="4085"/>
                    <a:pt x="0" y="5656"/>
                  </a:cubicBezTo>
                  <a:cubicBezTo>
                    <a:pt x="226" y="7228"/>
                    <a:pt x="405" y="8812"/>
                    <a:pt x="548" y="10395"/>
                  </a:cubicBezTo>
                  <a:lnTo>
                    <a:pt x="667" y="10383"/>
                  </a:lnTo>
                  <a:cubicBezTo>
                    <a:pt x="5251" y="8264"/>
                    <a:pt x="9835" y="6145"/>
                    <a:pt x="14419" y="4025"/>
                  </a:cubicBezTo>
                  <a:lnTo>
                    <a:pt x="14419" y="4025"/>
                  </a:lnTo>
                  <a:cubicBezTo>
                    <a:pt x="12526" y="4263"/>
                    <a:pt x="10609" y="4430"/>
                    <a:pt x="8704" y="4501"/>
                  </a:cubicBezTo>
                  <a:cubicBezTo>
                    <a:pt x="8299" y="2989"/>
                    <a:pt x="7858" y="1489"/>
                    <a:pt x="738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45"/>
            <p:cNvSpPr/>
            <p:nvPr/>
          </p:nvSpPr>
          <p:spPr>
            <a:xfrm>
              <a:off x="2510125" y="2010200"/>
              <a:ext cx="715300" cy="421200"/>
            </a:xfrm>
            <a:custGeom>
              <a:rect b="b" l="l" r="r" t="t"/>
              <a:pathLst>
                <a:path extrusionOk="0" h="16848" w="28612">
                  <a:moveTo>
                    <a:pt x="9216" y="0"/>
                  </a:moveTo>
                  <a:cubicBezTo>
                    <a:pt x="6085" y="1382"/>
                    <a:pt x="3037" y="2977"/>
                    <a:pt x="119" y="4763"/>
                  </a:cubicBezTo>
                  <a:lnTo>
                    <a:pt x="0" y="4846"/>
                  </a:lnTo>
                  <a:cubicBezTo>
                    <a:pt x="441" y="5513"/>
                    <a:pt x="881" y="6192"/>
                    <a:pt x="1334" y="6847"/>
                  </a:cubicBezTo>
                  <a:cubicBezTo>
                    <a:pt x="1905" y="7716"/>
                    <a:pt x="2489" y="8573"/>
                    <a:pt x="3072" y="9442"/>
                  </a:cubicBezTo>
                  <a:cubicBezTo>
                    <a:pt x="4751" y="11930"/>
                    <a:pt x="6454" y="14407"/>
                    <a:pt x="8204" y="16848"/>
                  </a:cubicBezTo>
                  <a:lnTo>
                    <a:pt x="8299" y="16788"/>
                  </a:lnTo>
                  <a:cubicBezTo>
                    <a:pt x="10597" y="16002"/>
                    <a:pt x="12681" y="14740"/>
                    <a:pt x="14740" y="13454"/>
                  </a:cubicBezTo>
                  <a:cubicBezTo>
                    <a:pt x="17050" y="12014"/>
                    <a:pt x="19348" y="10537"/>
                    <a:pt x="21610" y="9025"/>
                  </a:cubicBezTo>
                  <a:cubicBezTo>
                    <a:pt x="23968" y="7454"/>
                    <a:pt x="26301" y="5846"/>
                    <a:pt x="28611" y="4191"/>
                  </a:cubicBezTo>
                  <a:lnTo>
                    <a:pt x="28599" y="4180"/>
                  </a:lnTo>
                  <a:cubicBezTo>
                    <a:pt x="28492" y="3989"/>
                    <a:pt x="28373" y="3787"/>
                    <a:pt x="28254" y="3596"/>
                  </a:cubicBezTo>
                  <a:cubicBezTo>
                    <a:pt x="27635" y="2560"/>
                    <a:pt x="27016" y="1536"/>
                    <a:pt x="26408" y="500"/>
                  </a:cubicBezTo>
                  <a:cubicBezTo>
                    <a:pt x="26337" y="393"/>
                    <a:pt x="26278" y="286"/>
                    <a:pt x="26206" y="179"/>
                  </a:cubicBezTo>
                  <a:cubicBezTo>
                    <a:pt x="26039" y="262"/>
                    <a:pt x="25873" y="346"/>
                    <a:pt x="25706" y="417"/>
                  </a:cubicBezTo>
                  <a:cubicBezTo>
                    <a:pt x="24051" y="1203"/>
                    <a:pt x="22408" y="2001"/>
                    <a:pt x="20777" y="2822"/>
                  </a:cubicBezTo>
                  <a:cubicBezTo>
                    <a:pt x="17967" y="4227"/>
                    <a:pt x="15181" y="5692"/>
                    <a:pt x="12431" y="7192"/>
                  </a:cubicBezTo>
                  <a:cubicBezTo>
                    <a:pt x="11466" y="4751"/>
                    <a:pt x="10406" y="2346"/>
                    <a:pt x="921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45"/>
            <p:cNvSpPr/>
            <p:nvPr/>
          </p:nvSpPr>
          <p:spPr>
            <a:xfrm>
              <a:off x="3024175" y="1957225"/>
              <a:ext cx="128600" cy="123550"/>
            </a:xfrm>
            <a:custGeom>
              <a:rect b="b" l="l" r="r" t="t"/>
              <a:pathLst>
                <a:path extrusionOk="0" h="4942" w="5144">
                  <a:moveTo>
                    <a:pt x="4168" y="0"/>
                  </a:moveTo>
                  <a:cubicBezTo>
                    <a:pt x="3299" y="322"/>
                    <a:pt x="2429" y="655"/>
                    <a:pt x="1572" y="1012"/>
                  </a:cubicBezTo>
                  <a:cubicBezTo>
                    <a:pt x="1203" y="1834"/>
                    <a:pt x="667" y="2572"/>
                    <a:pt x="1" y="3179"/>
                  </a:cubicBezTo>
                  <a:cubicBezTo>
                    <a:pt x="60" y="3739"/>
                    <a:pt x="120" y="4310"/>
                    <a:pt x="179" y="4882"/>
                  </a:cubicBezTo>
                  <a:lnTo>
                    <a:pt x="215" y="4941"/>
                  </a:lnTo>
                  <a:cubicBezTo>
                    <a:pt x="1846" y="4120"/>
                    <a:pt x="3489" y="3322"/>
                    <a:pt x="5144" y="2536"/>
                  </a:cubicBezTo>
                  <a:lnTo>
                    <a:pt x="5084" y="2405"/>
                  </a:lnTo>
                  <a:cubicBezTo>
                    <a:pt x="4846" y="1584"/>
                    <a:pt x="4537" y="786"/>
                    <a:pt x="416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45"/>
            <p:cNvSpPr/>
            <p:nvPr/>
          </p:nvSpPr>
          <p:spPr>
            <a:xfrm>
              <a:off x="2405050" y="1652575"/>
              <a:ext cx="751000" cy="537425"/>
            </a:xfrm>
            <a:custGeom>
              <a:rect b="b" l="l" r="r" t="t"/>
              <a:pathLst>
                <a:path extrusionOk="0" h="21497" w="30040">
                  <a:moveTo>
                    <a:pt x="19120" y="1"/>
                  </a:moveTo>
                  <a:cubicBezTo>
                    <a:pt x="18655" y="1"/>
                    <a:pt x="18206" y="21"/>
                    <a:pt x="17788" y="66"/>
                  </a:cubicBezTo>
                  <a:cubicBezTo>
                    <a:pt x="17884" y="351"/>
                    <a:pt x="17979" y="649"/>
                    <a:pt x="18086" y="947"/>
                  </a:cubicBezTo>
                  <a:cubicBezTo>
                    <a:pt x="18110" y="1030"/>
                    <a:pt x="18134" y="1101"/>
                    <a:pt x="18169" y="1185"/>
                  </a:cubicBezTo>
                  <a:cubicBezTo>
                    <a:pt x="18265" y="1447"/>
                    <a:pt x="18336" y="1816"/>
                    <a:pt x="18372" y="2233"/>
                  </a:cubicBezTo>
                  <a:cubicBezTo>
                    <a:pt x="18527" y="3840"/>
                    <a:pt x="18229" y="6376"/>
                    <a:pt x="17360" y="7900"/>
                  </a:cubicBezTo>
                  <a:lnTo>
                    <a:pt x="17241" y="8043"/>
                  </a:lnTo>
                  <a:cubicBezTo>
                    <a:pt x="14550" y="6090"/>
                    <a:pt x="12014" y="3911"/>
                    <a:pt x="9680" y="1554"/>
                  </a:cubicBezTo>
                  <a:lnTo>
                    <a:pt x="9668" y="1137"/>
                  </a:lnTo>
                  <a:cubicBezTo>
                    <a:pt x="9668" y="1101"/>
                    <a:pt x="9668" y="1066"/>
                    <a:pt x="9668" y="1030"/>
                  </a:cubicBezTo>
                  <a:lnTo>
                    <a:pt x="9645" y="1030"/>
                  </a:lnTo>
                  <a:cubicBezTo>
                    <a:pt x="7621" y="2649"/>
                    <a:pt x="5596" y="4280"/>
                    <a:pt x="3596" y="5923"/>
                  </a:cubicBezTo>
                  <a:cubicBezTo>
                    <a:pt x="3299" y="6162"/>
                    <a:pt x="3013" y="6400"/>
                    <a:pt x="2715" y="6638"/>
                  </a:cubicBezTo>
                  <a:cubicBezTo>
                    <a:pt x="2096" y="7138"/>
                    <a:pt x="1465" y="7674"/>
                    <a:pt x="1048" y="8352"/>
                  </a:cubicBezTo>
                  <a:cubicBezTo>
                    <a:pt x="1" y="10079"/>
                    <a:pt x="560" y="12305"/>
                    <a:pt x="1382" y="14151"/>
                  </a:cubicBezTo>
                  <a:cubicBezTo>
                    <a:pt x="2167" y="15889"/>
                    <a:pt x="3156" y="17544"/>
                    <a:pt x="4203" y="19151"/>
                  </a:cubicBezTo>
                  <a:lnTo>
                    <a:pt x="4322" y="19068"/>
                  </a:lnTo>
                  <a:cubicBezTo>
                    <a:pt x="7240" y="17282"/>
                    <a:pt x="10288" y="15687"/>
                    <a:pt x="13419" y="14305"/>
                  </a:cubicBezTo>
                  <a:cubicBezTo>
                    <a:pt x="14609" y="16651"/>
                    <a:pt x="15669" y="19056"/>
                    <a:pt x="16634" y="21497"/>
                  </a:cubicBezTo>
                  <a:cubicBezTo>
                    <a:pt x="19384" y="19997"/>
                    <a:pt x="22170" y="18532"/>
                    <a:pt x="24980" y="17127"/>
                  </a:cubicBezTo>
                  <a:lnTo>
                    <a:pt x="24944" y="17068"/>
                  </a:lnTo>
                  <a:cubicBezTo>
                    <a:pt x="24885" y="16496"/>
                    <a:pt x="24825" y="15925"/>
                    <a:pt x="24766" y="15365"/>
                  </a:cubicBezTo>
                  <a:cubicBezTo>
                    <a:pt x="25432" y="14758"/>
                    <a:pt x="25968" y="14020"/>
                    <a:pt x="26337" y="13198"/>
                  </a:cubicBezTo>
                  <a:cubicBezTo>
                    <a:pt x="27194" y="12841"/>
                    <a:pt x="28064" y="12508"/>
                    <a:pt x="28933" y="12186"/>
                  </a:cubicBezTo>
                  <a:cubicBezTo>
                    <a:pt x="29302" y="12055"/>
                    <a:pt x="29671" y="11924"/>
                    <a:pt x="30040" y="11793"/>
                  </a:cubicBezTo>
                  <a:cubicBezTo>
                    <a:pt x="29933" y="10960"/>
                    <a:pt x="29814" y="10114"/>
                    <a:pt x="29683" y="9281"/>
                  </a:cubicBezTo>
                  <a:lnTo>
                    <a:pt x="29588" y="9281"/>
                  </a:lnTo>
                  <a:cubicBezTo>
                    <a:pt x="29564" y="9186"/>
                    <a:pt x="29016" y="7436"/>
                    <a:pt x="28766" y="6519"/>
                  </a:cubicBezTo>
                  <a:lnTo>
                    <a:pt x="28802" y="6507"/>
                  </a:lnTo>
                  <a:cubicBezTo>
                    <a:pt x="28861" y="6507"/>
                    <a:pt x="28921" y="6495"/>
                    <a:pt x="28980" y="6483"/>
                  </a:cubicBezTo>
                  <a:cubicBezTo>
                    <a:pt x="28754" y="6054"/>
                    <a:pt x="28456" y="5638"/>
                    <a:pt x="28195" y="5197"/>
                  </a:cubicBezTo>
                  <a:cubicBezTo>
                    <a:pt x="27730" y="4447"/>
                    <a:pt x="26194" y="2125"/>
                    <a:pt x="25635" y="1459"/>
                  </a:cubicBezTo>
                  <a:cubicBezTo>
                    <a:pt x="24976" y="678"/>
                    <a:pt x="21787" y="1"/>
                    <a:pt x="19120" y="1"/>
                  </a:cubicBezTo>
                  <a:close/>
                </a:path>
              </a:pathLst>
            </a:custGeom>
            <a:solidFill>
              <a:srgbClr val="FFD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45"/>
            <p:cNvSpPr/>
            <p:nvPr/>
          </p:nvSpPr>
          <p:spPr>
            <a:xfrm>
              <a:off x="2487800" y="2235825"/>
              <a:ext cx="585525" cy="349850"/>
            </a:xfrm>
            <a:custGeom>
              <a:rect b="b" l="l" r="r" t="t"/>
              <a:pathLst>
                <a:path extrusionOk="0" h="13994" w="23421">
                  <a:moveTo>
                    <a:pt x="22503" y="0"/>
                  </a:moveTo>
                  <a:cubicBezTo>
                    <a:pt x="20241" y="1512"/>
                    <a:pt x="17943" y="2989"/>
                    <a:pt x="15633" y="4429"/>
                  </a:cubicBezTo>
                  <a:cubicBezTo>
                    <a:pt x="13574" y="5715"/>
                    <a:pt x="11490" y="6977"/>
                    <a:pt x="9192" y="7763"/>
                  </a:cubicBezTo>
                  <a:lnTo>
                    <a:pt x="9097" y="7823"/>
                  </a:lnTo>
                  <a:cubicBezTo>
                    <a:pt x="7347" y="5382"/>
                    <a:pt x="5644" y="2905"/>
                    <a:pt x="3965" y="405"/>
                  </a:cubicBezTo>
                  <a:lnTo>
                    <a:pt x="3965" y="405"/>
                  </a:lnTo>
                  <a:cubicBezTo>
                    <a:pt x="4191" y="2310"/>
                    <a:pt x="4430" y="4203"/>
                    <a:pt x="4656" y="6096"/>
                  </a:cubicBezTo>
                  <a:cubicBezTo>
                    <a:pt x="3048" y="8489"/>
                    <a:pt x="1489" y="10906"/>
                    <a:pt x="0" y="13371"/>
                  </a:cubicBezTo>
                  <a:cubicBezTo>
                    <a:pt x="24" y="13371"/>
                    <a:pt x="48" y="13371"/>
                    <a:pt x="60" y="13383"/>
                  </a:cubicBezTo>
                  <a:cubicBezTo>
                    <a:pt x="4176" y="13792"/>
                    <a:pt x="8307" y="13993"/>
                    <a:pt x="12436" y="13993"/>
                  </a:cubicBezTo>
                  <a:cubicBezTo>
                    <a:pt x="14555" y="13993"/>
                    <a:pt x="16673" y="13940"/>
                    <a:pt x="18789" y="13835"/>
                  </a:cubicBezTo>
                  <a:cubicBezTo>
                    <a:pt x="20205" y="13776"/>
                    <a:pt x="21658" y="13669"/>
                    <a:pt x="22980" y="13181"/>
                  </a:cubicBezTo>
                  <a:cubicBezTo>
                    <a:pt x="23122" y="13133"/>
                    <a:pt x="23265" y="13073"/>
                    <a:pt x="23420" y="13002"/>
                  </a:cubicBezTo>
                  <a:cubicBezTo>
                    <a:pt x="23408" y="10240"/>
                    <a:pt x="23289" y="7477"/>
                    <a:pt x="23051" y="4739"/>
                  </a:cubicBezTo>
                  <a:cubicBezTo>
                    <a:pt x="22908" y="3156"/>
                    <a:pt x="22729" y="1572"/>
                    <a:pt x="22503" y="0"/>
                  </a:cubicBezTo>
                  <a:close/>
                </a:path>
              </a:pathLst>
            </a:custGeom>
            <a:solidFill>
              <a:srgbClr val="FFD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45"/>
            <p:cNvSpPr/>
            <p:nvPr/>
          </p:nvSpPr>
          <p:spPr>
            <a:xfrm>
              <a:off x="2814325" y="1550325"/>
              <a:ext cx="925" cy="25"/>
            </a:xfrm>
            <a:custGeom>
              <a:rect b="b" l="l" r="r" t="t"/>
              <a:pathLst>
                <a:path extrusionOk="0" h="1" w="37">
                  <a:moveTo>
                    <a:pt x="36" y="0"/>
                  </a:moveTo>
                  <a:lnTo>
                    <a:pt x="36" y="0"/>
                  </a:lnTo>
                  <a:cubicBezTo>
                    <a:pt x="24" y="0"/>
                    <a:pt x="13" y="0"/>
                    <a:pt x="1" y="0"/>
                  </a:cubicBezTo>
                  <a:close/>
                </a:path>
              </a:pathLst>
            </a:custGeom>
            <a:solidFill>
              <a:srgbClr val="00B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45"/>
            <p:cNvSpPr/>
            <p:nvPr/>
          </p:nvSpPr>
          <p:spPr>
            <a:xfrm>
              <a:off x="3425725" y="2003350"/>
              <a:ext cx="122950" cy="159425"/>
            </a:xfrm>
            <a:custGeom>
              <a:rect b="b" l="l" r="r" t="t"/>
              <a:pathLst>
                <a:path extrusionOk="0" h="6377" w="4918">
                  <a:moveTo>
                    <a:pt x="3311" y="0"/>
                  </a:moveTo>
                  <a:cubicBezTo>
                    <a:pt x="3104" y="0"/>
                    <a:pt x="2891" y="34"/>
                    <a:pt x="2679" y="84"/>
                  </a:cubicBezTo>
                  <a:cubicBezTo>
                    <a:pt x="2500" y="96"/>
                    <a:pt x="2334" y="108"/>
                    <a:pt x="2167" y="132"/>
                  </a:cubicBezTo>
                  <a:cubicBezTo>
                    <a:pt x="1905" y="155"/>
                    <a:pt x="1655" y="203"/>
                    <a:pt x="1417" y="286"/>
                  </a:cubicBezTo>
                  <a:cubicBezTo>
                    <a:pt x="1155" y="370"/>
                    <a:pt x="893" y="501"/>
                    <a:pt x="679" y="679"/>
                  </a:cubicBezTo>
                  <a:cubicBezTo>
                    <a:pt x="464" y="858"/>
                    <a:pt x="274" y="1072"/>
                    <a:pt x="167" y="1322"/>
                  </a:cubicBezTo>
                  <a:cubicBezTo>
                    <a:pt x="12" y="1691"/>
                    <a:pt x="12" y="2096"/>
                    <a:pt x="12" y="2489"/>
                  </a:cubicBezTo>
                  <a:cubicBezTo>
                    <a:pt x="0" y="3311"/>
                    <a:pt x="0" y="4180"/>
                    <a:pt x="393" y="4906"/>
                  </a:cubicBezTo>
                  <a:cubicBezTo>
                    <a:pt x="703" y="5454"/>
                    <a:pt x="1203" y="5858"/>
                    <a:pt x="1786" y="6108"/>
                  </a:cubicBezTo>
                  <a:cubicBezTo>
                    <a:pt x="2096" y="6228"/>
                    <a:pt x="2405" y="6311"/>
                    <a:pt x="2738" y="6347"/>
                  </a:cubicBezTo>
                  <a:cubicBezTo>
                    <a:pt x="2774" y="6359"/>
                    <a:pt x="2810" y="6359"/>
                    <a:pt x="2858" y="6370"/>
                  </a:cubicBezTo>
                  <a:cubicBezTo>
                    <a:pt x="2909" y="6374"/>
                    <a:pt x="2961" y="6376"/>
                    <a:pt x="3013" y="6376"/>
                  </a:cubicBezTo>
                  <a:cubicBezTo>
                    <a:pt x="3139" y="6376"/>
                    <a:pt x="3263" y="6362"/>
                    <a:pt x="3381" y="6311"/>
                  </a:cubicBezTo>
                  <a:cubicBezTo>
                    <a:pt x="3572" y="6239"/>
                    <a:pt x="3715" y="6085"/>
                    <a:pt x="3846" y="5918"/>
                  </a:cubicBezTo>
                  <a:cubicBezTo>
                    <a:pt x="4774" y="4727"/>
                    <a:pt x="4917" y="3096"/>
                    <a:pt x="4715" y="1596"/>
                  </a:cubicBezTo>
                  <a:cubicBezTo>
                    <a:pt x="4643" y="1084"/>
                    <a:pt x="4501" y="536"/>
                    <a:pt x="4084" y="227"/>
                  </a:cubicBezTo>
                  <a:cubicBezTo>
                    <a:pt x="3857" y="62"/>
                    <a:pt x="3591" y="0"/>
                    <a:pt x="3311" y="0"/>
                  </a:cubicBezTo>
                  <a:close/>
                </a:path>
              </a:pathLst>
            </a:custGeom>
            <a:solidFill>
              <a:srgbClr val="FBB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45"/>
            <p:cNvSpPr/>
            <p:nvPr/>
          </p:nvSpPr>
          <p:spPr>
            <a:xfrm>
              <a:off x="3285825" y="1401050"/>
              <a:ext cx="183075" cy="121000"/>
            </a:xfrm>
            <a:custGeom>
              <a:rect b="b" l="l" r="r" t="t"/>
              <a:pathLst>
                <a:path extrusionOk="0" h="4840" w="7323">
                  <a:moveTo>
                    <a:pt x="5801" y="0"/>
                  </a:moveTo>
                  <a:cubicBezTo>
                    <a:pt x="4740" y="0"/>
                    <a:pt x="3681" y="278"/>
                    <a:pt x="2774" y="816"/>
                  </a:cubicBezTo>
                  <a:cubicBezTo>
                    <a:pt x="1346" y="1661"/>
                    <a:pt x="310" y="3161"/>
                    <a:pt x="0" y="4793"/>
                  </a:cubicBezTo>
                  <a:cubicBezTo>
                    <a:pt x="267" y="4824"/>
                    <a:pt x="535" y="4840"/>
                    <a:pt x="802" y="4840"/>
                  </a:cubicBezTo>
                  <a:cubicBezTo>
                    <a:pt x="2054" y="4840"/>
                    <a:pt x="3301" y="4499"/>
                    <a:pt x="4370" y="3852"/>
                  </a:cubicBezTo>
                  <a:cubicBezTo>
                    <a:pt x="5727" y="3030"/>
                    <a:pt x="6775" y="1745"/>
                    <a:pt x="7299" y="268"/>
                  </a:cubicBezTo>
                  <a:lnTo>
                    <a:pt x="7322" y="197"/>
                  </a:lnTo>
                  <a:cubicBezTo>
                    <a:pt x="6826" y="65"/>
                    <a:pt x="6313" y="0"/>
                    <a:pt x="5801" y="0"/>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45"/>
            <p:cNvSpPr/>
            <p:nvPr/>
          </p:nvSpPr>
          <p:spPr>
            <a:xfrm>
              <a:off x="3170325" y="1889050"/>
              <a:ext cx="298275" cy="211075"/>
            </a:xfrm>
            <a:custGeom>
              <a:rect b="b" l="l" r="r" t="t"/>
              <a:pathLst>
                <a:path extrusionOk="0" h="8443" w="11931">
                  <a:moveTo>
                    <a:pt x="5846" y="1"/>
                  </a:moveTo>
                  <a:cubicBezTo>
                    <a:pt x="5668" y="1"/>
                    <a:pt x="5465" y="132"/>
                    <a:pt x="5311" y="251"/>
                  </a:cubicBezTo>
                  <a:cubicBezTo>
                    <a:pt x="3918" y="1453"/>
                    <a:pt x="2572" y="2703"/>
                    <a:pt x="1286" y="4013"/>
                  </a:cubicBezTo>
                  <a:cubicBezTo>
                    <a:pt x="858" y="4442"/>
                    <a:pt x="429" y="4894"/>
                    <a:pt x="12" y="5346"/>
                  </a:cubicBezTo>
                  <a:lnTo>
                    <a:pt x="0" y="5346"/>
                  </a:lnTo>
                  <a:cubicBezTo>
                    <a:pt x="608" y="6382"/>
                    <a:pt x="1227" y="7406"/>
                    <a:pt x="1846" y="8442"/>
                  </a:cubicBezTo>
                  <a:cubicBezTo>
                    <a:pt x="2096" y="8371"/>
                    <a:pt x="2346" y="8299"/>
                    <a:pt x="2584" y="8216"/>
                  </a:cubicBezTo>
                  <a:cubicBezTo>
                    <a:pt x="5215" y="7406"/>
                    <a:pt x="7859" y="6489"/>
                    <a:pt x="10061" y="4930"/>
                  </a:cubicBezTo>
                  <a:cubicBezTo>
                    <a:pt x="10633" y="4537"/>
                    <a:pt x="11169" y="4096"/>
                    <a:pt x="11669" y="3596"/>
                  </a:cubicBezTo>
                  <a:cubicBezTo>
                    <a:pt x="11788" y="3477"/>
                    <a:pt x="11931" y="3322"/>
                    <a:pt x="11883" y="3156"/>
                  </a:cubicBezTo>
                  <a:cubicBezTo>
                    <a:pt x="11847" y="3037"/>
                    <a:pt x="11752" y="2965"/>
                    <a:pt x="11645" y="2906"/>
                  </a:cubicBezTo>
                  <a:cubicBezTo>
                    <a:pt x="11097" y="2571"/>
                    <a:pt x="10441" y="2483"/>
                    <a:pt x="9783" y="2483"/>
                  </a:cubicBezTo>
                  <a:cubicBezTo>
                    <a:pt x="9597" y="2483"/>
                    <a:pt x="9411" y="2490"/>
                    <a:pt x="9228" y="2501"/>
                  </a:cubicBezTo>
                  <a:cubicBezTo>
                    <a:pt x="7847" y="2572"/>
                    <a:pt x="6466" y="2834"/>
                    <a:pt x="5144" y="3263"/>
                  </a:cubicBezTo>
                  <a:cubicBezTo>
                    <a:pt x="5585" y="2418"/>
                    <a:pt x="5906" y="1501"/>
                    <a:pt x="6120" y="560"/>
                  </a:cubicBezTo>
                  <a:cubicBezTo>
                    <a:pt x="6144" y="417"/>
                    <a:pt x="6168" y="239"/>
                    <a:pt x="6073" y="108"/>
                  </a:cubicBezTo>
                  <a:cubicBezTo>
                    <a:pt x="6013" y="36"/>
                    <a:pt x="5930" y="1"/>
                    <a:pt x="5846" y="1"/>
                  </a:cubicBezTo>
                  <a:close/>
                </a:path>
              </a:pathLst>
            </a:custGeom>
            <a:solidFill>
              <a:srgbClr val="FBB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45"/>
            <p:cNvSpPr/>
            <p:nvPr/>
          </p:nvSpPr>
          <p:spPr>
            <a:xfrm>
              <a:off x="3298625" y="1545850"/>
              <a:ext cx="162525" cy="140125"/>
            </a:xfrm>
            <a:custGeom>
              <a:rect b="b" l="l" r="r" t="t"/>
              <a:pathLst>
                <a:path extrusionOk="0" h="5605" w="6501">
                  <a:moveTo>
                    <a:pt x="6501" y="1"/>
                  </a:moveTo>
                  <a:lnTo>
                    <a:pt x="6501" y="1"/>
                  </a:lnTo>
                  <a:cubicBezTo>
                    <a:pt x="5036" y="60"/>
                    <a:pt x="3596" y="608"/>
                    <a:pt x="2477" y="1537"/>
                  </a:cubicBezTo>
                  <a:cubicBezTo>
                    <a:pt x="1334" y="2477"/>
                    <a:pt x="512" y="3799"/>
                    <a:pt x="179" y="5239"/>
                  </a:cubicBezTo>
                  <a:lnTo>
                    <a:pt x="0" y="5251"/>
                  </a:lnTo>
                  <a:cubicBezTo>
                    <a:pt x="0" y="5311"/>
                    <a:pt x="0" y="5359"/>
                    <a:pt x="12" y="5418"/>
                  </a:cubicBezTo>
                  <a:cubicBezTo>
                    <a:pt x="404" y="5545"/>
                    <a:pt x="810" y="5604"/>
                    <a:pt x="1218" y="5604"/>
                  </a:cubicBezTo>
                  <a:cubicBezTo>
                    <a:pt x="2420" y="5604"/>
                    <a:pt x="3632" y="5087"/>
                    <a:pt x="4513" y="4251"/>
                  </a:cubicBezTo>
                  <a:cubicBezTo>
                    <a:pt x="5667" y="3156"/>
                    <a:pt x="6298" y="1584"/>
                    <a:pt x="6501" y="1"/>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45"/>
            <p:cNvSpPr/>
            <p:nvPr/>
          </p:nvSpPr>
          <p:spPr>
            <a:xfrm>
              <a:off x="3207825" y="1226475"/>
              <a:ext cx="99150" cy="226825"/>
            </a:xfrm>
            <a:custGeom>
              <a:rect b="b" l="l" r="r" t="t"/>
              <a:pathLst>
                <a:path extrusionOk="0" h="9073" w="3966">
                  <a:moveTo>
                    <a:pt x="2156" y="0"/>
                  </a:moveTo>
                  <a:cubicBezTo>
                    <a:pt x="1632" y="584"/>
                    <a:pt x="1167" y="1227"/>
                    <a:pt x="786" y="1905"/>
                  </a:cubicBezTo>
                  <a:cubicBezTo>
                    <a:pt x="346" y="2715"/>
                    <a:pt x="1" y="3608"/>
                    <a:pt x="36" y="4537"/>
                  </a:cubicBezTo>
                  <a:cubicBezTo>
                    <a:pt x="48" y="5191"/>
                    <a:pt x="263" y="5822"/>
                    <a:pt x="525" y="6430"/>
                  </a:cubicBezTo>
                  <a:cubicBezTo>
                    <a:pt x="977" y="7501"/>
                    <a:pt x="1656" y="8585"/>
                    <a:pt x="2715" y="9073"/>
                  </a:cubicBezTo>
                  <a:cubicBezTo>
                    <a:pt x="2727" y="9049"/>
                    <a:pt x="2751" y="9013"/>
                    <a:pt x="2763" y="8990"/>
                  </a:cubicBezTo>
                  <a:cubicBezTo>
                    <a:pt x="3573" y="7620"/>
                    <a:pt x="3965" y="6001"/>
                    <a:pt x="3858" y="4406"/>
                  </a:cubicBezTo>
                  <a:cubicBezTo>
                    <a:pt x="3751" y="2810"/>
                    <a:pt x="3156" y="1250"/>
                    <a:pt x="2156" y="0"/>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45"/>
            <p:cNvSpPr/>
            <p:nvPr/>
          </p:nvSpPr>
          <p:spPr>
            <a:xfrm>
              <a:off x="3104850" y="1526225"/>
              <a:ext cx="186950" cy="81250"/>
            </a:xfrm>
            <a:custGeom>
              <a:rect b="b" l="l" r="r" t="t"/>
              <a:pathLst>
                <a:path extrusionOk="0" h="3250" w="7478">
                  <a:moveTo>
                    <a:pt x="2783" y="0"/>
                  </a:moveTo>
                  <a:cubicBezTo>
                    <a:pt x="1718" y="0"/>
                    <a:pt x="655" y="400"/>
                    <a:pt x="0" y="1214"/>
                  </a:cubicBezTo>
                  <a:cubicBezTo>
                    <a:pt x="310" y="1691"/>
                    <a:pt x="643" y="2167"/>
                    <a:pt x="1107" y="2488"/>
                  </a:cubicBezTo>
                  <a:cubicBezTo>
                    <a:pt x="1572" y="2798"/>
                    <a:pt x="2119" y="2953"/>
                    <a:pt x="2667" y="3048"/>
                  </a:cubicBezTo>
                  <a:cubicBezTo>
                    <a:pt x="3406" y="3181"/>
                    <a:pt x="4161" y="3250"/>
                    <a:pt x="4916" y="3250"/>
                  </a:cubicBezTo>
                  <a:cubicBezTo>
                    <a:pt x="5778" y="3250"/>
                    <a:pt x="6639" y="3161"/>
                    <a:pt x="7477" y="2976"/>
                  </a:cubicBezTo>
                  <a:cubicBezTo>
                    <a:pt x="7477" y="2917"/>
                    <a:pt x="7465" y="2857"/>
                    <a:pt x="7465" y="2798"/>
                  </a:cubicBezTo>
                  <a:lnTo>
                    <a:pt x="7430" y="2798"/>
                  </a:lnTo>
                  <a:cubicBezTo>
                    <a:pt x="6513" y="1595"/>
                    <a:pt x="5322" y="524"/>
                    <a:pt x="3870" y="143"/>
                  </a:cubicBezTo>
                  <a:cubicBezTo>
                    <a:pt x="3518" y="48"/>
                    <a:pt x="3150" y="0"/>
                    <a:pt x="2783" y="0"/>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45"/>
            <p:cNvSpPr/>
            <p:nvPr/>
          </p:nvSpPr>
          <p:spPr>
            <a:xfrm>
              <a:off x="3124200" y="1444975"/>
              <a:ext cx="403625" cy="762000"/>
            </a:xfrm>
            <a:custGeom>
              <a:rect b="b" l="l" r="r" t="t"/>
              <a:pathLst>
                <a:path extrusionOk="0" h="30480" w="16145">
                  <a:moveTo>
                    <a:pt x="5915" y="0"/>
                  </a:moveTo>
                  <a:cubicBezTo>
                    <a:pt x="5814" y="0"/>
                    <a:pt x="5701" y="86"/>
                    <a:pt x="5715" y="214"/>
                  </a:cubicBezTo>
                  <a:cubicBezTo>
                    <a:pt x="6429" y="4762"/>
                    <a:pt x="6906" y="9334"/>
                    <a:pt x="7168" y="13918"/>
                  </a:cubicBezTo>
                  <a:cubicBezTo>
                    <a:pt x="4846" y="14156"/>
                    <a:pt x="2524" y="14442"/>
                    <a:pt x="214" y="14787"/>
                  </a:cubicBezTo>
                  <a:cubicBezTo>
                    <a:pt x="155" y="14799"/>
                    <a:pt x="95" y="14811"/>
                    <a:pt x="36" y="14811"/>
                  </a:cubicBezTo>
                  <a:lnTo>
                    <a:pt x="0" y="14823"/>
                  </a:lnTo>
                  <a:cubicBezTo>
                    <a:pt x="250" y="15740"/>
                    <a:pt x="798" y="17490"/>
                    <a:pt x="833" y="17585"/>
                  </a:cubicBezTo>
                  <a:lnTo>
                    <a:pt x="917" y="17585"/>
                  </a:lnTo>
                  <a:lnTo>
                    <a:pt x="2048" y="17454"/>
                  </a:lnTo>
                  <a:cubicBezTo>
                    <a:pt x="2429" y="18859"/>
                    <a:pt x="2762" y="20276"/>
                    <a:pt x="3060" y="21705"/>
                  </a:cubicBezTo>
                  <a:lnTo>
                    <a:pt x="3131" y="21776"/>
                  </a:lnTo>
                  <a:cubicBezTo>
                    <a:pt x="4417" y="20466"/>
                    <a:pt x="5763" y="19216"/>
                    <a:pt x="7156" y="18014"/>
                  </a:cubicBezTo>
                  <a:cubicBezTo>
                    <a:pt x="7310" y="17895"/>
                    <a:pt x="7513" y="17764"/>
                    <a:pt x="7691" y="17764"/>
                  </a:cubicBezTo>
                  <a:cubicBezTo>
                    <a:pt x="7775" y="17764"/>
                    <a:pt x="7858" y="17799"/>
                    <a:pt x="7918" y="17871"/>
                  </a:cubicBezTo>
                  <a:cubicBezTo>
                    <a:pt x="8013" y="18002"/>
                    <a:pt x="7989" y="18180"/>
                    <a:pt x="7953" y="18323"/>
                  </a:cubicBezTo>
                  <a:cubicBezTo>
                    <a:pt x="7751" y="19264"/>
                    <a:pt x="7430" y="20181"/>
                    <a:pt x="6989" y="21026"/>
                  </a:cubicBezTo>
                  <a:cubicBezTo>
                    <a:pt x="8311" y="20597"/>
                    <a:pt x="9692" y="20335"/>
                    <a:pt x="11073" y="20264"/>
                  </a:cubicBezTo>
                  <a:cubicBezTo>
                    <a:pt x="11264" y="20250"/>
                    <a:pt x="11459" y="20242"/>
                    <a:pt x="11652" y="20242"/>
                  </a:cubicBezTo>
                  <a:cubicBezTo>
                    <a:pt x="12302" y="20242"/>
                    <a:pt x="12949" y="20339"/>
                    <a:pt x="13490" y="20669"/>
                  </a:cubicBezTo>
                  <a:cubicBezTo>
                    <a:pt x="13597" y="20728"/>
                    <a:pt x="13692" y="20800"/>
                    <a:pt x="13728" y="20919"/>
                  </a:cubicBezTo>
                  <a:cubicBezTo>
                    <a:pt x="13776" y="21085"/>
                    <a:pt x="13633" y="21240"/>
                    <a:pt x="13514" y="21359"/>
                  </a:cubicBezTo>
                  <a:cubicBezTo>
                    <a:pt x="13014" y="21859"/>
                    <a:pt x="12478" y="22300"/>
                    <a:pt x="11906" y="22693"/>
                  </a:cubicBezTo>
                  <a:cubicBezTo>
                    <a:pt x="9704" y="24252"/>
                    <a:pt x="7060" y="25169"/>
                    <a:pt x="4429" y="25979"/>
                  </a:cubicBezTo>
                  <a:cubicBezTo>
                    <a:pt x="4905" y="27467"/>
                    <a:pt x="5346" y="28967"/>
                    <a:pt x="5751" y="30479"/>
                  </a:cubicBezTo>
                  <a:cubicBezTo>
                    <a:pt x="7656" y="30408"/>
                    <a:pt x="9573" y="30241"/>
                    <a:pt x="11466" y="30003"/>
                  </a:cubicBezTo>
                  <a:cubicBezTo>
                    <a:pt x="12252" y="29908"/>
                    <a:pt x="13037" y="29789"/>
                    <a:pt x="13811" y="29658"/>
                  </a:cubicBezTo>
                  <a:cubicBezTo>
                    <a:pt x="13871" y="29265"/>
                    <a:pt x="13883" y="28860"/>
                    <a:pt x="13847" y="28455"/>
                  </a:cubicBezTo>
                  <a:lnTo>
                    <a:pt x="13847" y="28443"/>
                  </a:lnTo>
                  <a:cubicBezTo>
                    <a:pt x="13264" y="28193"/>
                    <a:pt x="12764" y="27789"/>
                    <a:pt x="12454" y="27241"/>
                  </a:cubicBezTo>
                  <a:cubicBezTo>
                    <a:pt x="12061" y="26515"/>
                    <a:pt x="12061" y="25646"/>
                    <a:pt x="12073" y="24824"/>
                  </a:cubicBezTo>
                  <a:cubicBezTo>
                    <a:pt x="12073" y="24431"/>
                    <a:pt x="12073" y="24026"/>
                    <a:pt x="12228" y="23657"/>
                  </a:cubicBezTo>
                  <a:cubicBezTo>
                    <a:pt x="12335" y="23407"/>
                    <a:pt x="12525" y="23193"/>
                    <a:pt x="12740" y="23014"/>
                  </a:cubicBezTo>
                  <a:cubicBezTo>
                    <a:pt x="12954" y="22836"/>
                    <a:pt x="13216" y="22705"/>
                    <a:pt x="13478" y="22621"/>
                  </a:cubicBezTo>
                  <a:cubicBezTo>
                    <a:pt x="13716" y="22538"/>
                    <a:pt x="13966" y="22490"/>
                    <a:pt x="14228" y="22467"/>
                  </a:cubicBezTo>
                  <a:lnTo>
                    <a:pt x="14204" y="22324"/>
                  </a:lnTo>
                  <a:cubicBezTo>
                    <a:pt x="14407" y="20240"/>
                    <a:pt x="14561" y="18133"/>
                    <a:pt x="14680" y="16037"/>
                  </a:cubicBezTo>
                  <a:cubicBezTo>
                    <a:pt x="15038" y="16001"/>
                    <a:pt x="15407" y="15954"/>
                    <a:pt x="15764" y="15918"/>
                  </a:cubicBezTo>
                  <a:cubicBezTo>
                    <a:pt x="15883" y="15037"/>
                    <a:pt x="16014" y="14168"/>
                    <a:pt x="16145" y="13299"/>
                  </a:cubicBezTo>
                  <a:lnTo>
                    <a:pt x="16085" y="13287"/>
                  </a:lnTo>
                  <a:cubicBezTo>
                    <a:pt x="13228" y="13406"/>
                    <a:pt x="10370" y="13596"/>
                    <a:pt x="7525" y="13882"/>
                  </a:cubicBezTo>
                  <a:cubicBezTo>
                    <a:pt x="7263" y="9274"/>
                    <a:pt x="6775" y="4691"/>
                    <a:pt x="6060" y="130"/>
                  </a:cubicBezTo>
                  <a:cubicBezTo>
                    <a:pt x="6046" y="39"/>
                    <a:pt x="5983" y="0"/>
                    <a:pt x="5915" y="0"/>
                  </a:cubicBez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45"/>
            <p:cNvSpPr/>
            <p:nvPr/>
          </p:nvSpPr>
          <p:spPr>
            <a:xfrm>
              <a:off x="2736050" y="1549600"/>
              <a:ext cx="128300" cy="159100"/>
            </a:xfrm>
            <a:custGeom>
              <a:rect b="b" l="l" r="r" t="t"/>
              <a:pathLst>
                <a:path extrusionOk="0" h="6364" w="5132">
                  <a:moveTo>
                    <a:pt x="2353" y="1"/>
                  </a:moveTo>
                  <a:cubicBezTo>
                    <a:pt x="1741" y="1"/>
                    <a:pt x="1109" y="40"/>
                    <a:pt x="501" y="40"/>
                  </a:cubicBezTo>
                  <a:cubicBezTo>
                    <a:pt x="332" y="40"/>
                    <a:pt x="165" y="37"/>
                    <a:pt x="0" y="29"/>
                  </a:cubicBezTo>
                  <a:lnTo>
                    <a:pt x="0" y="29"/>
                  </a:lnTo>
                  <a:cubicBezTo>
                    <a:pt x="1691" y="2137"/>
                    <a:pt x="3382" y="4256"/>
                    <a:pt x="5084" y="6363"/>
                  </a:cubicBezTo>
                  <a:lnTo>
                    <a:pt x="5132" y="6352"/>
                  </a:lnTo>
                  <a:cubicBezTo>
                    <a:pt x="5096" y="5935"/>
                    <a:pt x="5025" y="5566"/>
                    <a:pt x="4929" y="5304"/>
                  </a:cubicBezTo>
                  <a:cubicBezTo>
                    <a:pt x="4894" y="5220"/>
                    <a:pt x="4870" y="5149"/>
                    <a:pt x="4846" y="5066"/>
                  </a:cubicBezTo>
                  <a:cubicBezTo>
                    <a:pt x="4739" y="4768"/>
                    <a:pt x="4644" y="4470"/>
                    <a:pt x="4548" y="4185"/>
                  </a:cubicBezTo>
                  <a:cubicBezTo>
                    <a:pt x="4084" y="2792"/>
                    <a:pt x="3632" y="1410"/>
                    <a:pt x="3167" y="29"/>
                  </a:cubicBezTo>
                  <a:lnTo>
                    <a:pt x="3132" y="29"/>
                  </a:lnTo>
                  <a:cubicBezTo>
                    <a:pt x="2878" y="8"/>
                    <a:pt x="2617" y="1"/>
                    <a:pt x="2353" y="1"/>
                  </a:cubicBezTo>
                  <a:close/>
                </a:path>
              </a:pathLst>
            </a:custGeom>
            <a:solidFill>
              <a:srgbClr val="ED8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45"/>
            <p:cNvSpPr/>
            <p:nvPr/>
          </p:nvSpPr>
          <p:spPr>
            <a:xfrm>
              <a:off x="2594050" y="1240175"/>
              <a:ext cx="436400" cy="94375"/>
            </a:xfrm>
            <a:custGeom>
              <a:rect b="b" l="l" r="r" t="t"/>
              <a:pathLst>
                <a:path extrusionOk="0" h="3775" w="17456">
                  <a:moveTo>
                    <a:pt x="12306" y="1"/>
                  </a:moveTo>
                  <a:cubicBezTo>
                    <a:pt x="11399" y="1"/>
                    <a:pt x="10494" y="97"/>
                    <a:pt x="9597" y="226"/>
                  </a:cubicBezTo>
                  <a:cubicBezTo>
                    <a:pt x="6835" y="631"/>
                    <a:pt x="4121" y="1417"/>
                    <a:pt x="1644" y="2679"/>
                  </a:cubicBezTo>
                  <a:cubicBezTo>
                    <a:pt x="1084" y="2965"/>
                    <a:pt x="537" y="3274"/>
                    <a:pt x="1" y="3620"/>
                  </a:cubicBezTo>
                  <a:lnTo>
                    <a:pt x="96" y="3774"/>
                  </a:lnTo>
                  <a:cubicBezTo>
                    <a:pt x="1239" y="3750"/>
                    <a:pt x="2382" y="3703"/>
                    <a:pt x="3513" y="3655"/>
                  </a:cubicBezTo>
                  <a:cubicBezTo>
                    <a:pt x="6704" y="3500"/>
                    <a:pt x="9895" y="3239"/>
                    <a:pt x="13062" y="2869"/>
                  </a:cubicBezTo>
                  <a:cubicBezTo>
                    <a:pt x="14527" y="2703"/>
                    <a:pt x="15991" y="2512"/>
                    <a:pt x="17456" y="2298"/>
                  </a:cubicBezTo>
                  <a:cubicBezTo>
                    <a:pt x="17325" y="1393"/>
                    <a:pt x="16420" y="798"/>
                    <a:pt x="15551" y="488"/>
                  </a:cubicBezTo>
                  <a:cubicBezTo>
                    <a:pt x="14669" y="191"/>
                    <a:pt x="13765" y="48"/>
                    <a:pt x="12836" y="12"/>
                  </a:cubicBezTo>
                  <a:cubicBezTo>
                    <a:pt x="12659" y="4"/>
                    <a:pt x="12483" y="1"/>
                    <a:pt x="12306" y="1"/>
                  </a:cubicBezTo>
                  <a:close/>
                </a:path>
              </a:pathLst>
            </a:custGeom>
            <a:solidFill>
              <a:srgbClr val="FFD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45"/>
            <p:cNvSpPr/>
            <p:nvPr/>
          </p:nvSpPr>
          <p:spPr>
            <a:xfrm>
              <a:off x="2591375" y="1311900"/>
              <a:ext cx="337275" cy="541750"/>
            </a:xfrm>
            <a:custGeom>
              <a:rect b="b" l="l" r="r" t="t"/>
              <a:pathLst>
                <a:path extrusionOk="0" h="21670" w="13491">
                  <a:moveTo>
                    <a:pt x="13181" y="0"/>
                  </a:moveTo>
                  <a:cubicBezTo>
                    <a:pt x="10002" y="370"/>
                    <a:pt x="6811" y="631"/>
                    <a:pt x="3620" y="786"/>
                  </a:cubicBezTo>
                  <a:cubicBezTo>
                    <a:pt x="3644" y="2120"/>
                    <a:pt x="3513" y="3465"/>
                    <a:pt x="3239" y="4775"/>
                  </a:cubicBezTo>
                  <a:lnTo>
                    <a:pt x="3144" y="4822"/>
                  </a:lnTo>
                  <a:cubicBezTo>
                    <a:pt x="2775" y="4394"/>
                    <a:pt x="2263" y="4049"/>
                    <a:pt x="1692" y="3977"/>
                  </a:cubicBezTo>
                  <a:cubicBezTo>
                    <a:pt x="1638" y="3972"/>
                    <a:pt x="1584" y="3969"/>
                    <a:pt x="1530" y="3969"/>
                  </a:cubicBezTo>
                  <a:cubicBezTo>
                    <a:pt x="1007" y="3969"/>
                    <a:pt x="476" y="4227"/>
                    <a:pt x="239" y="4691"/>
                  </a:cubicBezTo>
                  <a:cubicBezTo>
                    <a:pt x="1" y="5156"/>
                    <a:pt x="84" y="5715"/>
                    <a:pt x="298" y="6192"/>
                  </a:cubicBezTo>
                  <a:cubicBezTo>
                    <a:pt x="584" y="6870"/>
                    <a:pt x="1120" y="7430"/>
                    <a:pt x="1775" y="7775"/>
                  </a:cubicBezTo>
                  <a:cubicBezTo>
                    <a:pt x="1977" y="7882"/>
                    <a:pt x="2192" y="7966"/>
                    <a:pt x="2430" y="8037"/>
                  </a:cubicBezTo>
                  <a:lnTo>
                    <a:pt x="2442" y="8037"/>
                  </a:lnTo>
                  <a:cubicBezTo>
                    <a:pt x="2334" y="10240"/>
                    <a:pt x="2263" y="12442"/>
                    <a:pt x="2215" y="14657"/>
                  </a:cubicBezTo>
                  <a:cubicBezTo>
                    <a:pt x="2215" y="14693"/>
                    <a:pt x="2215" y="14728"/>
                    <a:pt x="2215" y="14764"/>
                  </a:cubicBezTo>
                  <a:lnTo>
                    <a:pt x="2227" y="15181"/>
                  </a:lnTo>
                  <a:cubicBezTo>
                    <a:pt x="4561" y="17538"/>
                    <a:pt x="7097" y="19717"/>
                    <a:pt x="9788" y="21670"/>
                  </a:cubicBezTo>
                  <a:lnTo>
                    <a:pt x="9907" y="21527"/>
                  </a:lnTo>
                  <a:cubicBezTo>
                    <a:pt x="10776" y="20003"/>
                    <a:pt x="11074" y="17467"/>
                    <a:pt x="10919" y="15860"/>
                  </a:cubicBezTo>
                  <a:lnTo>
                    <a:pt x="10919" y="15860"/>
                  </a:lnTo>
                  <a:lnTo>
                    <a:pt x="10871" y="15871"/>
                  </a:lnTo>
                  <a:cubicBezTo>
                    <a:pt x="9169" y="13764"/>
                    <a:pt x="7478" y="11645"/>
                    <a:pt x="5787" y="9537"/>
                  </a:cubicBezTo>
                  <a:lnTo>
                    <a:pt x="5787" y="9537"/>
                  </a:lnTo>
                  <a:cubicBezTo>
                    <a:pt x="5952" y="9545"/>
                    <a:pt x="6119" y="9548"/>
                    <a:pt x="6288" y="9548"/>
                  </a:cubicBezTo>
                  <a:cubicBezTo>
                    <a:pt x="6896" y="9548"/>
                    <a:pt x="7528" y="9509"/>
                    <a:pt x="8140" y="9509"/>
                  </a:cubicBezTo>
                  <a:cubicBezTo>
                    <a:pt x="8404" y="9509"/>
                    <a:pt x="8665" y="9516"/>
                    <a:pt x="8919" y="9537"/>
                  </a:cubicBezTo>
                  <a:lnTo>
                    <a:pt x="8954" y="9537"/>
                  </a:lnTo>
                  <a:cubicBezTo>
                    <a:pt x="9788" y="9466"/>
                    <a:pt x="10716" y="9335"/>
                    <a:pt x="11478" y="9061"/>
                  </a:cubicBezTo>
                  <a:cubicBezTo>
                    <a:pt x="12121" y="8835"/>
                    <a:pt x="12764" y="8513"/>
                    <a:pt x="13086" y="7918"/>
                  </a:cubicBezTo>
                  <a:cubicBezTo>
                    <a:pt x="13300" y="7537"/>
                    <a:pt x="13336" y="7073"/>
                    <a:pt x="13360" y="6632"/>
                  </a:cubicBezTo>
                  <a:cubicBezTo>
                    <a:pt x="13491" y="4418"/>
                    <a:pt x="13431" y="2203"/>
                    <a:pt x="13181" y="0"/>
                  </a:cubicBezTo>
                  <a:close/>
                </a:path>
              </a:pathLst>
            </a:custGeom>
            <a:solidFill>
              <a:srgbClr val="FBB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45"/>
            <p:cNvSpPr/>
            <p:nvPr/>
          </p:nvSpPr>
          <p:spPr>
            <a:xfrm>
              <a:off x="2488700" y="1196700"/>
              <a:ext cx="426250" cy="110450"/>
            </a:xfrm>
            <a:custGeom>
              <a:rect b="b" l="l" r="r" t="t"/>
              <a:pathLst>
                <a:path extrusionOk="0" h="4418" w="17050">
                  <a:moveTo>
                    <a:pt x="16681" y="1"/>
                  </a:moveTo>
                  <a:cubicBezTo>
                    <a:pt x="16657" y="1"/>
                    <a:pt x="16633" y="1"/>
                    <a:pt x="16621" y="13"/>
                  </a:cubicBezTo>
                  <a:cubicBezTo>
                    <a:pt x="11799" y="275"/>
                    <a:pt x="6989" y="810"/>
                    <a:pt x="2215" y="1584"/>
                  </a:cubicBezTo>
                  <a:cubicBezTo>
                    <a:pt x="1905" y="1644"/>
                    <a:pt x="1596" y="1691"/>
                    <a:pt x="1274" y="1751"/>
                  </a:cubicBezTo>
                  <a:cubicBezTo>
                    <a:pt x="857" y="1822"/>
                    <a:pt x="429" y="1894"/>
                    <a:pt x="0" y="1977"/>
                  </a:cubicBezTo>
                  <a:cubicBezTo>
                    <a:pt x="167" y="2739"/>
                    <a:pt x="238" y="3513"/>
                    <a:pt x="214" y="4299"/>
                  </a:cubicBezTo>
                  <a:lnTo>
                    <a:pt x="226" y="4299"/>
                  </a:lnTo>
                  <a:cubicBezTo>
                    <a:pt x="250" y="4263"/>
                    <a:pt x="274" y="4227"/>
                    <a:pt x="298" y="4180"/>
                  </a:cubicBezTo>
                  <a:cubicBezTo>
                    <a:pt x="2143" y="4227"/>
                    <a:pt x="4001" y="4299"/>
                    <a:pt x="5846" y="4406"/>
                  </a:cubicBezTo>
                  <a:lnTo>
                    <a:pt x="5858" y="4418"/>
                  </a:lnTo>
                  <a:cubicBezTo>
                    <a:pt x="8335" y="3156"/>
                    <a:pt x="11049" y="2370"/>
                    <a:pt x="13811" y="1965"/>
                  </a:cubicBezTo>
                  <a:cubicBezTo>
                    <a:pt x="14708" y="1836"/>
                    <a:pt x="15613" y="1740"/>
                    <a:pt x="16520" y="1740"/>
                  </a:cubicBezTo>
                  <a:cubicBezTo>
                    <a:pt x="16697" y="1740"/>
                    <a:pt x="16873" y="1743"/>
                    <a:pt x="17050" y="1751"/>
                  </a:cubicBezTo>
                  <a:lnTo>
                    <a:pt x="17050" y="1727"/>
                  </a:lnTo>
                  <a:cubicBezTo>
                    <a:pt x="16907" y="1156"/>
                    <a:pt x="16788" y="584"/>
                    <a:pt x="16681" y="1"/>
                  </a:cubicBezTo>
                  <a:close/>
                </a:path>
              </a:pathLst>
            </a:custGeom>
            <a:solidFill>
              <a:srgbClr val="FBF5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45"/>
            <p:cNvSpPr/>
            <p:nvPr/>
          </p:nvSpPr>
          <p:spPr>
            <a:xfrm>
              <a:off x="2520550" y="1116525"/>
              <a:ext cx="383700" cy="123950"/>
            </a:xfrm>
            <a:custGeom>
              <a:rect b="b" l="l" r="r" t="t"/>
              <a:pathLst>
                <a:path extrusionOk="0" h="4958" w="15348">
                  <a:moveTo>
                    <a:pt x="8465" y="1"/>
                  </a:moveTo>
                  <a:cubicBezTo>
                    <a:pt x="6467" y="1"/>
                    <a:pt x="4495" y="469"/>
                    <a:pt x="2917" y="1648"/>
                  </a:cubicBezTo>
                  <a:cubicBezTo>
                    <a:pt x="1727" y="2529"/>
                    <a:pt x="845" y="3744"/>
                    <a:pt x="0" y="4958"/>
                  </a:cubicBezTo>
                  <a:cubicBezTo>
                    <a:pt x="322" y="4898"/>
                    <a:pt x="631" y="4851"/>
                    <a:pt x="941" y="4791"/>
                  </a:cubicBezTo>
                  <a:cubicBezTo>
                    <a:pt x="5715" y="4017"/>
                    <a:pt x="10525" y="3482"/>
                    <a:pt x="15347" y="3220"/>
                  </a:cubicBezTo>
                  <a:lnTo>
                    <a:pt x="15347" y="3184"/>
                  </a:lnTo>
                  <a:cubicBezTo>
                    <a:pt x="15109" y="2327"/>
                    <a:pt x="14478" y="1624"/>
                    <a:pt x="13716" y="1160"/>
                  </a:cubicBezTo>
                  <a:cubicBezTo>
                    <a:pt x="12966" y="696"/>
                    <a:pt x="12097" y="457"/>
                    <a:pt x="11228" y="279"/>
                  </a:cubicBezTo>
                  <a:cubicBezTo>
                    <a:pt x="10326" y="101"/>
                    <a:pt x="9393" y="1"/>
                    <a:pt x="8465" y="1"/>
                  </a:cubicBez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45"/>
            <p:cNvSpPr/>
            <p:nvPr/>
          </p:nvSpPr>
          <p:spPr>
            <a:xfrm>
              <a:off x="2238075" y="1301175"/>
              <a:ext cx="444425" cy="504875"/>
            </a:xfrm>
            <a:custGeom>
              <a:rect b="b" l="l" r="r" t="t"/>
              <a:pathLst>
                <a:path extrusionOk="0" h="20195" w="17777">
                  <a:moveTo>
                    <a:pt x="10323" y="1"/>
                  </a:moveTo>
                  <a:cubicBezTo>
                    <a:pt x="10299" y="48"/>
                    <a:pt x="10275" y="84"/>
                    <a:pt x="10251" y="120"/>
                  </a:cubicBezTo>
                  <a:cubicBezTo>
                    <a:pt x="9751" y="977"/>
                    <a:pt x="9049" y="1703"/>
                    <a:pt x="8215" y="2239"/>
                  </a:cubicBezTo>
                  <a:cubicBezTo>
                    <a:pt x="6596" y="3287"/>
                    <a:pt x="4584" y="3561"/>
                    <a:pt x="2977" y="4597"/>
                  </a:cubicBezTo>
                  <a:cubicBezTo>
                    <a:pt x="2048" y="5192"/>
                    <a:pt x="1274" y="6025"/>
                    <a:pt x="762" y="7002"/>
                  </a:cubicBezTo>
                  <a:cubicBezTo>
                    <a:pt x="250" y="7978"/>
                    <a:pt x="0" y="9169"/>
                    <a:pt x="441" y="10181"/>
                  </a:cubicBezTo>
                  <a:cubicBezTo>
                    <a:pt x="714" y="10824"/>
                    <a:pt x="1238" y="11336"/>
                    <a:pt x="1715" y="11859"/>
                  </a:cubicBezTo>
                  <a:cubicBezTo>
                    <a:pt x="2500" y="12705"/>
                    <a:pt x="3191" y="13657"/>
                    <a:pt x="3524" y="14765"/>
                  </a:cubicBezTo>
                  <a:cubicBezTo>
                    <a:pt x="3762" y="15562"/>
                    <a:pt x="3786" y="16396"/>
                    <a:pt x="3929" y="17217"/>
                  </a:cubicBezTo>
                  <a:cubicBezTo>
                    <a:pt x="4072" y="18039"/>
                    <a:pt x="4358" y="18884"/>
                    <a:pt x="4965" y="19444"/>
                  </a:cubicBezTo>
                  <a:cubicBezTo>
                    <a:pt x="5096" y="19575"/>
                    <a:pt x="5239" y="19670"/>
                    <a:pt x="5394" y="19765"/>
                  </a:cubicBezTo>
                  <a:cubicBezTo>
                    <a:pt x="5894" y="20063"/>
                    <a:pt x="6477" y="20194"/>
                    <a:pt x="7061" y="20194"/>
                  </a:cubicBezTo>
                  <a:cubicBezTo>
                    <a:pt x="7085" y="20194"/>
                    <a:pt x="7110" y="20194"/>
                    <a:pt x="7135" y="20194"/>
                  </a:cubicBezTo>
                  <a:cubicBezTo>
                    <a:pt x="7922" y="20194"/>
                    <a:pt x="9429" y="20020"/>
                    <a:pt x="10132" y="19801"/>
                  </a:cubicBezTo>
                  <a:lnTo>
                    <a:pt x="10275" y="19979"/>
                  </a:lnTo>
                  <a:cubicBezTo>
                    <a:pt x="12275" y="18336"/>
                    <a:pt x="14300" y="16705"/>
                    <a:pt x="16324" y="15086"/>
                  </a:cubicBezTo>
                  <a:lnTo>
                    <a:pt x="16347" y="15086"/>
                  </a:lnTo>
                  <a:cubicBezTo>
                    <a:pt x="16395" y="12871"/>
                    <a:pt x="16466" y="10669"/>
                    <a:pt x="16574" y="8466"/>
                  </a:cubicBezTo>
                  <a:lnTo>
                    <a:pt x="16562" y="8466"/>
                  </a:lnTo>
                  <a:cubicBezTo>
                    <a:pt x="16324" y="8395"/>
                    <a:pt x="16109" y="8311"/>
                    <a:pt x="15907" y="8204"/>
                  </a:cubicBezTo>
                  <a:cubicBezTo>
                    <a:pt x="15252" y="7859"/>
                    <a:pt x="14716" y="7299"/>
                    <a:pt x="14430" y="6621"/>
                  </a:cubicBezTo>
                  <a:cubicBezTo>
                    <a:pt x="14216" y="6144"/>
                    <a:pt x="14133" y="5585"/>
                    <a:pt x="14371" y="5120"/>
                  </a:cubicBezTo>
                  <a:cubicBezTo>
                    <a:pt x="14608" y="4656"/>
                    <a:pt x="15139" y="4398"/>
                    <a:pt x="15662" y="4398"/>
                  </a:cubicBezTo>
                  <a:cubicBezTo>
                    <a:pt x="15716" y="4398"/>
                    <a:pt x="15770" y="4401"/>
                    <a:pt x="15824" y="4406"/>
                  </a:cubicBezTo>
                  <a:cubicBezTo>
                    <a:pt x="16395" y="4478"/>
                    <a:pt x="16907" y="4823"/>
                    <a:pt x="17276" y="5251"/>
                  </a:cubicBezTo>
                  <a:lnTo>
                    <a:pt x="17371" y="5204"/>
                  </a:lnTo>
                  <a:cubicBezTo>
                    <a:pt x="17645" y="3894"/>
                    <a:pt x="17776" y="2549"/>
                    <a:pt x="17752" y="1215"/>
                  </a:cubicBezTo>
                  <a:lnTo>
                    <a:pt x="17752" y="1215"/>
                  </a:lnTo>
                  <a:cubicBezTo>
                    <a:pt x="16621" y="1263"/>
                    <a:pt x="15478" y="1310"/>
                    <a:pt x="14335" y="1334"/>
                  </a:cubicBezTo>
                  <a:lnTo>
                    <a:pt x="14240" y="1180"/>
                  </a:lnTo>
                  <a:cubicBezTo>
                    <a:pt x="14776" y="834"/>
                    <a:pt x="15323" y="525"/>
                    <a:pt x="15883" y="239"/>
                  </a:cubicBezTo>
                  <a:lnTo>
                    <a:pt x="15871" y="227"/>
                  </a:lnTo>
                  <a:cubicBezTo>
                    <a:pt x="14026" y="120"/>
                    <a:pt x="12168" y="48"/>
                    <a:pt x="10323" y="1"/>
                  </a:cubicBez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45"/>
            <p:cNvSpPr/>
            <p:nvPr/>
          </p:nvSpPr>
          <p:spPr>
            <a:xfrm>
              <a:off x="3394750" y="3292500"/>
              <a:ext cx="942125" cy="123550"/>
            </a:xfrm>
            <a:custGeom>
              <a:rect b="b" l="l" r="r" t="t"/>
              <a:pathLst>
                <a:path extrusionOk="0" h="4942" w="37685">
                  <a:moveTo>
                    <a:pt x="1" y="0"/>
                  </a:moveTo>
                  <a:lnTo>
                    <a:pt x="1418" y="4942"/>
                  </a:lnTo>
                  <a:lnTo>
                    <a:pt x="36362" y="4942"/>
                  </a:lnTo>
                  <a:lnTo>
                    <a:pt x="37684" y="0"/>
                  </a:lnTo>
                  <a:close/>
                </a:path>
              </a:pathLst>
            </a:custGeom>
            <a:solidFill>
              <a:srgbClr val="40B4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45"/>
            <p:cNvSpPr/>
            <p:nvPr/>
          </p:nvSpPr>
          <p:spPr>
            <a:xfrm>
              <a:off x="3463525" y="3416025"/>
              <a:ext cx="814100" cy="905500"/>
            </a:xfrm>
            <a:custGeom>
              <a:rect b="b" l="l" r="r" t="t"/>
              <a:pathLst>
                <a:path extrusionOk="0" h="36220" w="32564">
                  <a:moveTo>
                    <a:pt x="0" y="1"/>
                  </a:moveTo>
                  <a:lnTo>
                    <a:pt x="4370" y="36219"/>
                  </a:lnTo>
                  <a:lnTo>
                    <a:pt x="27813" y="36219"/>
                  </a:lnTo>
                  <a:lnTo>
                    <a:pt x="32564" y="1"/>
                  </a:ln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45"/>
            <p:cNvSpPr/>
            <p:nvPr/>
          </p:nvSpPr>
          <p:spPr>
            <a:xfrm>
              <a:off x="3898400" y="3715475"/>
              <a:ext cx="251250" cy="348875"/>
            </a:xfrm>
            <a:custGeom>
              <a:rect b="b" l="l" r="r" t="t"/>
              <a:pathLst>
                <a:path extrusionOk="0" h="13955" w="10050">
                  <a:moveTo>
                    <a:pt x="7584" y="0"/>
                  </a:moveTo>
                  <a:cubicBezTo>
                    <a:pt x="6870" y="417"/>
                    <a:pt x="6156" y="822"/>
                    <a:pt x="5441" y="1238"/>
                  </a:cubicBezTo>
                  <a:cubicBezTo>
                    <a:pt x="4691" y="1667"/>
                    <a:pt x="3941" y="2108"/>
                    <a:pt x="3191" y="2536"/>
                  </a:cubicBezTo>
                  <a:cubicBezTo>
                    <a:pt x="4108" y="4120"/>
                    <a:pt x="5025" y="5703"/>
                    <a:pt x="5929" y="7299"/>
                  </a:cubicBezTo>
                  <a:cubicBezTo>
                    <a:pt x="4763" y="7287"/>
                    <a:pt x="3596" y="7275"/>
                    <a:pt x="2429" y="7275"/>
                  </a:cubicBezTo>
                  <a:cubicBezTo>
                    <a:pt x="2453" y="6525"/>
                    <a:pt x="2477" y="5787"/>
                    <a:pt x="2489" y="5048"/>
                  </a:cubicBezTo>
                  <a:lnTo>
                    <a:pt x="2489" y="5048"/>
                  </a:lnTo>
                  <a:cubicBezTo>
                    <a:pt x="2465" y="5060"/>
                    <a:pt x="2453" y="5084"/>
                    <a:pt x="2441" y="5108"/>
                  </a:cubicBezTo>
                  <a:cubicBezTo>
                    <a:pt x="2286" y="5394"/>
                    <a:pt x="2131" y="5679"/>
                    <a:pt x="1977" y="5965"/>
                  </a:cubicBezTo>
                  <a:cubicBezTo>
                    <a:pt x="1322" y="7180"/>
                    <a:pt x="667" y="8394"/>
                    <a:pt x="12" y="9609"/>
                  </a:cubicBezTo>
                  <a:cubicBezTo>
                    <a:pt x="0" y="9620"/>
                    <a:pt x="0" y="9632"/>
                    <a:pt x="0" y="9644"/>
                  </a:cubicBezTo>
                  <a:cubicBezTo>
                    <a:pt x="0" y="9656"/>
                    <a:pt x="0" y="9668"/>
                    <a:pt x="12" y="9680"/>
                  </a:cubicBezTo>
                  <a:cubicBezTo>
                    <a:pt x="822" y="11085"/>
                    <a:pt x="1631" y="12502"/>
                    <a:pt x="2453" y="13907"/>
                  </a:cubicBezTo>
                  <a:cubicBezTo>
                    <a:pt x="2453" y="13919"/>
                    <a:pt x="2465" y="13930"/>
                    <a:pt x="2477" y="13954"/>
                  </a:cubicBezTo>
                  <a:cubicBezTo>
                    <a:pt x="2489" y="13288"/>
                    <a:pt x="2500" y="12645"/>
                    <a:pt x="2512" y="12002"/>
                  </a:cubicBezTo>
                  <a:lnTo>
                    <a:pt x="2584" y="12002"/>
                  </a:lnTo>
                  <a:cubicBezTo>
                    <a:pt x="3179" y="12014"/>
                    <a:pt x="3786" y="12014"/>
                    <a:pt x="4394" y="12025"/>
                  </a:cubicBezTo>
                  <a:lnTo>
                    <a:pt x="4822" y="12025"/>
                  </a:lnTo>
                  <a:cubicBezTo>
                    <a:pt x="4891" y="12029"/>
                    <a:pt x="4958" y="12031"/>
                    <a:pt x="5025" y="12031"/>
                  </a:cubicBezTo>
                  <a:cubicBezTo>
                    <a:pt x="5203" y="12031"/>
                    <a:pt x="5376" y="12015"/>
                    <a:pt x="5548" y="11954"/>
                  </a:cubicBezTo>
                  <a:cubicBezTo>
                    <a:pt x="5894" y="11823"/>
                    <a:pt x="6180" y="11621"/>
                    <a:pt x="6382" y="11311"/>
                  </a:cubicBezTo>
                  <a:cubicBezTo>
                    <a:pt x="6680" y="10847"/>
                    <a:pt x="6965" y="10382"/>
                    <a:pt x="7263" y="9918"/>
                  </a:cubicBezTo>
                  <a:cubicBezTo>
                    <a:pt x="8073" y="8656"/>
                    <a:pt x="8847" y="7358"/>
                    <a:pt x="9692" y="6120"/>
                  </a:cubicBezTo>
                  <a:cubicBezTo>
                    <a:pt x="9847" y="5882"/>
                    <a:pt x="9954" y="5620"/>
                    <a:pt x="10013" y="5334"/>
                  </a:cubicBezTo>
                  <a:cubicBezTo>
                    <a:pt x="10025" y="5239"/>
                    <a:pt x="10037" y="5144"/>
                    <a:pt x="10049" y="5060"/>
                  </a:cubicBezTo>
                  <a:lnTo>
                    <a:pt x="10049" y="4787"/>
                  </a:lnTo>
                  <a:cubicBezTo>
                    <a:pt x="10037" y="4739"/>
                    <a:pt x="10037" y="4679"/>
                    <a:pt x="10025" y="4620"/>
                  </a:cubicBezTo>
                  <a:cubicBezTo>
                    <a:pt x="9990" y="4358"/>
                    <a:pt x="9918" y="4084"/>
                    <a:pt x="9787" y="3846"/>
                  </a:cubicBezTo>
                  <a:cubicBezTo>
                    <a:pt x="9061" y="2584"/>
                    <a:pt x="8335" y="1322"/>
                    <a:pt x="7620" y="60"/>
                  </a:cubicBezTo>
                  <a:cubicBezTo>
                    <a:pt x="7608" y="36"/>
                    <a:pt x="7596" y="24"/>
                    <a:pt x="758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45"/>
            <p:cNvSpPr/>
            <p:nvPr/>
          </p:nvSpPr>
          <p:spPr>
            <a:xfrm>
              <a:off x="3715625" y="3559500"/>
              <a:ext cx="364650" cy="185150"/>
            </a:xfrm>
            <a:custGeom>
              <a:rect b="b" l="l" r="r" t="t"/>
              <a:pathLst>
                <a:path extrusionOk="0" h="7406" w="14586">
                  <a:moveTo>
                    <a:pt x="3906" y="0"/>
                  </a:moveTo>
                  <a:cubicBezTo>
                    <a:pt x="3835" y="12"/>
                    <a:pt x="3763" y="24"/>
                    <a:pt x="3704" y="36"/>
                  </a:cubicBezTo>
                  <a:cubicBezTo>
                    <a:pt x="3323" y="96"/>
                    <a:pt x="2989" y="250"/>
                    <a:pt x="2692" y="477"/>
                  </a:cubicBezTo>
                  <a:cubicBezTo>
                    <a:pt x="2489" y="643"/>
                    <a:pt x="2299" y="834"/>
                    <a:pt x="2168" y="1060"/>
                  </a:cubicBezTo>
                  <a:cubicBezTo>
                    <a:pt x="1441" y="2346"/>
                    <a:pt x="727" y="3644"/>
                    <a:pt x="13" y="4930"/>
                  </a:cubicBezTo>
                  <a:cubicBezTo>
                    <a:pt x="13" y="4941"/>
                    <a:pt x="1" y="4953"/>
                    <a:pt x="1" y="4977"/>
                  </a:cubicBezTo>
                  <a:cubicBezTo>
                    <a:pt x="667" y="5334"/>
                    <a:pt x="1322" y="5703"/>
                    <a:pt x="2001" y="6073"/>
                  </a:cubicBezTo>
                  <a:cubicBezTo>
                    <a:pt x="2811" y="6513"/>
                    <a:pt x="3620" y="6965"/>
                    <a:pt x="4442" y="7406"/>
                  </a:cubicBezTo>
                  <a:cubicBezTo>
                    <a:pt x="5335" y="5811"/>
                    <a:pt x="6216" y="4203"/>
                    <a:pt x="7109" y="2596"/>
                  </a:cubicBezTo>
                  <a:cubicBezTo>
                    <a:pt x="7704" y="3608"/>
                    <a:pt x="8299" y="4608"/>
                    <a:pt x="8883" y="5608"/>
                  </a:cubicBezTo>
                  <a:cubicBezTo>
                    <a:pt x="8240" y="5977"/>
                    <a:pt x="7597" y="6346"/>
                    <a:pt x="6954" y="6715"/>
                  </a:cubicBezTo>
                  <a:cubicBezTo>
                    <a:pt x="6978" y="6727"/>
                    <a:pt x="7014" y="6727"/>
                    <a:pt x="7037" y="6727"/>
                  </a:cubicBezTo>
                  <a:cubicBezTo>
                    <a:pt x="7716" y="6692"/>
                    <a:pt x="8395" y="6656"/>
                    <a:pt x="9073" y="6620"/>
                  </a:cubicBezTo>
                  <a:cubicBezTo>
                    <a:pt x="9657" y="6596"/>
                    <a:pt x="10240" y="6573"/>
                    <a:pt x="10824" y="6537"/>
                  </a:cubicBezTo>
                  <a:cubicBezTo>
                    <a:pt x="11252" y="6513"/>
                    <a:pt x="11693" y="6501"/>
                    <a:pt x="12133" y="6477"/>
                  </a:cubicBezTo>
                  <a:cubicBezTo>
                    <a:pt x="12145" y="6477"/>
                    <a:pt x="12169" y="6465"/>
                    <a:pt x="12169" y="6465"/>
                  </a:cubicBezTo>
                  <a:cubicBezTo>
                    <a:pt x="12181" y="6454"/>
                    <a:pt x="12193" y="6442"/>
                    <a:pt x="12193" y="6430"/>
                  </a:cubicBezTo>
                  <a:cubicBezTo>
                    <a:pt x="12990" y="5013"/>
                    <a:pt x="13764" y="3596"/>
                    <a:pt x="14562" y="2179"/>
                  </a:cubicBezTo>
                  <a:cubicBezTo>
                    <a:pt x="14562" y="2155"/>
                    <a:pt x="14574" y="2143"/>
                    <a:pt x="14586" y="2120"/>
                  </a:cubicBezTo>
                  <a:lnTo>
                    <a:pt x="14586" y="2120"/>
                  </a:lnTo>
                  <a:cubicBezTo>
                    <a:pt x="14014" y="2441"/>
                    <a:pt x="13455" y="2774"/>
                    <a:pt x="12883" y="3096"/>
                  </a:cubicBezTo>
                  <a:cubicBezTo>
                    <a:pt x="12871" y="3072"/>
                    <a:pt x="12871" y="3060"/>
                    <a:pt x="12859" y="3048"/>
                  </a:cubicBezTo>
                  <a:cubicBezTo>
                    <a:pt x="12443" y="2346"/>
                    <a:pt x="12026" y="1643"/>
                    <a:pt x="11621" y="941"/>
                  </a:cubicBezTo>
                  <a:cubicBezTo>
                    <a:pt x="11383" y="548"/>
                    <a:pt x="11062" y="298"/>
                    <a:pt x="10609" y="203"/>
                  </a:cubicBezTo>
                  <a:cubicBezTo>
                    <a:pt x="10502" y="179"/>
                    <a:pt x="10383" y="143"/>
                    <a:pt x="10288" y="143"/>
                  </a:cubicBezTo>
                  <a:cubicBezTo>
                    <a:pt x="10014" y="131"/>
                    <a:pt x="9764" y="131"/>
                    <a:pt x="9490" y="131"/>
                  </a:cubicBezTo>
                  <a:cubicBezTo>
                    <a:pt x="9157" y="131"/>
                    <a:pt x="8823" y="131"/>
                    <a:pt x="8478" y="119"/>
                  </a:cubicBezTo>
                  <a:cubicBezTo>
                    <a:pt x="8037" y="119"/>
                    <a:pt x="7609" y="107"/>
                    <a:pt x="7180" y="107"/>
                  </a:cubicBezTo>
                  <a:cubicBezTo>
                    <a:pt x="6835" y="96"/>
                    <a:pt x="6502" y="96"/>
                    <a:pt x="6156" y="96"/>
                  </a:cubicBezTo>
                  <a:cubicBezTo>
                    <a:pt x="5912" y="90"/>
                    <a:pt x="5665" y="90"/>
                    <a:pt x="5418" y="90"/>
                  </a:cubicBezTo>
                  <a:cubicBezTo>
                    <a:pt x="5171" y="90"/>
                    <a:pt x="4924" y="90"/>
                    <a:pt x="4680" y="84"/>
                  </a:cubicBezTo>
                  <a:cubicBezTo>
                    <a:pt x="4537" y="72"/>
                    <a:pt x="4382" y="24"/>
                    <a:pt x="42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45"/>
            <p:cNvSpPr/>
            <p:nvPr/>
          </p:nvSpPr>
          <p:spPr>
            <a:xfrm>
              <a:off x="3628125" y="3735400"/>
              <a:ext cx="238450" cy="284975"/>
            </a:xfrm>
            <a:custGeom>
              <a:rect b="b" l="l" r="r" t="t"/>
              <a:pathLst>
                <a:path extrusionOk="0" h="11399" w="9538">
                  <a:moveTo>
                    <a:pt x="0" y="1"/>
                  </a:moveTo>
                  <a:lnTo>
                    <a:pt x="0" y="13"/>
                  </a:lnTo>
                  <a:cubicBezTo>
                    <a:pt x="548" y="346"/>
                    <a:pt x="1108" y="680"/>
                    <a:pt x="1667" y="1013"/>
                  </a:cubicBezTo>
                  <a:cubicBezTo>
                    <a:pt x="1655" y="1037"/>
                    <a:pt x="1655" y="1049"/>
                    <a:pt x="1643" y="1061"/>
                  </a:cubicBezTo>
                  <a:cubicBezTo>
                    <a:pt x="1227" y="1763"/>
                    <a:pt x="798" y="2477"/>
                    <a:pt x="381" y="3192"/>
                  </a:cubicBezTo>
                  <a:cubicBezTo>
                    <a:pt x="84" y="3692"/>
                    <a:pt x="84" y="4216"/>
                    <a:pt x="346" y="4728"/>
                  </a:cubicBezTo>
                  <a:cubicBezTo>
                    <a:pt x="727" y="5490"/>
                    <a:pt x="1155" y="6240"/>
                    <a:pt x="1548" y="7002"/>
                  </a:cubicBezTo>
                  <a:cubicBezTo>
                    <a:pt x="2096" y="8038"/>
                    <a:pt x="2667" y="9062"/>
                    <a:pt x="3179" y="10121"/>
                  </a:cubicBezTo>
                  <a:cubicBezTo>
                    <a:pt x="3536" y="10871"/>
                    <a:pt x="4167" y="11252"/>
                    <a:pt x="4977" y="11383"/>
                  </a:cubicBezTo>
                  <a:cubicBezTo>
                    <a:pt x="5054" y="11395"/>
                    <a:pt x="5132" y="11398"/>
                    <a:pt x="5211" y="11398"/>
                  </a:cubicBezTo>
                  <a:cubicBezTo>
                    <a:pt x="5290" y="11398"/>
                    <a:pt x="5370" y="11395"/>
                    <a:pt x="5453" y="11395"/>
                  </a:cubicBezTo>
                  <a:lnTo>
                    <a:pt x="9537" y="11395"/>
                  </a:lnTo>
                  <a:lnTo>
                    <a:pt x="9537" y="8847"/>
                  </a:lnTo>
                  <a:lnTo>
                    <a:pt x="9537" y="6323"/>
                  </a:lnTo>
                  <a:lnTo>
                    <a:pt x="4048" y="6323"/>
                  </a:lnTo>
                  <a:cubicBezTo>
                    <a:pt x="4644" y="5311"/>
                    <a:pt x="5215" y="4311"/>
                    <a:pt x="5799" y="3299"/>
                  </a:cubicBezTo>
                  <a:cubicBezTo>
                    <a:pt x="6442" y="3692"/>
                    <a:pt x="7073" y="4073"/>
                    <a:pt x="7716" y="4466"/>
                  </a:cubicBezTo>
                  <a:lnTo>
                    <a:pt x="7716" y="4454"/>
                  </a:lnTo>
                  <a:cubicBezTo>
                    <a:pt x="7716" y="4442"/>
                    <a:pt x="7716" y="4442"/>
                    <a:pt x="7704" y="4430"/>
                  </a:cubicBezTo>
                  <a:cubicBezTo>
                    <a:pt x="6799" y="2977"/>
                    <a:pt x="5894" y="1513"/>
                    <a:pt x="4989" y="49"/>
                  </a:cubicBezTo>
                  <a:cubicBezTo>
                    <a:pt x="4989" y="25"/>
                    <a:pt x="4977" y="13"/>
                    <a:pt x="4965" y="13"/>
                  </a:cubicBezTo>
                  <a:cubicBezTo>
                    <a:pt x="4941" y="13"/>
                    <a:pt x="4929" y="1"/>
                    <a:pt x="491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45"/>
            <p:cNvSpPr/>
            <p:nvPr/>
          </p:nvSpPr>
          <p:spPr>
            <a:xfrm>
              <a:off x="4998525" y="4106300"/>
              <a:ext cx="378350" cy="244675"/>
            </a:xfrm>
            <a:custGeom>
              <a:rect b="b" l="l" r="r" t="t"/>
              <a:pathLst>
                <a:path extrusionOk="0" h="9787" w="15134">
                  <a:moveTo>
                    <a:pt x="14276" y="0"/>
                  </a:moveTo>
                  <a:lnTo>
                    <a:pt x="7216" y="1834"/>
                  </a:lnTo>
                  <a:cubicBezTo>
                    <a:pt x="4394" y="4024"/>
                    <a:pt x="1489" y="6358"/>
                    <a:pt x="1" y="9608"/>
                  </a:cubicBezTo>
                  <a:lnTo>
                    <a:pt x="370" y="9787"/>
                  </a:lnTo>
                  <a:cubicBezTo>
                    <a:pt x="5287" y="7430"/>
                    <a:pt x="10216" y="5072"/>
                    <a:pt x="15134" y="2727"/>
                  </a:cubicBezTo>
                  <a:cubicBezTo>
                    <a:pt x="14895" y="1810"/>
                    <a:pt x="14610" y="905"/>
                    <a:pt x="14288" y="12"/>
                  </a:cubicBezTo>
                  <a:lnTo>
                    <a:pt x="1427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45"/>
            <p:cNvSpPr/>
            <p:nvPr/>
          </p:nvSpPr>
          <p:spPr>
            <a:xfrm>
              <a:off x="4280875" y="4232200"/>
              <a:ext cx="432825" cy="110750"/>
            </a:xfrm>
            <a:custGeom>
              <a:rect b="b" l="l" r="r" t="t"/>
              <a:pathLst>
                <a:path extrusionOk="0" h="4430" w="17313">
                  <a:moveTo>
                    <a:pt x="9871" y="0"/>
                  </a:moveTo>
                  <a:lnTo>
                    <a:pt x="9871" y="12"/>
                  </a:lnTo>
                  <a:cubicBezTo>
                    <a:pt x="6251" y="512"/>
                    <a:pt x="2787" y="2060"/>
                    <a:pt x="1" y="4430"/>
                  </a:cubicBezTo>
                  <a:cubicBezTo>
                    <a:pt x="5775" y="4275"/>
                    <a:pt x="11550" y="4132"/>
                    <a:pt x="17312" y="3977"/>
                  </a:cubicBezTo>
                  <a:cubicBezTo>
                    <a:pt x="17253" y="2655"/>
                    <a:pt x="17158" y="1322"/>
                    <a:pt x="1703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45"/>
            <p:cNvSpPr/>
            <p:nvPr/>
          </p:nvSpPr>
          <p:spPr>
            <a:xfrm>
              <a:off x="3910300" y="1464575"/>
              <a:ext cx="358100" cy="354850"/>
            </a:xfrm>
            <a:custGeom>
              <a:rect b="b" l="l" r="r" t="t"/>
              <a:pathLst>
                <a:path extrusionOk="0" h="14194" w="14324">
                  <a:moveTo>
                    <a:pt x="11724" y="1"/>
                  </a:moveTo>
                  <a:cubicBezTo>
                    <a:pt x="10776" y="1"/>
                    <a:pt x="9840" y="387"/>
                    <a:pt x="9133" y="1001"/>
                  </a:cubicBezTo>
                  <a:cubicBezTo>
                    <a:pt x="8311" y="1716"/>
                    <a:pt x="7775" y="2728"/>
                    <a:pt x="7561" y="3788"/>
                  </a:cubicBezTo>
                  <a:lnTo>
                    <a:pt x="7478" y="3883"/>
                  </a:lnTo>
                  <a:cubicBezTo>
                    <a:pt x="6477" y="3073"/>
                    <a:pt x="5406" y="2311"/>
                    <a:pt x="4168" y="2037"/>
                  </a:cubicBezTo>
                  <a:cubicBezTo>
                    <a:pt x="3895" y="1977"/>
                    <a:pt x="3611" y="1946"/>
                    <a:pt x="3327" y="1946"/>
                  </a:cubicBezTo>
                  <a:cubicBezTo>
                    <a:pt x="2272" y="1946"/>
                    <a:pt x="1209" y="2368"/>
                    <a:pt x="655" y="3240"/>
                  </a:cubicBezTo>
                  <a:cubicBezTo>
                    <a:pt x="0" y="4288"/>
                    <a:pt x="215" y="5657"/>
                    <a:pt x="762" y="6764"/>
                  </a:cubicBezTo>
                  <a:cubicBezTo>
                    <a:pt x="1429" y="8121"/>
                    <a:pt x="2525" y="9217"/>
                    <a:pt x="3679" y="10181"/>
                  </a:cubicBezTo>
                  <a:cubicBezTo>
                    <a:pt x="5537" y="11729"/>
                    <a:pt x="7585" y="13039"/>
                    <a:pt x="9728" y="14194"/>
                  </a:cubicBezTo>
                  <a:cubicBezTo>
                    <a:pt x="11264" y="10896"/>
                    <a:pt x="13514" y="7848"/>
                    <a:pt x="14121" y="4276"/>
                  </a:cubicBezTo>
                  <a:cubicBezTo>
                    <a:pt x="14276" y="3395"/>
                    <a:pt x="14324" y="2478"/>
                    <a:pt x="14062" y="1632"/>
                  </a:cubicBezTo>
                  <a:cubicBezTo>
                    <a:pt x="13931" y="1216"/>
                    <a:pt x="13716" y="799"/>
                    <a:pt x="13383" y="525"/>
                  </a:cubicBezTo>
                  <a:cubicBezTo>
                    <a:pt x="13038" y="216"/>
                    <a:pt x="12585" y="73"/>
                    <a:pt x="12133" y="25"/>
                  </a:cubicBezTo>
                  <a:cubicBezTo>
                    <a:pt x="11997" y="9"/>
                    <a:pt x="11860" y="1"/>
                    <a:pt x="11724" y="1"/>
                  </a:cubicBez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45"/>
            <p:cNvSpPr/>
            <p:nvPr/>
          </p:nvSpPr>
          <p:spPr>
            <a:xfrm>
              <a:off x="4680625" y="1385725"/>
              <a:ext cx="127125" cy="183375"/>
            </a:xfrm>
            <a:custGeom>
              <a:rect b="b" l="l" r="r" t="t"/>
              <a:pathLst>
                <a:path extrusionOk="0" h="7335" w="5085">
                  <a:moveTo>
                    <a:pt x="5037" y="0"/>
                  </a:moveTo>
                  <a:cubicBezTo>
                    <a:pt x="5037" y="0"/>
                    <a:pt x="2180" y="905"/>
                    <a:pt x="679" y="1346"/>
                  </a:cubicBezTo>
                  <a:lnTo>
                    <a:pt x="679" y="1357"/>
                  </a:lnTo>
                  <a:cubicBezTo>
                    <a:pt x="525" y="2596"/>
                    <a:pt x="358" y="3834"/>
                    <a:pt x="191" y="5072"/>
                  </a:cubicBezTo>
                  <a:cubicBezTo>
                    <a:pt x="120" y="5525"/>
                    <a:pt x="60" y="5977"/>
                    <a:pt x="1" y="6430"/>
                  </a:cubicBezTo>
                  <a:cubicBezTo>
                    <a:pt x="263" y="6727"/>
                    <a:pt x="513" y="7037"/>
                    <a:pt x="775" y="7334"/>
                  </a:cubicBezTo>
                  <a:cubicBezTo>
                    <a:pt x="2251" y="4929"/>
                    <a:pt x="3692" y="2489"/>
                    <a:pt x="5085" y="24"/>
                  </a:cubicBezTo>
                  <a:lnTo>
                    <a:pt x="5037" y="0"/>
                  </a:lnTo>
                  <a:close/>
                </a:path>
              </a:pathLst>
            </a:custGeom>
            <a:solidFill>
              <a:srgbClr val="ED8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45"/>
            <p:cNvSpPr/>
            <p:nvPr/>
          </p:nvSpPr>
          <p:spPr>
            <a:xfrm>
              <a:off x="4515725" y="1069100"/>
              <a:ext cx="401275" cy="586325"/>
            </a:xfrm>
            <a:custGeom>
              <a:rect b="b" l="l" r="r" t="t"/>
              <a:pathLst>
                <a:path extrusionOk="0" h="23453" w="16051">
                  <a:moveTo>
                    <a:pt x="10569" y="0"/>
                  </a:moveTo>
                  <a:cubicBezTo>
                    <a:pt x="10460" y="0"/>
                    <a:pt x="10347" y="15"/>
                    <a:pt x="10240" y="33"/>
                  </a:cubicBezTo>
                  <a:cubicBezTo>
                    <a:pt x="7442" y="473"/>
                    <a:pt x="4632" y="926"/>
                    <a:pt x="1822" y="1366"/>
                  </a:cubicBezTo>
                  <a:cubicBezTo>
                    <a:pt x="1215" y="1461"/>
                    <a:pt x="608" y="1557"/>
                    <a:pt x="1" y="1604"/>
                  </a:cubicBezTo>
                  <a:lnTo>
                    <a:pt x="1" y="1664"/>
                  </a:lnTo>
                  <a:cubicBezTo>
                    <a:pt x="346" y="4962"/>
                    <a:pt x="691" y="8248"/>
                    <a:pt x="1275" y="11510"/>
                  </a:cubicBezTo>
                  <a:cubicBezTo>
                    <a:pt x="1418" y="12248"/>
                    <a:pt x="1560" y="13010"/>
                    <a:pt x="1953" y="13653"/>
                  </a:cubicBezTo>
                  <a:cubicBezTo>
                    <a:pt x="2108" y="13915"/>
                    <a:pt x="2322" y="14165"/>
                    <a:pt x="2584" y="14296"/>
                  </a:cubicBezTo>
                  <a:cubicBezTo>
                    <a:pt x="2894" y="14451"/>
                    <a:pt x="3239" y="14463"/>
                    <a:pt x="3585" y="14463"/>
                  </a:cubicBezTo>
                  <a:cubicBezTo>
                    <a:pt x="4811" y="14451"/>
                    <a:pt x="6037" y="14308"/>
                    <a:pt x="7228" y="14034"/>
                  </a:cubicBezTo>
                  <a:cubicBezTo>
                    <a:pt x="7252" y="14022"/>
                    <a:pt x="7264" y="14022"/>
                    <a:pt x="7275" y="14011"/>
                  </a:cubicBezTo>
                  <a:cubicBezTo>
                    <a:pt x="8776" y="13570"/>
                    <a:pt x="11633" y="12665"/>
                    <a:pt x="11633" y="12665"/>
                  </a:cubicBezTo>
                  <a:lnTo>
                    <a:pt x="11681" y="12689"/>
                  </a:lnTo>
                  <a:cubicBezTo>
                    <a:pt x="10288" y="15154"/>
                    <a:pt x="8847" y="17594"/>
                    <a:pt x="7371" y="19999"/>
                  </a:cubicBezTo>
                  <a:cubicBezTo>
                    <a:pt x="8073" y="20845"/>
                    <a:pt x="8776" y="21678"/>
                    <a:pt x="9478" y="22512"/>
                  </a:cubicBezTo>
                  <a:cubicBezTo>
                    <a:pt x="9776" y="22857"/>
                    <a:pt x="10073" y="23214"/>
                    <a:pt x="10443" y="23452"/>
                  </a:cubicBezTo>
                  <a:cubicBezTo>
                    <a:pt x="12395" y="22071"/>
                    <a:pt x="14264" y="20583"/>
                    <a:pt x="16050" y="19011"/>
                  </a:cubicBezTo>
                  <a:lnTo>
                    <a:pt x="16027" y="18987"/>
                  </a:lnTo>
                  <a:cubicBezTo>
                    <a:pt x="15943" y="18654"/>
                    <a:pt x="15848" y="18321"/>
                    <a:pt x="15753" y="17987"/>
                  </a:cubicBezTo>
                  <a:cubicBezTo>
                    <a:pt x="14848" y="14689"/>
                    <a:pt x="14014" y="11367"/>
                    <a:pt x="13252" y="8034"/>
                  </a:cubicBezTo>
                  <a:cubicBezTo>
                    <a:pt x="13633" y="7569"/>
                    <a:pt x="13991" y="7093"/>
                    <a:pt x="14217" y="6533"/>
                  </a:cubicBezTo>
                  <a:cubicBezTo>
                    <a:pt x="14479" y="5902"/>
                    <a:pt x="14514" y="5129"/>
                    <a:pt x="14157" y="4533"/>
                  </a:cubicBezTo>
                  <a:cubicBezTo>
                    <a:pt x="14014" y="4307"/>
                    <a:pt x="13800" y="4105"/>
                    <a:pt x="13550" y="4033"/>
                  </a:cubicBezTo>
                  <a:cubicBezTo>
                    <a:pt x="13473" y="4010"/>
                    <a:pt x="13396" y="3997"/>
                    <a:pt x="13319" y="3997"/>
                  </a:cubicBezTo>
                  <a:cubicBezTo>
                    <a:pt x="13277" y="3997"/>
                    <a:pt x="13235" y="4001"/>
                    <a:pt x="13193" y="4009"/>
                  </a:cubicBezTo>
                  <a:cubicBezTo>
                    <a:pt x="12967" y="4057"/>
                    <a:pt x="12776" y="4224"/>
                    <a:pt x="12621" y="4390"/>
                  </a:cubicBezTo>
                  <a:cubicBezTo>
                    <a:pt x="12205" y="4795"/>
                    <a:pt x="11859" y="5271"/>
                    <a:pt x="11586" y="5783"/>
                  </a:cubicBezTo>
                  <a:lnTo>
                    <a:pt x="11514" y="5748"/>
                  </a:lnTo>
                  <a:cubicBezTo>
                    <a:pt x="11419" y="4045"/>
                    <a:pt x="11300" y="2331"/>
                    <a:pt x="11169" y="628"/>
                  </a:cubicBezTo>
                  <a:cubicBezTo>
                    <a:pt x="11145" y="473"/>
                    <a:pt x="11133" y="307"/>
                    <a:pt x="11038" y="176"/>
                  </a:cubicBezTo>
                  <a:cubicBezTo>
                    <a:pt x="10926" y="41"/>
                    <a:pt x="10753" y="0"/>
                    <a:pt x="10569" y="0"/>
                  </a:cubicBezTo>
                  <a:close/>
                </a:path>
              </a:pathLst>
            </a:custGeom>
            <a:solidFill>
              <a:srgbClr val="FBB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45"/>
            <p:cNvSpPr/>
            <p:nvPr/>
          </p:nvSpPr>
          <p:spPr>
            <a:xfrm>
              <a:off x="4397550" y="988325"/>
              <a:ext cx="457525" cy="225375"/>
            </a:xfrm>
            <a:custGeom>
              <a:rect b="b" l="l" r="r" t="t"/>
              <a:pathLst>
                <a:path extrusionOk="0" h="9015" w="18301">
                  <a:moveTo>
                    <a:pt x="16256" y="0"/>
                  </a:moveTo>
                  <a:cubicBezTo>
                    <a:pt x="16049" y="0"/>
                    <a:pt x="15834" y="72"/>
                    <a:pt x="15634" y="144"/>
                  </a:cubicBezTo>
                  <a:cubicBezTo>
                    <a:pt x="12231" y="1376"/>
                    <a:pt x="8621" y="2010"/>
                    <a:pt x="5002" y="2010"/>
                  </a:cubicBezTo>
                  <a:cubicBezTo>
                    <a:pt x="4633" y="2010"/>
                    <a:pt x="4264" y="2003"/>
                    <a:pt x="3894" y="1990"/>
                  </a:cubicBezTo>
                  <a:cubicBezTo>
                    <a:pt x="3063" y="1959"/>
                    <a:pt x="2232" y="1902"/>
                    <a:pt x="1401" y="1902"/>
                  </a:cubicBezTo>
                  <a:cubicBezTo>
                    <a:pt x="1267" y="1902"/>
                    <a:pt x="1134" y="1903"/>
                    <a:pt x="1001" y="1906"/>
                  </a:cubicBezTo>
                  <a:cubicBezTo>
                    <a:pt x="763" y="1906"/>
                    <a:pt x="501" y="1930"/>
                    <a:pt x="311" y="2073"/>
                  </a:cubicBezTo>
                  <a:cubicBezTo>
                    <a:pt x="84" y="2240"/>
                    <a:pt x="1" y="2573"/>
                    <a:pt x="60" y="2859"/>
                  </a:cubicBezTo>
                  <a:cubicBezTo>
                    <a:pt x="108" y="3145"/>
                    <a:pt x="299" y="3395"/>
                    <a:pt x="489" y="3597"/>
                  </a:cubicBezTo>
                  <a:cubicBezTo>
                    <a:pt x="1227" y="4383"/>
                    <a:pt x="2299" y="4752"/>
                    <a:pt x="3370" y="4847"/>
                  </a:cubicBezTo>
                  <a:cubicBezTo>
                    <a:pt x="3560" y="4862"/>
                    <a:pt x="3749" y="4869"/>
                    <a:pt x="3939" y="4869"/>
                  </a:cubicBezTo>
                  <a:cubicBezTo>
                    <a:pt x="4202" y="4869"/>
                    <a:pt x="4465" y="4856"/>
                    <a:pt x="4728" y="4835"/>
                  </a:cubicBezTo>
                  <a:cubicBezTo>
                    <a:pt x="5335" y="4788"/>
                    <a:pt x="5942" y="4692"/>
                    <a:pt x="6549" y="4597"/>
                  </a:cubicBezTo>
                  <a:cubicBezTo>
                    <a:pt x="9359" y="4157"/>
                    <a:pt x="12169" y="3704"/>
                    <a:pt x="14967" y="3264"/>
                  </a:cubicBezTo>
                  <a:cubicBezTo>
                    <a:pt x="15074" y="3246"/>
                    <a:pt x="15187" y="3231"/>
                    <a:pt x="15296" y="3231"/>
                  </a:cubicBezTo>
                  <a:cubicBezTo>
                    <a:pt x="15480" y="3231"/>
                    <a:pt x="15653" y="3272"/>
                    <a:pt x="15765" y="3407"/>
                  </a:cubicBezTo>
                  <a:cubicBezTo>
                    <a:pt x="15860" y="3538"/>
                    <a:pt x="15872" y="3704"/>
                    <a:pt x="15896" y="3859"/>
                  </a:cubicBezTo>
                  <a:cubicBezTo>
                    <a:pt x="16027" y="5562"/>
                    <a:pt x="16146" y="7276"/>
                    <a:pt x="16241" y="8979"/>
                  </a:cubicBezTo>
                  <a:lnTo>
                    <a:pt x="16313" y="9014"/>
                  </a:lnTo>
                  <a:cubicBezTo>
                    <a:pt x="16586" y="8502"/>
                    <a:pt x="16932" y="8026"/>
                    <a:pt x="17348" y="7621"/>
                  </a:cubicBezTo>
                  <a:cubicBezTo>
                    <a:pt x="17503" y="7455"/>
                    <a:pt x="17694" y="7288"/>
                    <a:pt x="17920" y="7240"/>
                  </a:cubicBezTo>
                  <a:cubicBezTo>
                    <a:pt x="17962" y="7232"/>
                    <a:pt x="18004" y="7228"/>
                    <a:pt x="18046" y="7228"/>
                  </a:cubicBezTo>
                  <a:cubicBezTo>
                    <a:pt x="18123" y="7228"/>
                    <a:pt x="18200" y="7241"/>
                    <a:pt x="18277" y="7264"/>
                  </a:cubicBezTo>
                  <a:lnTo>
                    <a:pt x="18301" y="7181"/>
                  </a:lnTo>
                  <a:cubicBezTo>
                    <a:pt x="17884" y="5121"/>
                    <a:pt x="17479" y="3061"/>
                    <a:pt x="17063" y="990"/>
                  </a:cubicBezTo>
                  <a:cubicBezTo>
                    <a:pt x="16991" y="632"/>
                    <a:pt x="16884" y="216"/>
                    <a:pt x="16551" y="61"/>
                  </a:cubicBezTo>
                  <a:cubicBezTo>
                    <a:pt x="16457" y="18"/>
                    <a:pt x="16357" y="0"/>
                    <a:pt x="16256" y="0"/>
                  </a:cubicBez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45"/>
            <p:cNvSpPr/>
            <p:nvPr/>
          </p:nvSpPr>
          <p:spPr>
            <a:xfrm>
              <a:off x="4231775" y="1512225"/>
              <a:ext cx="953400" cy="989825"/>
            </a:xfrm>
            <a:custGeom>
              <a:rect b="b" l="l" r="r" t="t"/>
              <a:pathLst>
                <a:path extrusionOk="0" h="39593" w="38136">
                  <a:moveTo>
                    <a:pt x="18133" y="0"/>
                  </a:moveTo>
                  <a:lnTo>
                    <a:pt x="18133" y="0"/>
                  </a:lnTo>
                  <a:cubicBezTo>
                    <a:pt x="16574" y="298"/>
                    <a:pt x="15014" y="643"/>
                    <a:pt x="13454" y="1036"/>
                  </a:cubicBezTo>
                  <a:cubicBezTo>
                    <a:pt x="11728" y="1524"/>
                    <a:pt x="10049" y="2274"/>
                    <a:pt x="8680" y="3453"/>
                  </a:cubicBezTo>
                  <a:cubicBezTo>
                    <a:pt x="7323" y="4632"/>
                    <a:pt x="6584" y="6061"/>
                    <a:pt x="6037" y="7620"/>
                  </a:cubicBezTo>
                  <a:cubicBezTo>
                    <a:pt x="5691" y="9013"/>
                    <a:pt x="5346" y="10394"/>
                    <a:pt x="5025" y="11787"/>
                  </a:cubicBezTo>
                  <a:lnTo>
                    <a:pt x="5013" y="11787"/>
                  </a:lnTo>
                  <a:lnTo>
                    <a:pt x="5001" y="11883"/>
                  </a:lnTo>
                  <a:cubicBezTo>
                    <a:pt x="4941" y="12097"/>
                    <a:pt x="4894" y="12311"/>
                    <a:pt x="4846" y="12538"/>
                  </a:cubicBezTo>
                  <a:lnTo>
                    <a:pt x="4858" y="12538"/>
                  </a:lnTo>
                  <a:lnTo>
                    <a:pt x="2941" y="21622"/>
                  </a:lnTo>
                  <a:lnTo>
                    <a:pt x="0" y="23039"/>
                  </a:lnTo>
                  <a:cubicBezTo>
                    <a:pt x="0" y="23039"/>
                    <a:pt x="381" y="24087"/>
                    <a:pt x="2608" y="26480"/>
                  </a:cubicBezTo>
                  <a:cubicBezTo>
                    <a:pt x="2608" y="26480"/>
                    <a:pt x="3108" y="27158"/>
                    <a:pt x="3513" y="28075"/>
                  </a:cubicBezTo>
                  <a:lnTo>
                    <a:pt x="10216" y="23801"/>
                  </a:lnTo>
                  <a:cubicBezTo>
                    <a:pt x="10216" y="23801"/>
                    <a:pt x="10728" y="31516"/>
                    <a:pt x="10418" y="37624"/>
                  </a:cubicBezTo>
                  <a:cubicBezTo>
                    <a:pt x="10418" y="37624"/>
                    <a:pt x="15476" y="39593"/>
                    <a:pt x="22762" y="39593"/>
                  </a:cubicBezTo>
                  <a:cubicBezTo>
                    <a:pt x="26463" y="39593"/>
                    <a:pt x="30739" y="39085"/>
                    <a:pt x="35219" y="37553"/>
                  </a:cubicBezTo>
                  <a:lnTo>
                    <a:pt x="34088" y="18431"/>
                  </a:lnTo>
                  <a:lnTo>
                    <a:pt x="36409" y="12538"/>
                  </a:lnTo>
                  <a:cubicBezTo>
                    <a:pt x="36564" y="12133"/>
                    <a:pt x="36719" y="11728"/>
                    <a:pt x="36874" y="11335"/>
                  </a:cubicBezTo>
                  <a:cubicBezTo>
                    <a:pt x="36874" y="11335"/>
                    <a:pt x="36874" y="11323"/>
                    <a:pt x="36886" y="11323"/>
                  </a:cubicBezTo>
                  <a:cubicBezTo>
                    <a:pt x="37005" y="11002"/>
                    <a:pt x="37136" y="10668"/>
                    <a:pt x="37267" y="10347"/>
                  </a:cubicBezTo>
                  <a:cubicBezTo>
                    <a:pt x="37374" y="10073"/>
                    <a:pt x="37481" y="9799"/>
                    <a:pt x="37576" y="9537"/>
                  </a:cubicBezTo>
                  <a:cubicBezTo>
                    <a:pt x="37576" y="9525"/>
                    <a:pt x="37588" y="9525"/>
                    <a:pt x="37588" y="9525"/>
                  </a:cubicBezTo>
                  <a:cubicBezTo>
                    <a:pt x="38136" y="7108"/>
                    <a:pt x="37422" y="4346"/>
                    <a:pt x="35755" y="2536"/>
                  </a:cubicBezTo>
                  <a:cubicBezTo>
                    <a:pt x="35421" y="2167"/>
                    <a:pt x="34695" y="1679"/>
                    <a:pt x="34088" y="1453"/>
                  </a:cubicBezTo>
                  <a:cubicBezTo>
                    <a:pt x="31790" y="917"/>
                    <a:pt x="29456" y="512"/>
                    <a:pt x="27111" y="250"/>
                  </a:cubicBezTo>
                  <a:lnTo>
                    <a:pt x="27111" y="250"/>
                  </a:lnTo>
                  <a:cubicBezTo>
                    <a:pt x="27206" y="584"/>
                    <a:pt x="27301" y="917"/>
                    <a:pt x="27385" y="1250"/>
                  </a:cubicBezTo>
                  <a:lnTo>
                    <a:pt x="27408" y="1274"/>
                  </a:lnTo>
                  <a:cubicBezTo>
                    <a:pt x="25622" y="2846"/>
                    <a:pt x="23753" y="4334"/>
                    <a:pt x="21801" y="5703"/>
                  </a:cubicBezTo>
                  <a:cubicBezTo>
                    <a:pt x="21431" y="5477"/>
                    <a:pt x="21134" y="5120"/>
                    <a:pt x="20836" y="4775"/>
                  </a:cubicBezTo>
                  <a:cubicBezTo>
                    <a:pt x="20134" y="3941"/>
                    <a:pt x="19431" y="3108"/>
                    <a:pt x="18729" y="2263"/>
                  </a:cubicBezTo>
                  <a:cubicBezTo>
                    <a:pt x="18467" y="1965"/>
                    <a:pt x="18217" y="1655"/>
                    <a:pt x="17955" y="1358"/>
                  </a:cubicBezTo>
                  <a:cubicBezTo>
                    <a:pt x="18014" y="905"/>
                    <a:pt x="18074" y="453"/>
                    <a:pt x="18133" y="0"/>
                  </a:cubicBezTo>
                  <a:close/>
                </a:path>
              </a:pathLst>
            </a:custGeom>
            <a:solidFill>
              <a:srgbClr val="40B4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45"/>
            <p:cNvSpPr/>
            <p:nvPr/>
          </p:nvSpPr>
          <p:spPr>
            <a:xfrm>
              <a:off x="4487150" y="2449825"/>
              <a:ext cx="889725" cy="1782400"/>
            </a:xfrm>
            <a:custGeom>
              <a:rect b="b" l="l" r="r" t="t"/>
              <a:pathLst>
                <a:path extrusionOk="0" h="71296" w="35589">
                  <a:moveTo>
                    <a:pt x="215" y="1"/>
                  </a:moveTo>
                  <a:cubicBezTo>
                    <a:pt x="203" y="144"/>
                    <a:pt x="203" y="287"/>
                    <a:pt x="191" y="430"/>
                  </a:cubicBezTo>
                  <a:lnTo>
                    <a:pt x="167" y="6645"/>
                  </a:lnTo>
                  <a:lnTo>
                    <a:pt x="1" y="71295"/>
                  </a:lnTo>
                  <a:lnTo>
                    <a:pt x="9526" y="71295"/>
                  </a:lnTo>
                  <a:lnTo>
                    <a:pt x="10585" y="23194"/>
                  </a:lnTo>
                  <a:lnTo>
                    <a:pt x="11657" y="33136"/>
                  </a:lnTo>
                  <a:lnTo>
                    <a:pt x="25206" y="68736"/>
                  </a:lnTo>
                  <a:lnTo>
                    <a:pt x="27671" y="68093"/>
                  </a:lnTo>
                  <a:lnTo>
                    <a:pt x="34731" y="66259"/>
                  </a:lnTo>
                  <a:lnTo>
                    <a:pt x="35589" y="66033"/>
                  </a:lnTo>
                  <a:lnTo>
                    <a:pt x="23873" y="30433"/>
                  </a:lnTo>
                  <a:lnTo>
                    <a:pt x="25206" y="13"/>
                  </a:lnTo>
                  <a:lnTo>
                    <a:pt x="25206" y="13"/>
                  </a:lnTo>
                  <a:cubicBezTo>
                    <a:pt x="25135" y="25"/>
                    <a:pt x="25075" y="49"/>
                    <a:pt x="25004" y="60"/>
                  </a:cubicBezTo>
                  <a:cubicBezTo>
                    <a:pt x="21020" y="1241"/>
                    <a:pt x="16867" y="1830"/>
                    <a:pt x="12714" y="1830"/>
                  </a:cubicBezTo>
                  <a:cubicBezTo>
                    <a:pt x="8488" y="1830"/>
                    <a:pt x="4262" y="1220"/>
                    <a:pt x="215" y="1"/>
                  </a:cubicBezTo>
                  <a:close/>
                </a:path>
              </a:pathLst>
            </a:custGeom>
            <a:solidFill>
              <a:srgbClr val="053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45"/>
            <p:cNvSpPr/>
            <p:nvPr/>
          </p:nvSpPr>
          <p:spPr>
            <a:xfrm>
              <a:off x="4037100" y="1853125"/>
              <a:ext cx="323875" cy="134775"/>
            </a:xfrm>
            <a:custGeom>
              <a:rect b="b" l="l" r="r" t="t"/>
              <a:pathLst>
                <a:path extrusionOk="0" h="5391" w="12955">
                  <a:moveTo>
                    <a:pt x="9798" y="1"/>
                  </a:moveTo>
                  <a:cubicBezTo>
                    <a:pt x="9640" y="1"/>
                    <a:pt x="9485" y="32"/>
                    <a:pt x="9335" y="56"/>
                  </a:cubicBezTo>
                  <a:cubicBezTo>
                    <a:pt x="6227" y="711"/>
                    <a:pt x="3108" y="1354"/>
                    <a:pt x="0" y="1997"/>
                  </a:cubicBezTo>
                  <a:lnTo>
                    <a:pt x="0" y="2021"/>
                  </a:lnTo>
                  <a:cubicBezTo>
                    <a:pt x="477" y="3164"/>
                    <a:pt x="1548" y="3997"/>
                    <a:pt x="2715" y="4367"/>
                  </a:cubicBezTo>
                  <a:cubicBezTo>
                    <a:pt x="3345" y="4570"/>
                    <a:pt x="4003" y="4655"/>
                    <a:pt x="4664" y="4655"/>
                  </a:cubicBezTo>
                  <a:cubicBezTo>
                    <a:pt x="5239" y="4655"/>
                    <a:pt x="5817" y="4591"/>
                    <a:pt x="6382" y="4486"/>
                  </a:cubicBezTo>
                  <a:cubicBezTo>
                    <a:pt x="7466" y="4283"/>
                    <a:pt x="8549" y="3914"/>
                    <a:pt x="9490" y="3331"/>
                  </a:cubicBezTo>
                  <a:lnTo>
                    <a:pt x="9502" y="3366"/>
                  </a:lnTo>
                  <a:cubicBezTo>
                    <a:pt x="10121" y="3962"/>
                    <a:pt x="10740" y="4557"/>
                    <a:pt x="11347" y="5152"/>
                  </a:cubicBezTo>
                  <a:cubicBezTo>
                    <a:pt x="11430" y="5236"/>
                    <a:pt x="11514" y="5319"/>
                    <a:pt x="11597" y="5390"/>
                  </a:cubicBezTo>
                  <a:cubicBezTo>
                    <a:pt x="12062" y="4200"/>
                    <a:pt x="12514" y="3009"/>
                    <a:pt x="12954" y="1807"/>
                  </a:cubicBezTo>
                  <a:lnTo>
                    <a:pt x="12800" y="1747"/>
                  </a:lnTo>
                  <a:cubicBezTo>
                    <a:pt x="12597" y="1616"/>
                    <a:pt x="12383" y="1485"/>
                    <a:pt x="12181" y="1342"/>
                  </a:cubicBezTo>
                  <a:cubicBezTo>
                    <a:pt x="11645" y="997"/>
                    <a:pt x="11109" y="640"/>
                    <a:pt x="10561" y="295"/>
                  </a:cubicBezTo>
                  <a:cubicBezTo>
                    <a:pt x="10383" y="176"/>
                    <a:pt x="10204" y="56"/>
                    <a:pt x="10002" y="21"/>
                  </a:cubicBezTo>
                  <a:cubicBezTo>
                    <a:pt x="9934" y="6"/>
                    <a:pt x="9866" y="1"/>
                    <a:pt x="9798" y="1"/>
                  </a:cubicBezTo>
                  <a:close/>
                </a:path>
              </a:pathLst>
            </a:custGeom>
            <a:solidFill>
              <a:srgbClr val="FBB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9" name="Google Shape;629;p45"/>
          <p:cNvSpPr txBox="1"/>
          <p:nvPr>
            <p:ph type="title"/>
          </p:nvPr>
        </p:nvSpPr>
        <p:spPr>
          <a:xfrm>
            <a:off x="717450" y="531265"/>
            <a:ext cx="7709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REVIEW</a:t>
            </a:r>
            <a:endParaRPr/>
          </a:p>
          <a:p>
            <a:pPr indent="0" lvl="0" marL="0" rtl="0" algn="l">
              <a:spcBef>
                <a:spcPts val="0"/>
              </a:spcBef>
              <a:spcAft>
                <a:spcPts val="0"/>
              </a:spcAft>
              <a:buNone/>
            </a:pPr>
            <a:r>
              <a:t/>
            </a:r>
            <a:endParaRPr/>
          </a:p>
        </p:txBody>
      </p:sp>
      <p:sp>
        <p:nvSpPr>
          <p:cNvPr id="630" name="Google Shape;630;p45"/>
          <p:cNvSpPr/>
          <p:nvPr/>
        </p:nvSpPr>
        <p:spPr>
          <a:xfrm>
            <a:off x="4855475" y="1103975"/>
            <a:ext cx="3311866" cy="3230914"/>
          </a:xfrm>
          <a:custGeom>
            <a:rect b="b" l="l" r="r" t="t"/>
            <a:pathLst>
              <a:path extrusionOk="0" h="49263" w="117515">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cxnSp>
        <p:nvCxnSpPr>
          <p:cNvPr id="631" name="Google Shape;631;p45"/>
          <p:cNvCxnSpPr/>
          <p:nvPr/>
        </p:nvCxnSpPr>
        <p:spPr>
          <a:xfrm>
            <a:off x="5548625" y="2667085"/>
            <a:ext cx="2231100" cy="0"/>
          </a:xfrm>
          <a:prstGeom prst="straightConnector1">
            <a:avLst/>
          </a:prstGeom>
          <a:noFill/>
          <a:ln cap="flat" cmpd="sng" w="9525">
            <a:solidFill>
              <a:schemeClr val="accent4"/>
            </a:solidFill>
            <a:prstDash val="solid"/>
            <a:round/>
            <a:headEnd len="med" w="med" type="none"/>
            <a:tailEnd len="med" w="med" type="none"/>
          </a:ln>
        </p:spPr>
      </p:cxnSp>
      <p:cxnSp>
        <p:nvCxnSpPr>
          <p:cNvPr id="632" name="Google Shape;632;p45"/>
          <p:cNvCxnSpPr/>
          <p:nvPr/>
        </p:nvCxnSpPr>
        <p:spPr>
          <a:xfrm>
            <a:off x="5548625" y="2968735"/>
            <a:ext cx="2231100" cy="0"/>
          </a:xfrm>
          <a:prstGeom prst="straightConnector1">
            <a:avLst/>
          </a:prstGeom>
          <a:noFill/>
          <a:ln cap="flat" cmpd="sng" w="9525">
            <a:solidFill>
              <a:schemeClr val="accent4"/>
            </a:solidFill>
            <a:prstDash val="solid"/>
            <a:round/>
            <a:headEnd len="med" w="med" type="none"/>
            <a:tailEnd len="med" w="med" type="none"/>
          </a:ln>
        </p:spPr>
      </p:cxnSp>
      <p:cxnSp>
        <p:nvCxnSpPr>
          <p:cNvPr id="633" name="Google Shape;633;p45"/>
          <p:cNvCxnSpPr/>
          <p:nvPr/>
        </p:nvCxnSpPr>
        <p:spPr>
          <a:xfrm>
            <a:off x="5548625" y="3425160"/>
            <a:ext cx="2231100" cy="0"/>
          </a:xfrm>
          <a:prstGeom prst="straightConnector1">
            <a:avLst/>
          </a:prstGeom>
          <a:noFill/>
          <a:ln cap="flat" cmpd="sng" w="9525">
            <a:solidFill>
              <a:schemeClr val="accent4"/>
            </a:solidFill>
            <a:prstDash val="solid"/>
            <a:round/>
            <a:headEnd len="med" w="med" type="none"/>
            <a:tailEnd len="med" w="med" type="none"/>
          </a:ln>
        </p:spPr>
      </p:cxnSp>
      <p:cxnSp>
        <p:nvCxnSpPr>
          <p:cNvPr id="634" name="Google Shape;634;p45"/>
          <p:cNvCxnSpPr/>
          <p:nvPr/>
        </p:nvCxnSpPr>
        <p:spPr>
          <a:xfrm>
            <a:off x="5548625" y="3726810"/>
            <a:ext cx="2231100" cy="0"/>
          </a:xfrm>
          <a:prstGeom prst="straightConnector1">
            <a:avLst/>
          </a:prstGeom>
          <a:noFill/>
          <a:ln cap="flat" cmpd="sng" w="9525">
            <a:solidFill>
              <a:schemeClr val="accent4"/>
            </a:solidFill>
            <a:prstDash val="solid"/>
            <a:round/>
            <a:headEnd len="med" w="med" type="none"/>
            <a:tailEnd len="med" w="med" type="none"/>
          </a:ln>
        </p:spPr>
      </p:cxnSp>
      <p:sp>
        <p:nvSpPr>
          <p:cNvPr id="635" name="Google Shape;635;p45"/>
          <p:cNvSpPr txBox="1"/>
          <p:nvPr/>
        </p:nvSpPr>
        <p:spPr>
          <a:xfrm>
            <a:off x="5291746" y="808616"/>
            <a:ext cx="2432400" cy="37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2"/>
                </a:solidFill>
                <a:latin typeface="Nanum Pen Script"/>
                <a:ea typeface="Nanum Pen Script"/>
                <a:cs typeface="Nanum Pen Script"/>
                <a:sym typeface="Nanum Pen Script"/>
              </a:rPr>
              <a:t>What Have You Learned?</a:t>
            </a:r>
            <a:endParaRPr b="1" sz="2000">
              <a:solidFill>
                <a:schemeClr val="lt2"/>
              </a:solidFill>
              <a:latin typeface="Nanum Pen Script"/>
              <a:ea typeface="Nanum Pen Script"/>
              <a:cs typeface="Nanum Pen Script"/>
              <a:sym typeface="Nanum Pen Script"/>
            </a:endParaRPr>
          </a:p>
        </p:txBody>
      </p:sp>
      <p:cxnSp>
        <p:nvCxnSpPr>
          <p:cNvPr id="636" name="Google Shape;636;p45"/>
          <p:cNvCxnSpPr/>
          <p:nvPr/>
        </p:nvCxnSpPr>
        <p:spPr>
          <a:xfrm>
            <a:off x="5548625" y="1905085"/>
            <a:ext cx="2231100" cy="0"/>
          </a:xfrm>
          <a:prstGeom prst="straightConnector1">
            <a:avLst/>
          </a:prstGeom>
          <a:noFill/>
          <a:ln cap="flat" cmpd="sng" w="9525">
            <a:solidFill>
              <a:schemeClr val="accent4"/>
            </a:solidFill>
            <a:prstDash val="solid"/>
            <a:round/>
            <a:headEnd len="med" w="med" type="none"/>
            <a:tailEnd len="med" w="med" type="none"/>
          </a:ln>
        </p:spPr>
      </p:cxnSp>
      <p:cxnSp>
        <p:nvCxnSpPr>
          <p:cNvPr id="637" name="Google Shape;637;p45"/>
          <p:cNvCxnSpPr/>
          <p:nvPr/>
        </p:nvCxnSpPr>
        <p:spPr>
          <a:xfrm>
            <a:off x="5548625" y="2206735"/>
            <a:ext cx="2231100" cy="0"/>
          </a:xfrm>
          <a:prstGeom prst="straightConnector1">
            <a:avLst/>
          </a:prstGeom>
          <a:noFill/>
          <a:ln cap="flat" cmpd="sng" w="9525">
            <a:solidFill>
              <a:schemeClr val="accent4"/>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46"/>
          <p:cNvSpPr txBox="1"/>
          <p:nvPr>
            <p:ph idx="2" type="title"/>
          </p:nvPr>
        </p:nvSpPr>
        <p:spPr>
          <a:xfrm>
            <a:off x="1891050" y="944050"/>
            <a:ext cx="5361900" cy="105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THANK YOU!</a:t>
            </a:r>
            <a:endParaRPr/>
          </a:p>
        </p:txBody>
      </p:sp>
      <p:sp>
        <p:nvSpPr>
          <p:cNvPr id="643" name="Google Shape;643;p46"/>
          <p:cNvSpPr txBox="1"/>
          <p:nvPr>
            <p:ph type="title"/>
          </p:nvPr>
        </p:nvSpPr>
        <p:spPr>
          <a:xfrm>
            <a:off x="85800" y="2602000"/>
            <a:ext cx="5361900" cy="657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If </a:t>
            </a:r>
            <a:r>
              <a:rPr lang="en"/>
              <a:t>you have any questions email thegreencauseinitiative@gmail.com</a:t>
            </a:r>
            <a:endParaRPr/>
          </a:p>
        </p:txBody>
      </p:sp>
      <p:grpSp>
        <p:nvGrpSpPr>
          <p:cNvPr id="644" name="Google Shape;644;p46"/>
          <p:cNvGrpSpPr/>
          <p:nvPr/>
        </p:nvGrpSpPr>
        <p:grpSpPr>
          <a:xfrm flipH="1">
            <a:off x="4348889" y="740518"/>
            <a:ext cx="446222" cy="77476"/>
            <a:chOff x="6146875" y="1767300"/>
            <a:chExt cx="331025" cy="57475"/>
          </a:xfrm>
        </p:grpSpPr>
        <p:sp>
          <p:nvSpPr>
            <p:cNvPr id="645" name="Google Shape;645;p46"/>
            <p:cNvSpPr/>
            <p:nvPr/>
          </p:nvSpPr>
          <p:spPr>
            <a:xfrm>
              <a:off x="6277250" y="1767300"/>
              <a:ext cx="74150" cy="57475"/>
            </a:xfrm>
            <a:custGeom>
              <a:rect b="b" l="l" r="r" t="t"/>
              <a:pathLst>
                <a:path extrusionOk="0" h="2299" w="2966">
                  <a:moveTo>
                    <a:pt x="1477" y="1"/>
                  </a:moveTo>
                  <a:cubicBezTo>
                    <a:pt x="1" y="1"/>
                    <a:pt x="1" y="2299"/>
                    <a:pt x="1477" y="2299"/>
                  </a:cubicBezTo>
                  <a:cubicBezTo>
                    <a:pt x="2966" y="2299"/>
                    <a:pt x="2966" y="1"/>
                    <a:pt x="1477" y="1"/>
                  </a:cubicBez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46"/>
            <p:cNvSpPr/>
            <p:nvPr/>
          </p:nvSpPr>
          <p:spPr>
            <a:xfrm>
              <a:off x="6146875" y="1767300"/>
              <a:ext cx="74150" cy="57475"/>
            </a:xfrm>
            <a:custGeom>
              <a:rect b="b" l="l" r="r" t="t"/>
              <a:pathLst>
                <a:path extrusionOk="0" h="2299" w="2966">
                  <a:moveTo>
                    <a:pt x="1477" y="1"/>
                  </a:moveTo>
                  <a:cubicBezTo>
                    <a:pt x="1" y="1"/>
                    <a:pt x="1" y="2299"/>
                    <a:pt x="1477" y="2299"/>
                  </a:cubicBezTo>
                  <a:cubicBezTo>
                    <a:pt x="2966" y="2299"/>
                    <a:pt x="2966" y="1"/>
                    <a:pt x="1477" y="1"/>
                  </a:cubicBez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46"/>
            <p:cNvSpPr/>
            <p:nvPr/>
          </p:nvSpPr>
          <p:spPr>
            <a:xfrm>
              <a:off x="6403775" y="1767300"/>
              <a:ext cx="74125" cy="57475"/>
            </a:xfrm>
            <a:custGeom>
              <a:rect b="b" l="l" r="r" t="t"/>
              <a:pathLst>
                <a:path extrusionOk="0" h="2299" w="2965">
                  <a:moveTo>
                    <a:pt x="1488" y="1"/>
                  </a:moveTo>
                  <a:cubicBezTo>
                    <a:pt x="0" y="1"/>
                    <a:pt x="0" y="2299"/>
                    <a:pt x="1488" y="2299"/>
                  </a:cubicBezTo>
                  <a:cubicBezTo>
                    <a:pt x="2965" y="2299"/>
                    <a:pt x="2965" y="1"/>
                    <a:pt x="1488" y="1"/>
                  </a:cubicBez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31"/>
          <p:cNvSpPr txBox="1"/>
          <p:nvPr>
            <p:ph type="title"/>
          </p:nvPr>
        </p:nvSpPr>
        <p:spPr>
          <a:xfrm>
            <a:off x="2672700" y="1304100"/>
            <a:ext cx="3798900" cy="724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AIR POLLUTION</a:t>
            </a:r>
            <a:endParaRPr/>
          </a:p>
        </p:txBody>
      </p:sp>
      <p:sp>
        <p:nvSpPr>
          <p:cNvPr id="404" name="Google Shape;404;p31"/>
          <p:cNvSpPr txBox="1"/>
          <p:nvPr>
            <p:ph idx="1" type="subTitle"/>
          </p:nvPr>
        </p:nvSpPr>
        <p:spPr>
          <a:xfrm>
            <a:off x="2785275" y="2083550"/>
            <a:ext cx="3573600" cy="14061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300"/>
              <a:t>Air pollution is caused by solid and liquid particles and certain gases that are suspended in the air. The solid and liquid particles suspended in our air are called </a:t>
            </a:r>
            <a:r>
              <a:rPr b="1" lang="en" sz="1300"/>
              <a:t>aerosols</a:t>
            </a:r>
            <a:endParaRPr b="1" sz="13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32"/>
          <p:cNvSpPr txBox="1"/>
          <p:nvPr>
            <p:ph type="title"/>
          </p:nvPr>
        </p:nvSpPr>
        <p:spPr>
          <a:xfrm>
            <a:off x="717525" y="548746"/>
            <a:ext cx="4604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53B5C"/>
                </a:solidFill>
              </a:rPr>
              <a:t>More about Aerosols</a:t>
            </a:r>
            <a:endParaRPr>
              <a:solidFill>
                <a:srgbClr val="053B5C"/>
              </a:solidFill>
            </a:endParaRPr>
          </a:p>
          <a:p>
            <a:pPr indent="0" lvl="0" marL="0" rtl="0" algn="l">
              <a:spcBef>
                <a:spcPts val="0"/>
              </a:spcBef>
              <a:spcAft>
                <a:spcPts val="0"/>
              </a:spcAft>
              <a:buNone/>
            </a:pPr>
            <a:r>
              <a:t/>
            </a:r>
            <a:endParaRPr/>
          </a:p>
        </p:txBody>
      </p:sp>
      <p:grpSp>
        <p:nvGrpSpPr>
          <p:cNvPr id="410" name="Google Shape;410;p32"/>
          <p:cNvGrpSpPr/>
          <p:nvPr/>
        </p:nvGrpSpPr>
        <p:grpSpPr>
          <a:xfrm flipH="1">
            <a:off x="809989" y="1172656"/>
            <a:ext cx="446222" cy="77476"/>
            <a:chOff x="6146875" y="1767300"/>
            <a:chExt cx="331025" cy="57475"/>
          </a:xfrm>
        </p:grpSpPr>
        <p:sp>
          <p:nvSpPr>
            <p:cNvPr id="411" name="Google Shape;411;p32"/>
            <p:cNvSpPr/>
            <p:nvPr/>
          </p:nvSpPr>
          <p:spPr>
            <a:xfrm>
              <a:off x="6277250" y="1767300"/>
              <a:ext cx="74150" cy="57475"/>
            </a:xfrm>
            <a:custGeom>
              <a:rect b="b" l="l" r="r" t="t"/>
              <a:pathLst>
                <a:path extrusionOk="0" h="2299" w="2966">
                  <a:moveTo>
                    <a:pt x="1477" y="1"/>
                  </a:moveTo>
                  <a:cubicBezTo>
                    <a:pt x="1" y="1"/>
                    <a:pt x="1" y="2299"/>
                    <a:pt x="1477" y="2299"/>
                  </a:cubicBezTo>
                  <a:cubicBezTo>
                    <a:pt x="2966" y="2299"/>
                    <a:pt x="2966" y="1"/>
                    <a:pt x="1477" y="1"/>
                  </a:cubicBez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2"/>
            <p:cNvSpPr/>
            <p:nvPr/>
          </p:nvSpPr>
          <p:spPr>
            <a:xfrm>
              <a:off x="6146875" y="1767300"/>
              <a:ext cx="74150" cy="57475"/>
            </a:xfrm>
            <a:custGeom>
              <a:rect b="b" l="l" r="r" t="t"/>
              <a:pathLst>
                <a:path extrusionOk="0" h="2299" w="2966">
                  <a:moveTo>
                    <a:pt x="1477" y="1"/>
                  </a:moveTo>
                  <a:cubicBezTo>
                    <a:pt x="1" y="1"/>
                    <a:pt x="1" y="2299"/>
                    <a:pt x="1477" y="2299"/>
                  </a:cubicBezTo>
                  <a:cubicBezTo>
                    <a:pt x="2966" y="2299"/>
                    <a:pt x="2966" y="1"/>
                    <a:pt x="1477" y="1"/>
                  </a:cubicBez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2"/>
            <p:cNvSpPr/>
            <p:nvPr/>
          </p:nvSpPr>
          <p:spPr>
            <a:xfrm>
              <a:off x="6403775" y="1767300"/>
              <a:ext cx="74125" cy="57475"/>
            </a:xfrm>
            <a:custGeom>
              <a:rect b="b" l="l" r="r" t="t"/>
              <a:pathLst>
                <a:path extrusionOk="0" h="2299" w="2965">
                  <a:moveTo>
                    <a:pt x="1488" y="1"/>
                  </a:moveTo>
                  <a:cubicBezTo>
                    <a:pt x="0" y="1"/>
                    <a:pt x="0" y="2299"/>
                    <a:pt x="1488" y="2299"/>
                  </a:cubicBezTo>
                  <a:cubicBezTo>
                    <a:pt x="2965" y="2299"/>
                    <a:pt x="2965" y="1"/>
                    <a:pt x="1488" y="1"/>
                  </a:cubicBez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14" name="Google Shape;414;p32"/>
          <p:cNvPicPr preferRelativeResize="0"/>
          <p:nvPr/>
        </p:nvPicPr>
        <p:blipFill>
          <a:blip r:embed="rId3">
            <a:alphaModFix/>
          </a:blip>
          <a:stretch>
            <a:fillRect/>
          </a:stretch>
        </p:blipFill>
        <p:spPr>
          <a:xfrm>
            <a:off x="36051" y="1301325"/>
            <a:ext cx="5285578" cy="3765976"/>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p33"/>
          <p:cNvPicPr preferRelativeResize="0"/>
          <p:nvPr/>
        </p:nvPicPr>
        <p:blipFill>
          <a:blip r:embed="rId3">
            <a:alphaModFix/>
          </a:blip>
          <a:stretch>
            <a:fillRect/>
          </a:stretch>
        </p:blipFill>
        <p:spPr>
          <a:xfrm>
            <a:off x="946925" y="152400"/>
            <a:ext cx="7148494" cy="4838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34"/>
          <p:cNvSpPr txBox="1"/>
          <p:nvPr>
            <p:ph type="title"/>
          </p:nvPr>
        </p:nvSpPr>
        <p:spPr>
          <a:xfrm>
            <a:off x="2602100" y="2302525"/>
            <a:ext cx="3798900" cy="724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900">
                <a:solidFill>
                  <a:schemeClr val="dk1"/>
                </a:solidFill>
              </a:rPr>
              <a:t>What is Ozone?</a:t>
            </a:r>
            <a:r>
              <a:rPr lang="en">
                <a:solidFill>
                  <a:schemeClr val="dk1"/>
                </a:solidFill>
              </a:rPr>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id="429" name="Google Shape;429;p35"/>
          <p:cNvPicPr preferRelativeResize="0"/>
          <p:nvPr/>
        </p:nvPicPr>
        <p:blipFill>
          <a:blip r:embed="rId3">
            <a:alphaModFix/>
          </a:blip>
          <a:stretch>
            <a:fillRect/>
          </a:stretch>
        </p:blipFill>
        <p:spPr>
          <a:xfrm>
            <a:off x="89675" y="79225"/>
            <a:ext cx="2241625" cy="2111250"/>
          </a:xfrm>
          <a:prstGeom prst="rect">
            <a:avLst/>
          </a:prstGeom>
          <a:noFill/>
          <a:ln>
            <a:noFill/>
          </a:ln>
        </p:spPr>
      </p:pic>
      <p:pic>
        <p:nvPicPr>
          <p:cNvPr id="430" name="Google Shape;430;p35"/>
          <p:cNvPicPr preferRelativeResize="0"/>
          <p:nvPr/>
        </p:nvPicPr>
        <p:blipFill>
          <a:blip r:embed="rId4">
            <a:alphaModFix/>
          </a:blip>
          <a:stretch>
            <a:fillRect/>
          </a:stretch>
        </p:blipFill>
        <p:spPr>
          <a:xfrm>
            <a:off x="2494150" y="180600"/>
            <a:ext cx="6266526" cy="4697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36"/>
          <p:cNvSpPr/>
          <p:nvPr/>
        </p:nvSpPr>
        <p:spPr>
          <a:xfrm>
            <a:off x="3993450" y="880600"/>
            <a:ext cx="4627180" cy="4021352"/>
          </a:xfrm>
          <a:custGeom>
            <a:rect b="b" l="l" r="r" t="t"/>
            <a:pathLst>
              <a:path extrusionOk="0" h="185937" w="233578">
                <a:moveTo>
                  <a:pt x="121779" y="0"/>
                </a:moveTo>
                <a:cubicBezTo>
                  <a:pt x="109175" y="0"/>
                  <a:pt x="96563" y="3745"/>
                  <a:pt x="85785" y="11250"/>
                </a:cubicBezTo>
                <a:cubicBezTo>
                  <a:pt x="76082" y="18013"/>
                  <a:pt x="74105" y="21668"/>
                  <a:pt x="58091" y="27753"/>
                </a:cubicBezTo>
                <a:cubicBezTo>
                  <a:pt x="39827" y="34694"/>
                  <a:pt x="14943" y="36361"/>
                  <a:pt x="6359" y="57578"/>
                </a:cubicBezTo>
                <a:cubicBezTo>
                  <a:pt x="1" y="73294"/>
                  <a:pt x="2644" y="100107"/>
                  <a:pt x="15038" y="121228"/>
                </a:cubicBezTo>
                <a:cubicBezTo>
                  <a:pt x="26290" y="140409"/>
                  <a:pt x="41982" y="141814"/>
                  <a:pt x="54067" y="146589"/>
                </a:cubicBezTo>
                <a:cubicBezTo>
                  <a:pt x="70891" y="153232"/>
                  <a:pt x="82225" y="165662"/>
                  <a:pt x="99561" y="173735"/>
                </a:cubicBezTo>
                <a:cubicBezTo>
                  <a:pt x="114733" y="180786"/>
                  <a:pt x="135375" y="185937"/>
                  <a:pt x="155204" y="185937"/>
                </a:cubicBezTo>
                <a:cubicBezTo>
                  <a:pt x="170496" y="185937"/>
                  <a:pt x="185305" y="182874"/>
                  <a:pt x="196752" y="175259"/>
                </a:cubicBezTo>
                <a:cubicBezTo>
                  <a:pt x="233578" y="150780"/>
                  <a:pt x="213194" y="117061"/>
                  <a:pt x="201347" y="87891"/>
                </a:cubicBezTo>
                <a:cubicBezTo>
                  <a:pt x="186560" y="51517"/>
                  <a:pt x="181512" y="36944"/>
                  <a:pt x="171296" y="24014"/>
                </a:cubicBezTo>
                <a:cubicBezTo>
                  <a:pt x="158656" y="8021"/>
                  <a:pt x="140226" y="0"/>
                  <a:pt x="121779" y="0"/>
                </a:cubicBez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6"/>
          <p:cNvSpPr txBox="1"/>
          <p:nvPr>
            <p:ph type="title"/>
          </p:nvPr>
        </p:nvSpPr>
        <p:spPr>
          <a:xfrm>
            <a:off x="717525" y="1535950"/>
            <a:ext cx="3349200" cy="207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WATER </a:t>
            </a:r>
            <a:endParaRPr/>
          </a:p>
          <a:p>
            <a:pPr indent="0" lvl="0" marL="0" rtl="0" algn="l">
              <a:spcBef>
                <a:spcPts val="0"/>
              </a:spcBef>
              <a:spcAft>
                <a:spcPts val="0"/>
              </a:spcAft>
              <a:buNone/>
            </a:pPr>
            <a:r>
              <a:rPr lang="en"/>
              <a:t>POLLUTION</a:t>
            </a:r>
            <a:endParaRPr/>
          </a:p>
        </p:txBody>
      </p:sp>
      <p:grpSp>
        <p:nvGrpSpPr>
          <p:cNvPr id="437" name="Google Shape;437;p36"/>
          <p:cNvGrpSpPr/>
          <p:nvPr/>
        </p:nvGrpSpPr>
        <p:grpSpPr>
          <a:xfrm>
            <a:off x="4584851" y="798716"/>
            <a:ext cx="3692747" cy="3689803"/>
            <a:chOff x="1736800" y="621675"/>
            <a:chExt cx="4451775" cy="4448225"/>
          </a:xfrm>
        </p:grpSpPr>
        <p:sp>
          <p:nvSpPr>
            <p:cNvPr id="438" name="Google Shape;438;p36"/>
            <p:cNvSpPr/>
            <p:nvPr/>
          </p:nvSpPr>
          <p:spPr>
            <a:xfrm>
              <a:off x="2950350" y="621675"/>
              <a:ext cx="3168575" cy="3683275"/>
            </a:xfrm>
            <a:custGeom>
              <a:rect b="b" l="l" r="r" t="t"/>
              <a:pathLst>
                <a:path extrusionOk="0" h="147331" w="126743">
                  <a:moveTo>
                    <a:pt x="30909" y="1"/>
                  </a:moveTo>
                  <a:cubicBezTo>
                    <a:pt x="27620" y="1"/>
                    <a:pt x="24316" y="644"/>
                    <a:pt x="21289" y="1809"/>
                  </a:cubicBezTo>
                  <a:cubicBezTo>
                    <a:pt x="4585" y="8250"/>
                    <a:pt x="1894" y="30443"/>
                    <a:pt x="798" y="45838"/>
                  </a:cubicBezTo>
                  <a:cubicBezTo>
                    <a:pt x="1" y="56970"/>
                    <a:pt x="1763" y="68353"/>
                    <a:pt x="4573" y="79104"/>
                  </a:cubicBezTo>
                  <a:cubicBezTo>
                    <a:pt x="7252" y="89391"/>
                    <a:pt x="10919" y="99821"/>
                    <a:pt x="16872" y="108703"/>
                  </a:cubicBezTo>
                  <a:cubicBezTo>
                    <a:pt x="24516" y="120121"/>
                    <a:pt x="36208" y="129717"/>
                    <a:pt x="48257" y="136075"/>
                  </a:cubicBezTo>
                  <a:cubicBezTo>
                    <a:pt x="59206" y="141857"/>
                    <a:pt x="71298" y="147331"/>
                    <a:pt x="83763" y="147331"/>
                  </a:cubicBezTo>
                  <a:cubicBezTo>
                    <a:pt x="86980" y="147331"/>
                    <a:pt x="90223" y="146966"/>
                    <a:pt x="93477" y="146148"/>
                  </a:cubicBezTo>
                  <a:cubicBezTo>
                    <a:pt x="118670" y="139814"/>
                    <a:pt x="126743" y="111060"/>
                    <a:pt x="120778" y="88522"/>
                  </a:cubicBezTo>
                  <a:cubicBezTo>
                    <a:pt x="114622" y="65245"/>
                    <a:pt x="94334" y="48767"/>
                    <a:pt x="73177" y="39278"/>
                  </a:cubicBezTo>
                  <a:cubicBezTo>
                    <a:pt x="67581" y="36765"/>
                    <a:pt x="60175" y="33920"/>
                    <a:pt x="55924" y="29312"/>
                  </a:cubicBezTo>
                  <a:cubicBezTo>
                    <a:pt x="52436" y="25526"/>
                    <a:pt x="52436" y="20359"/>
                    <a:pt x="51233" y="15632"/>
                  </a:cubicBezTo>
                  <a:cubicBezTo>
                    <a:pt x="49995" y="10774"/>
                    <a:pt x="47340" y="6547"/>
                    <a:pt x="43185" y="3642"/>
                  </a:cubicBezTo>
                  <a:cubicBezTo>
                    <a:pt x="39567" y="1122"/>
                    <a:pt x="35251" y="1"/>
                    <a:pt x="30909" y="1"/>
                  </a:cubicBezTo>
                  <a:close/>
                </a:path>
              </a:pathLst>
            </a:custGeom>
            <a:solidFill>
              <a:srgbClr val="3FB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6"/>
            <p:cNvSpPr/>
            <p:nvPr/>
          </p:nvSpPr>
          <p:spPr>
            <a:xfrm>
              <a:off x="1743950" y="2590925"/>
              <a:ext cx="3777575" cy="2478975"/>
            </a:xfrm>
            <a:custGeom>
              <a:rect b="b" l="l" r="r" t="t"/>
              <a:pathLst>
                <a:path extrusionOk="0" h="99159" w="151103">
                  <a:moveTo>
                    <a:pt x="80976" y="0"/>
                  </a:moveTo>
                  <a:cubicBezTo>
                    <a:pt x="80204" y="0"/>
                    <a:pt x="79434" y="12"/>
                    <a:pt x="78665" y="36"/>
                  </a:cubicBezTo>
                  <a:cubicBezTo>
                    <a:pt x="73998" y="179"/>
                    <a:pt x="69664" y="929"/>
                    <a:pt x="65295" y="1727"/>
                  </a:cubicBezTo>
                  <a:cubicBezTo>
                    <a:pt x="60520" y="2156"/>
                    <a:pt x="55722" y="2560"/>
                    <a:pt x="50912" y="2894"/>
                  </a:cubicBezTo>
                  <a:cubicBezTo>
                    <a:pt x="47459" y="3132"/>
                    <a:pt x="44006" y="3394"/>
                    <a:pt x="40613" y="3799"/>
                  </a:cubicBezTo>
                  <a:cubicBezTo>
                    <a:pt x="39833" y="3747"/>
                    <a:pt x="39057" y="3709"/>
                    <a:pt x="38304" y="3709"/>
                  </a:cubicBezTo>
                  <a:cubicBezTo>
                    <a:pt x="36286" y="3709"/>
                    <a:pt x="34441" y="3980"/>
                    <a:pt x="33183" y="4977"/>
                  </a:cubicBezTo>
                  <a:cubicBezTo>
                    <a:pt x="32433" y="5132"/>
                    <a:pt x="31695" y="5299"/>
                    <a:pt x="30957" y="5477"/>
                  </a:cubicBezTo>
                  <a:cubicBezTo>
                    <a:pt x="16300" y="9013"/>
                    <a:pt x="6763" y="18491"/>
                    <a:pt x="3406" y="29647"/>
                  </a:cubicBezTo>
                  <a:cubicBezTo>
                    <a:pt x="1" y="40994"/>
                    <a:pt x="3084" y="54281"/>
                    <a:pt x="9514" y="65723"/>
                  </a:cubicBezTo>
                  <a:cubicBezTo>
                    <a:pt x="15038" y="75545"/>
                    <a:pt x="24087" y="84308"/>
                    <a:pt x="36303" y="90226"/>
                  </a:cubicBezTo>
                  <a:cubicBezTo>
                    <a:pt x="49235" y="96492"/>
                    <a:pt x="65296" y="99158"/>
                    <a:pt x="79683" y="99158"/>
                  </a:cubicBezTo>
                  <a:cubicBezTo>
                    <a:pt x="80303" y="99158"/>
                    <a:pt x="80921" y="99153"/>
                    <a:pt x="81535" y="99144"/>
                  </a:cubicBezTo>
                  <a:cubicBezTo>
                    <a:pt x="97203" y="98894"/>
                    <a:pt x="111693" y="94834"/>
                    <a:pt x="123826" y="88571"/>
                  </a:cubicBezTo>
                  <a:cubicBezTo>
                    <a:pt x="135780" y="82415"/>
                    <a:pt x="144757" y="73474"/>
                    <a:pt x="148031" y="62472"/>
                  </a:cubicBezTo>
                  <a:cubicBezTo>
                    <a:pt x="151103" y="52126"/>
                    <a:pt x="148198" y="40232"/>
                    <a:pt x="142185" y="29826"/>
                  </a:cubicBezTo>
                  <a:cubicBezTo>
                    <a:pt x="138304" y="23099"/>
                    <a:pt x="132541" y="16872"/>
                    <a:pt x="124993" y="11954"/>
                  </a:cubicBezTo>
                  <a:cubicBezTo>
                    <a:pt x="116206" y="6227"/>
                    <a:pt x="105562" y="3084"/>
                    <a:pt x="94786" y="1215"/>
                  </a:cubicBezTo>
                  <a:cubicBezTo>
                    <a:pt x="90180" y="420"/>
                    <a:pt x="85557" y="0"/>
                    <a:pt x="80976" y="0"/>
                  </a:cubicBezTo>
                  <a:close/>
                </a:path>
              </a:pathLst>
            </a:custGeom>
            <a:solidFill>
              <a:srgbClr val="FFFFFF">
                <a:alpha val="44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6"/>
            <p:cNvSpPr/>
            <p:nvPr/>
          </p:nvSpPr>
          <p:spPr>
            <a:xfrm>
              <a:off x="4102875" y="1393400"/>
              <a:ext cx="2085700" cy="1942975"/>
            </a:xfrm>
            <a:custGeom>
              <a:rect b="b" l="l" r="r" t="t"/>
              <a:pathLst>
                <a:path extrusionOk="0" h="77719" w="83428">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6"/>
            <p:cNvSpPr/>
            <p:nvPr/>
          </p:nvSpPr>
          <p:spPr>
            <a:xfrm>
              <a:off x="3636950" y="1852825"/>
              <a:ext cx="1947450" cy="1333525"/>
            </a:xfrm>
            <a:custGeom>
              <a:rect b="b" l="l" r="r" t="t"/>
              <a:pathLst>
                <a:path extrusionOk="0" h="53341" w="77898">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6"/>
            <p:cNvSpPr/>
            <p:nvPr/>
          </p:nvSpPr>
          <p:spPr>
            <a:xfrm>
              <a:off x="4653100" y="2680525"/>
              <a:ext cx="490125" cy="66750"/>
            </a:xfrm>
            <a:custGeom>
              <a:rect b="b" l="l" r="r" t="t"/>
              <a:pathLst>
                <a:path extrusionOk="0" h="2670" w="19605">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6"/>
            <p:cNvSpPr/>
            <p:nvPr/>
          </p:nvSpPr>
          <p:spPr>
            <a:xfrm>
              <a:off x="5039700" y="1915525"/>
              <a:ext cx="186000" cy="408475"/>
            </a:xfrm>
            <a:custGeom>
              <a:rect b="b" l="l" r="r" t="t"/>
              <a:pathLst>
                <a:path extrusionOk="0" h="16339" w="744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6"/>
            <p:cNvSpPr/>
            <p:nvPr/>
          </p:nvSpPr>
          <p:spPr>
            <a:xfrm>
              <a:off x="1955000" y="777275"/>
              <a:ext cx="1748150" cy="2266025"/>
            </a:xfrm>
            <a:custGeom>
              <a:rect b="b" l="l" r="r" t="t"/>
              <a:pathLst>
                <a:path extrusionOk="0" h="90641" w="69926">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6"/>
            <p:cNvSpPr/>
            <p:nvPr/>
          </p:nvSpPr>
          <p:spPr>
            <a:xfrm>
              <a:off x="2544625" y="1125700"/>
              <a:ext cx="1171925" cy="2553025"/>
            </a:xfrm>
            <a:custGeom>
              <a:rect b="b" l="l" r="r" t="t"/>
              <a:pathLst>
                <a:path extrusionOk="0" h="102121" w="46877">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6"/>
            <p:cNvSpPr/>
            <p:nvPr/>
          </p:nvSpPr>
          <p:spPr>
            <a:xfrm>
              <a:off x="3414400" y="1814125"/>
              <a:ext cx="59600" cy="670275"/>
            </a:xfrm>
            <a:custGeom>
              <a:rect b="b" l="l" r="r" t="t"/>
              <a:pathLst>
                <a:path extrusionOk="0" h="26811" w="2384">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6"/>
            <p:cNvSpPr/>
            <p:nvPr/>
          </p:nvSpPr>
          <p:spPr>
            <a:xfrm>
              <a:off x="2742000" y="1801225"/>
              <a:ext cx="531925" cy="236125"/>
            </a:xfrm>
            <a:custGeom>
              <a:rect b="b" l="l" r="r" t="t"/>
              <a:pathLst>
                <a:path extrusionOk="0" h="9445" w="21277">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6"/>
            <p:cNvSpPr/>
            <p:nvPr/>
          </p:nvSpPr>
          <p:spPr>
            <a:xfrm>
              <a:off x="2896175" y="1225675"/>
              <a:ext cx="58250" cy="290675"/>
            </a:xfrm>
            <a:custGeom>
              <a:rect b="b" l="l" r="r" t="t"/>
              <a:pathLst>
                <a:path extrusionOk="0" h="11627" w="233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6"/>
            <p:cNvSpPr/>
            <p:nvPr/>
          </p:nvSpPr>
          <p:spPr>
            <a:xfrm>
              <a:off x="1736800" y="1865100"/>
              <a:ext cx="1752800" cy="1023700"/>
            </a:xfrm>
            <a:custGeom>
              <a:rect b="b" l="l" r="r" t="t"/>
              <a:pathLst>
                <a:path extrusionOk="0" h="40948" w="70112">
                  <a:moveTo>
                    <a:pt x="18049" y="1"/>
                  </a:moveTo>
                  <a:cubicBezTo>
                    <a:pt x="11492" y="1"/>
                    <a:pt x="4224" y="1919"/>
                    <a:pt x="1442" y="7055"/>
                  </a:cubicBezTo>
                  <a:cubicBezTo>
                    <a:pt x="418" y="8960"/>
                    <a:pt x="1" y="11293"/>
                    <a:pt x="453" y="14127"/>
                  </a:cubicBezTo>
                  <a:cubicBezTo>
                    <a:pt x="1489" y="20604"/>
                    <a:pt x="6788" y="25307"/>
                    <a:pt x="11872" y="28926"/>
                  </a:cubicBezTo>
                  <a:cubicBezTo>
                    <a:pt x="18587" y="33689"/>
                    <a:pt x="27528" y="34260"/>
                    <a:pt x="35482" y="34796"/>
                  </a:cubicBezTo>
                  <a:cubicBezTo>
                    <a:pt x="41363" y="35201"/>
                    <a:pt x="47281" y="35356"/>
                    <a:pt x="53139" y="36141"/>
                  </a:cubicBezTo>
                  <a:cubicBezTo>
                    <a:pt x="57306" y="36689"/>
                    <a:pt x="61604" y="37523"/>
                    <a:pt x="65414" y="39380"/>
                  </a:cubicBezTo>
                  <a:cubicBezTo>
                    <a:pt x="66259" y="39809"/>
                    <a:pt x="67081" y="40261"/>
                    <a:pt x="67890" y="40773"/>
                  </a:cubicBezTo>
                  <a:cubicBezTo>
                    <a:pt x="68085" y="40895"/>
                    <a:pt x="68284" y="40948"/>
                    <a:pt x="68475" y="40948"/>
                  </a:cubicBezTo>
                  <a:cubicBezTo>
                    <a:pt x="69387" y="40948"/>
                    <a:pt x="70111" y="39750"/>
                    <a:pt x="69176" y="39130"/>
                  </a:cubicBezTo>
                  <a:cubicBezTo>
                    <a:pt x="69081" y="39070"/>
                    <a:pt x="68986" y="39011"/>
                    <a:pt x="68891" y="38951"/>
                  </a:cubicBezTo>
                  <a:cubicBezTo>
                    <a:pt x="68867" y="38892"/>
                    <a:pt x="68843" y="38832"/>
                    <a:pt x="68807" y="38785"/>
                  </a:cubicBezTo>
                  <a:cubicBezTo>
                    <a:pt x="65390" y="32903"/>
                    <a:pt x="61342" y="27319"/>
                    <a:pt x="56770" y="22211"/>
                  </a:cubicBezTo>
                  <a:cubicBezTo>
                    <a:pt x="56449" y="21806"/>
                    <a:pt x="56115" y="21402"/>
                    <a:pt x="55770" y="20997"/>
                  </a:cubicBezTo>
                  <a:cubicBezTo>
                    <a:pt x="51638" y="16115"/>
                    <a:pt x="46828" y="11638"/>
                    <a:pt x="41470" y="8126"/>
                  </a:cubicBezTo>
                  <a:cubicBezTo>
                    <a:pt x="36303" y="4733"/>
                    <a:pt x="30612" y="2006"/>
                    <a:pt x="24552" y="673"/>
                  </a:cubicBezTo>
                  <a:cubicBezTo>
                    <a:pt x="22631" y="244"/>
                    <a:pt x="20385" y="1"/>
                    <a:pt x="18049" y="1"/>
                  </a:cubicBezTo>
                  <a:close/>
                </a:path>
              </a:pathLst>
            </a:custGeom>
            <a:solidFill>
              <a:srgbClr val="5AD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6"/>
            <p:cNvSpPr/>
            <p:nvPr/>
          </p:nvSpPr>
          <p:spPr>
            <a:xfrm>
              <a:off x="2112150" y="2219350"/>
              <a:ext cx="1607200" cy="1043925"/>
            </a:xfrm>
            <a:custGeom>
              <a:rect b="b" l="l" r="r" t="t"/>
              <a:pathLst>
                <a:path extrusionOk="0" h="41757" w="64288">
                  <a:moveTo>
                    <a:pt x="487" y="0"/>
                  </a:moveTo>
                  <a:cubicBezTo>
                    <a:pt x="23" y="0"/>
                    <a:pt x="1" y="382"/>
                    <a:pt x="644" y="600"/>
                  </a:cubicBezTo>
                  <a:cubicBezTo>
                    <a:pt x="644" y="600"/>
                    <a:pt x="2049" y="1064"/>
                    <a:pt x="4382" y="1826"/>
                  </a:cubicBezTo>
                  <a:cubicBezTo>
                    <a:pt x="6704" y="2600"/>
                    <a:pt x="9966" y="3695"/>
                    <a:pt x="13633" y="5017"/>
                  </a:cubicBezTo>
                  <a:cubicBezTo>
                    <a:pt x="17301" y="6339"/>
                    <a:pt x="21384" y="7910"/>
                    <a:pt x="25373" y="9625"/>
                  </a:cubicBezTo>
                  <a:cubicBezTo>
                    <a:pt x="29362" y="11339"/>
                    <a:pt x="33255" y="13220"/>
                    <a:pt x="36577" y="15030"/>
                  </a:cubicBezTo>
                  <a:cubicBezTo>
                    <a:pt x="38244" y="15935"/>
                    <a:pt x="39994" y="16947"/>
                    <a:pt x="41768" y="18054"/>
                  </a:cubicBezTo>
                  <a:cubicBezTo>
                    <a:pt x="43542" y="19150"/>
                    <a:pt x="45352" y="20340"/>
                    <a:pt x="47102" y="21614"/>
                  </a:cubicBezTo>
                  <a:cubicBezTo>
                    <a:pt x="48852" y="22888"/>
                    <a:pt x="50555" y="24234"/>
                    <a:pt x="52150" y="25615"/>
                  </a:cubicBezTo>
                  <a:cubicBezTo>
                    <a:pt x="52555" y="25972"/>
                    <a:pt x="52948" y="26317"/>
                    <a:pt x="53341" y="26663"/>
                  </a:cubicBezTo>
                  <a:cubicBezTo>
                    <a:pt x="53722" y="27008"/>
                    <a:pt x="54091" y="27365"/>
                    <a:pt x="54472" y="27710"/>
                  </a:cubicBezTo>
                  <a:cubicBezTo>
                    <a:pt x="54662" y="27877"/>
                    <a:pt x="54841" y="28056"/>
                    <a:pt x="55008" y="28234"/>
                  </a:cubicBezTo>
                  <a:cubicBezTo>
                    <a:pt x="55186" y="28425"/>
                    <a:pt x="55365" y="28591"/>
                    <a:pt x="55532" y="28782"/>
                  </a:cubicBezTo>
                  <a:cubicBezTo>
                    <a:pt x="55889" y="29139"/>
                    <a:pt x="56222" y="29496"/>
                    <a:pt x="56555" y="29853"/>
                  </a:cubicBezTo>
                  <a:cubicBezTo>
                    <a:pt x="57877" y="31270"/>
                    <a:pt x="59032" y="32675"/>
                    <a:pt x="59996" y="33997"/>
                  </a:cubicBezTo>
                  <a:cubicBezTo>
                    <a:pt x="60961" y="35318"/>
                    <a:pt x="61723" y="36557"/>
                    <a:pt x="62259" y="37640"/>
                  </a:cubicBezTo>
                  <a:cubicBezTo>
                    <a:pt x="62806" y="38724"/>
                    <a:pt x="63163" y="39617"/>
                    <a:pt x="63366" y="40248"/>
                  </a:cubicBezTo>
                  <a:cubicBezTo>
                    <a:pt x="63413" y="40414"/>
                    <a:pt x="63461" y="40545"/>
                    <a:pt x="63509" y="40676"/>
                  </a:cubicBezTo>
                  <a:cubicBezTo>
                    <a:pt x="63521" y="40736"/>
                    <a:pt x="63544" y="40783"/>
                    <a:pt x="63556" y="40843"/>
                  </a:cubicBezTo>
                  <a:cubicBezTo>
                    <a:pt x="63568" y="40890"/>
                    <a:pt x="63580" y="40938"/>
                    <a:pt x="63592" y="40986"/>
                  </a:cubicBezTo>
                  <a:cubicBezTo>
                    <a:pt x="63640" y="41152"/>
                    <a:pt x="63663" y="41236"/>
                    <a:pt x="63663" y="41236"/>
                  </a:cubicBezTo>
                  <a:cubicBezTo>
                    <a:pt x="63763" y="41585"/>
                    <a:pt x="63920" y="41756"/>
                    <a:pt x="64045" y="41756"/>
                  </a:cubicBezTo>
                  <a:cubicBezTo>
                    <a:pt x="64187" y="41756"/>
                    <a:pt x="64287" y="41532"/>
                    <a:pt x="64211" y="41093"/>
                  </a:cubicBezTo>
                  <a:cubicBezTo>
                    <a:pt x="64211" y="41093"/>
                    <a:pt x="64187" y="41010"/>
                    <a:pt x="64152" y="40831"/>
                  </a:cubicBezTo>
                  <a:cubicBezTo>
                    <a:pt x="64140" y="40783"/>
                    <a:pt x="64128" y="40736"/>
                    <a:pt x="64116" y="40688"/>
                  </a:cubicBezTo>
                  <a:cubicBezTo>
                    <a:pt x="64104" y="40629"/>
                    <a:pt x="64080" y="40569"/>
                    <a:pt x="64068" y="40509"/>
                  </a:cubicBezTo>
                  <a:cubicBezTo>
                    <a:pt x="64033" y="40379"/>
                    <a:pt x="63985" y="40236"/>
                    <a:pt x="63937" y="40069"/>
                  </a:cubicBezTo>
                  <a:cubicBezTo>
                    <a:pt x="63735" y="39414"/>
                    <a:pt x="63390" y="38474"/>
                    <a:pt x="62854" y="37354"/>
                  </a:cubicBezTo>
                  <a:cubicBezTo>
                    <a:pt x="62306" y="36223"/>
                    <a:pt x="61556" y="34937"/>
                    <a:pt x="60604" y="33568"/>
                  </a:cubicBezTo>
                  <a:cubicBezTo>
                    <a:pt x="59639" y="32199"/>
                    <a:pt x="58484" y="30746"/>
                    <a:pt x="57175" y="29282"/>
                  </a:cubicBezTo>
                  <a:cubicBezTo>
                    <a:pt x="56841" y="28913"/>
                    <a:pt x="56508" y="28556"/>
                    <a:pt x="56163" y="28187"/>
                  </a:cubicBezTo>
                  <a:cubicBezTo>
                    <a:pt x="55996" y="27996"/>
                    <a:pt x="55805" y="27817"/>
                    <a:pt x="55639" y="27627"/>
                  </a:cubicBezTo>
                  <a:cubicBezTo>
                    <a:pt x="55460" y="27436"/>
                    <a:pt x="55281" y="27258"/>
                    <a:pt x="55091" y="27079"/>
                  </a:cubicBezTo>
                  <a:cubicBezTo>
                    <a:pt x="54710" y="26722"/>
                    <a:pt x="54341" y="26353"/>
                    <a:pt x="53948" y="25984"/>
                  </a:cubicBezTo>
                  <a:cubicBezTo>
                    <a:pt x="53567" y="25639"/>
                    <a:pt x="53174" y="25281"/>
                    <a:pt x="52769" y="24912"/>
                  </a:cubicBezTo>
                  <a:cubicBezTo>
                    <a:pt x="51174" y="23495"/>
                    <a:pt x="49459" y="22102"/>
                    <a:pt x="47709" y="20793"/>
                  </a:cubicBezTo>
                  <a:cubicBezTo>
                    <a:pt x="45947" y="19483"/>
                    <a:pt x="44137" y="18257"/>
                    <a:pt x="42339" y="17126"/>
                  </a:cubicBezTo>
                  <a:cubicBezTo>
                    <a:pt x="40553" y="16006"/>
                    <a:pt x="38791" y="14971"/>
                    <a:pt x="37101" y="14066"/>
                  </a:cubicBezTo>
                  <a:cubicBezTo>
                    <a:pt x="33743" y="12220"/>
                    <a:pt x="29802" y="10363"/>
                    <a:pt x="25778" y="8684"/>
                  </a:cubicBezTo>
                  <a:cubicBezTo>
                    <a:pt x="21742" y="7005"/>
                    <a:pt x="17610" y="5481"/>
                    <a:pt x="13907" y="4231"/>
                  </a:cubicBezTo>
                  <a:cubicBezTo>
                    <a:pt x="10204" y="2957"/>
                    <a:pt x="6930" y="1933"/>
                    <a:pt x="4585" y="1207"/>
                  </a:cubicBezTo>
                  <a:cubicBezTo>
                    <a:pt x="2239" y="493"/>
                    <a:pt x="822" y="52"/>
                    <a:pt x="822" y="52"/>
                  </a:cubicBezTo>
                  <a:cubicBezTo>
                    <a:pt x="693" y="16"/>
                    <a:pt x="581" y="0"/>
                    <a:pt x="487"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6"/>
            <p:cNvSpPr/>
            <p:nvPr/>
          </p:nvSpPr>
          <p:spPr>
            <a:xfrm>
              <a:off x="2695475" y="2245500"/>
              <a:ext cx="328950" cy="329525"/>
            </a:xfrm>
            <a:custGeom>
              <a:rect b="b" l="l" r="r" t="t"/>
              <a:pathLst>
                <a:path extrusionOk="0" h="13181" w="13158">
                  <a:moveTo>
                    <a:pt x="362" y="1"/>
                  </a:moveTo>
                  <a:cubicBezTo>
                    <a:pt x="191" y="1"/>
                    <a:pt x="1" y="385"/>
                    <a:pt x="123" y="518"/>
                  </a:cubicBezTo>
                  <a:cubicBezTo>
                    <a:pt x="123" y="518"/>
                    <a:pt x="409" y="697"/>
                    <a:pt x="873" y="994"/>
                  </a:cubicBezTo>
                  <a:cubicBezTo>
                    <a:pt x="1087" y="1161"/>
                    <a:pt x="1349" y="1364"/>
                    <a:pt x="1647" y="1590"/>
                  </a:cubicBezTo>
                  <a:cubicBezTo>
                    <a:pt x="1790" y="1709"/>
                    <a:pt x="1933" y="1840"/>
                    <a:pt x="2100" y="1971"/>
                  </a:cubicBezTo>
                  <a:cubicBezTo>
                    <a:pt x="2242" y="2114"/>
                    <a:pt x="2409" y="2245"/>
                    <a:pt x="2576" y="2399"/>
                  </a:cubicBezTo>
                  <a:cubicBezTo>
                    <a:pt x="3874" y="3602"/>
                    <a:pt x="5302" y="5293"/>
                    <a:pt x="6433" y="6638"/>
                  </a:cubicBezTo>
                  <a:cubicBezTo>
                    <a:pt x="7564" y="7972"/>
                    <a:pt x="9041" y="9674"/>
                    <a:pt x="10303" y="10984"/>
                  </a:cubicBezTo>
                  <a:cubicBezTo>
                    <a:pt x="10636" y="11305"/>
                    <a:pt x="10934" y="11603"/>
                    <a:pt x="11208" y="11877"/>
                  </a:cubicBezTo>
                  <a:cubicBezTo>
                    <a:pt x="11494" y="12139"/>
                    <a:pt x="11744" y="12365"/>
                    <a:pt x="11958" y="12567"/>
                  </a:cubicBezTo>
                  <a:cubicBezTo>
                    <a:pt x="12398" y="12936"/>
                    <a:pt x="12660" y="13163"/>
                    <a:pt x="12660" y="13163"/>
                  </a:cubicBezTo>
                  <a:cubicBezTo>
                    <a:pt x="12678" y="13175"/>
                    <a:pt x="12699" y="13180"/>
                    <a:pt x="12721" y="13180"/>
                  </a:cubicBezTo>
                  <a:cubicBezTo>
                    <a:pt x="12891" y="13180"/>
                    <a:pt x="13157" y="12850"/>
                    <a:pt x="13041" y="12734"/>
                  </a:cubicBezTo>
                  <a:cubicBezTo>
                    <a:pt x="13041" y="12734"/>
                    <a:pt x="12803" y="12496"/>
                    <a:pt x="12410" y="12091"/>
                  </a:cubicBezTo>
                  <a:cubicBezTo>
                    <a:pt x="12220" y="11889"/>
                    <a:pt x="11994" y="11639"/>
                    <a:pt x="11744" y="11365"/>
                  </a:cubicBezTo>
                  <a:cubicBezTo>
                    <a:pt x="11494" y="11079"/>
                    <a:pt x="11220" y="10758"/>
                    <a:pt x="10934" y="10412"/>
                  </a:cubicBezTo>
                  <a:cubicBezTo>
                    <a:pt x="9779" y="9043"/>
                    <a:pt x="8422" y="7269"/>
                    <a:pt x="7279" y="5924"/>
                  </a:cubicBezTo>
                  <a:cubicBezTo>
                    <a:pt x="6136" y="4566"/>
                    <a:pt x="4564" y="2923"/>
                    <a:pt x="3123" y="1768"/>
                  </a:cubicBezTo>
                  <a:cubicBezTo>
                    <a:pt x="2945" y="1614"/>
                    <a:pt x="2754" y="1495"/>
                    <a:pt x="2588" y="1364"/>
                  </a:cubicBezTo>
                  <a:cubicBezTo>
                    <a:pt x="2409" y="1233"/>
                    <a:pt x="2254" y="1114"/>
                    <a:pt x="2088" y="994"/>
                  </a:cubicBezTo>
                  <a:cubicBezTo>
                    <a:pt x="1766" y="792"/>
                    <a:pt x="1468" y="602"/>
                    <a:pt x="1218" y="447"/>
                  </a:cubicBezTo>
                  <a:cubicBezTo>
                    <a:pt x="706" y="173"/>
                    <a:pt x="397" y="6"/>
                    <a:pt x="397" y="6"/>
                  </a:cubicBezTo>
                  <a:cubicBezTo>
                    <a:pt x="385" y="2"/>
                    <a:pt x="374" y="1"/>
                    <a:pt x="362" y="1"/>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36"/>
            <p:cNvSpPr/>
            <p:nvPr/>
          </p:nvSpPr>
          <p:spPr>
            <a:xfrm>
              <a:off x="2179125" y="2402975"/>
              <a:ext cx="489325" cy="87375"/>
            </a:xfrm>
            <a:custGeom>
              <a:rect b="b" l="l" r="r" t="t"/>
              <a:pathLst>
                <a:path extrusionOk="0" h="3495" w="19573">
                  <a:moveTo>
                    <a:pt x="14883" y="0"/>
                  </a:moveTo>
                  <a:cubicBezTo>
                    <a:pt x="14840" y="0"/>
                    <a:pt x="14796" y="2"/>
                    <a:pt x="14753" y="6"/>
                  </a:cubicBezTo>
                  <a:cubicBezTo>
                    <a:pt x="14622" y="6"/>
                    <a:pt x="14491" y="18"/>
                    <a:pt x="14348" y="18"/>
                  </a:cubicBezTo>
                  <a:cubicBezTo>
                    <a:pt x="14086" y="29"/>
                    <a:pt x="13812" y="41"/>
                    <a:pt x="13538" y="53"/>
                  </a:cubicBezTo>
                  <a:cubicBezTo>
                    <a:pt x="13264" y="77"/>
                    <a:pt x="12990" y="101"/>
                    <a:pt x="12717" y="125"/>
                  </a:cubicBezTo>
                  <a:cubicBezTo>
                    <a:pt x="12169" y="172"/>
                    <a:pt x="11621" y="256"/>
                    <a:pt x="11097" y="315"/>
                  </a:cubicBezTo>
                  <a:cubicBezTo>
                    <a:pt x="10573" y="387"/>
                    <a:pt x="10061" y="470"/>
                    <a:pt x="9597" y="553"/>
                  </a:cubicBezTo>
                  <a:cubicBezTo>
                    <a:pt x="7716" y="899"/>
                    <a:pt x="5358" y="1518"/>
                    <a:pt x="3477" y="2042"/>
                  </a:cubicBezTo>
                  <a:cubicBezTo>
                    <a:pt x="2537" y="2292"/>
                    <a:pt x="1715" y="2518"/>
                    <a:pt x="1132" y="2685"/>
                  </a:cubicBezTo>
                  <a:cubicBezTo>
                    <a:pt x="536" y="2839"/>
                    <a:pt x="179" y="2935"/>
                    <a:pt x="179" y="2935"/>
                  </a:cubicBezTo>
                  <a:cubicBezTo>
                    <a:pt x="1" y="3018"/>
                    <a:pt x="96" y="3482"/>
                    <a:pt x="298" y="3494"/>
                  </a:cubicBezTo>
                  <a:cubicBezTo>
                    <a:pt x="298" y="3494"/>
                    <a:pt x="667" y="3435"/>
                    <a:pt x="1275" y="3327"/>
                  </a:cubicBezTo>
                  <a:cubicBezTo>
                    <a:pt x="1870" y="3208"/>
                    <a:pt x="2715" y="3042"/>
                    <a:pt x="3668" y="2851"/>
                  </a:cubicBezTo>
                  <a:cubicBezTo>
                    <a:pt x="5585" y="2470"/>
                    <a:pt x="7942" y="1982"/>
                    <a:pt x="9800" y="1649"/>
                  </a:cubicBezTo>
                  <a:cubicBezTo>
                    <a:pt x="11645" y="1292"/>
                    <a:pt x="14002" y="922"/>
                    <a:pt x="15919" y="839"/>
                  </a:cubicBezTo>
                  <a:cubicBezTo>
                    <a:pt x="16038" y="833"/>
                    <a:pt x="16154" y="833"/>
                    <a:pt x="16269" y="833"/>
                  </a:cubicBezTo>
                  <a:cubicBezTo>
                    <a:pt x="16384" y="833"/>
                    <a:pt x="16497" y="833"/>
                    <a:pt x="16610" y="827"/>
                  </a:cubicBezTo>
                  <a:lnTo>
                    <a:pt x="17253" y="827"/>
                  </a:lnTo>
                  <a:cubicBezTo>
                    <a:pt x="17646" y="851"/>
                    <a:pt x="18015" y="875"/>
                    <a:pt x="18312" y="887"/>
                  </a:cubicBezTo>
                  <a:cubicBezTo>
                    <a:pt x="18896" y="970"/>
                    <a:pt x="19253" y="1018"/>
                    <a:pt x="19253" y="1018"/>
                  </a:cubicBezTo>
                  <a:cubicBezTo>
                    <a:pt x="19255" y="1018"/>
                    <a:pt x="19257" y="1018"/>
                    <a:pt x="19259" y="1018"/>
                  </a:cubicBezTo>
                  <a:cubicBezTo>
                    <a:pt x="19446" y="1018"/>
                    <a:pt x="19572" y="505"/>
                    <a:pt x="19372" y="458"/>
                  </a:cubicBezTo>
                  <a:cubicBezTo>
                    <a:pt x="19372" y="458"/>
                    <a:pt x="19015" y="375"/>
                    <a:pt x="18396" y="244"/>
                  </a:cubicBezTo>
                  <a:cubicBezTo>
                    <a:pt x="18086" y="196"/>
                    <a:pt x="17717" y="149"/>
                    <a:pt x="17300" y="89"/>
                  </a:cubicBezTo>
                  <a:cubicBezTo>
                    <a:pt x="17086" y="77"/>
                    <a:pt x="16860" y="65"/>
                    <a:pt x="16634" y="41"/>
                  </a:cubicBezTo>
                  <a:cubicBezTo>
                    <a:pt x="16407" y="29"/>
                    <a:pt x="16157" y="6"/>
                    <a:pt x="15919" y="6"/>
                  </a:cubicBezTo>
                  <a:lnTo>
                    <a:pt x="15145" y="6"/>
                  </a:lnTo>
                  <a:cubicBezTo>
                    <a:pt x="15058" y="6"/>
                    <a:pt x="14971" y="0"/>
                    <a:pt x="14883" y="0"/>
                  </a:cubicBezTo>
                  <a:close/>
                </a:path>
              </a:pathLst>
            </a:custGeom>
            <a:solidFill>
              <a:srgbClr val="439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6"/>
            <p:cNvSpPr/>
            <p:nvPr/>
          </p:nvSpPr>
          <p:spPr>
            <a:xfrm>
              <a:off x="2525000" y="1956025"/>
              <a:ext cx="2631025" cy="2630700"/>
            </a:xfrm>
            <a:custGeom>
              <a:rect b="b" l="l" r="r" t="t"/>
              <a:pathLst>
                <a:path extrusionOk="0" h="105228" w="105241">
                  <a:moveTo>
                    <a:pt x="52614" y="1"/>
                  </a:moveTo>
                  <a:cubicBezTo>
                    <a:pt x="23563" y="1"/>
                    <a:pt x="1" y="23551"/>
                    <a:pt x="1" y="52614"/>
                  </a:cubicBezTo>
                  <a:cubicBezTo>
                    <a:pt x="1" y="81677"/>
                    <a:pt x="23563" y="105228"/>
                    <a:pt x="52614" y="105228"/>
                  </a:cubicBezTo>
                  <a:cubicBezTo>
                    <a:pt x="81678" y="105228"/>
                    <a:pt x="105240" y="81677"/>
                    <a:pt x="105240" y="52614"/>
                  </a:cubicBezTo>
                  <a:cubicBezTo>
                    <a:pt x="105240" y="23551"/>
                    <a:pt x="81678" y="1"/>
                    <a:pt x="52614" y="1"/>
                  </a:cubicBezTo>
                  <a:close/>
                </a:path>
              </a:pathLst>
            </a:custGeom>
            <a:solidFill>
              <a:srgbClr val="043A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6"/>
            <p:cNvSpPr/>
            <p:nvPr/>
          </p:nvSpPr>
          <p:spPr>
            <a:xfrm>
              <a:off x="4178175" y="4397625"/>
              <a:ext cx="88750" cy="32875"/>
            </a:xfrm>
            <a:custGeom>
              <a:rect b="b" l="l" r="r" t="t"/>
              <a:pathLst>
                <a:path extrusionOk="0" h="1315" w="3550">
                  <a:moveTo>
                    <a:pt x="1702" y="1"/>
                  </a:moveTo>
                  <a:cubicBezTo>
                    <a:pt x="1127" y="1"/>
                    <a:pt x="621" y="113"/>
                    <a:pt x="251" y="694"/>
                  </a:cubicBezTo>
                  <a:cubicBezTo>
                    <a:pt x="0" y="1204"/>
                    <a:pt x="466" y="1315"/>
                    <a:pt x="914" y="1315"/>
                  </a:cubicBezTo>
                  <a:cubicBezTo>
                    <a:pt x="1104" y="1315"/>
                    <a:pt x="1290" y="1295"/>
                    <a:pt x="1418" y="1277"/>
                  </a:cubicBezTo>
                  <a:cubicBezTo>
                    <a:pt x="1763" y="1230"/>
                    <a:pt x="3549" y="920"/>
                    <a:pt x="3442" y="301"/>
                  </a:cubicBezTo>
                  <a:cubicBezTo>
                    <a:pt x="3393" y="56"/>
                    <a:pt x="3004" y="24"/>
                    <a:pt x="2687" y="24"/>
                  </a:cubicBezTo>
                  <a:cubicBezTo>
                    <a:pt x="2572" y="24"/>
                    <a:pt x="2466" y="28"/>
                    <a:pt x="2390" y="28"/>
                  </a:cubicBezTo>
                  <a:cubicBezTo>
                    <a:pt x="2369" y="28"/>
                    <a:pt x="2351" y="28"/>
                    <a:pt x="2335" y="27"/>
                  </a:cubicBezTo>
                  <a:cubicBezTo>
                    <a:pt x="2117" y="15"/>
                    <a:pt x="1905" y="1"/>
                    <a:pt x="1702" y="1"/>
                  </a:cubicBezTo>
                  <a:close/>
                </a:path>
              </a:pathLst>
            </a:custGeom>
            <a:solidFill>
              <a:srgbClr val="9F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6"/>
            <p:cNvSpPr/>
            <p:nvPr/>
          </p:nvSpPr>
          <p:spPr>
            <a:xfrm>
              <a:off x="3759975" y="2855825"/>
              <a:ext cx="289350" cy="91800"/>
            </a:xfrm>
            <a:custGeom>
              <a:rect b="b" l="l" r="r" t="t"/>
              <a:pathLst>
                <a:path extrusionOk="0" h="3672" w="11574">
                  <a:moveTo>
                    <a:pt x="3129" y="1"/>
                  </a:moveTo>
                  <a:cubicBezTo>
                    <a:pt x="2199" y="1"/>
                    <a:pt x="1385" y="597"/>
                    <a:pt x="453" y="715"/>
                  </a:cubicBezTo>
                  <a:cubicBezTo>
                    <a:pt x="440" y="712"/>
                    <a:pt x="429" y="711"/>
                    <a:pt x="417" y="711"/>
                  </a:cubicBezTo>
                  <a:cubicBezTo>
                    <a:pt x="386" y="711"/>
                    <a:pt x="357" y="722"/>
                    <a:pt x="322" y="739"/>
                  </a:cubicBezTo>
                  <a:cubicBezTo>
                    <a:pt x="179" y="858"/>
                    <a:pt x="156" y="870"/>
                    <a:pt x="60" y="1049"/>
                  </a:cubicBezTo>
                  <a:cubicBezTo>
                    <a:pt x="1" y="1156"/>
                    <a:pt x="60" y="1275"/>
                    <a:pt x="179" y="1323"/>
                  </a:cubicBezTo>
                  <a:cubicBezTo>
                    <a:pt x="409" y="1413"/>
                    <a:pt x="616" y="1449"/>
                    <a:pt x="810" y="1449"/>
                  </a:cubicBezTo>
                  <a:cubicBezTo>
                    <a:pt x="1551" y="1449"/>
                    <a:pt x="2099" y="929"/>
                    <a:pt x="2944" y="929"/>
                  </a:cubicBezTo>
                  <a:cubicBezTo>
                    <a:pt x="2959" y="929"/>
                    <a:pt x="2974" y="929"/>
                    <a:pt x="2989" y="930"/>
                  </a:cubicBezTo>
                  <a:cubicBezTo>
                    <a:pt x="3882" y="954"/>
                    <a:pt x="4299" y="1680"/>
                    <a:pt x="5073" y="1870"/>
                  </a:cubicBezTo>
                  <a:cubicBezTo>
                    <a:pt x="5799" y="2061"/>
                    <a:pt x="6180" y="1989"/>
                    <a:pt x="6835" y="2478"/>
                  </a:cubicBezTo>
                  <a:cubicBezTo>
                    <a:pt x="7085" y="2668"/>
                    <a:pt x="8097" y="2894"/>
                    <a:pt x="7526" y="3347"/>
                  </a:cubicBezTo>
                  <a:cubicBezTo>
                    <a:pt x="7395" y="3454"/>
                    <a:pt x="7514" y="3668"/>
                    <a:pt x="7656" y="3668"/>
                  </a:cubicBezTo>
                  <a:cubicBezTo>
                    <a:pt x="7787" y="3670"/>
                    <a:pt x="7930" y="3671"/>
                    <a:pt x="8083" y="3671"/>
                  </a:cubicBezTo>
                  <a:cubicBezTo>
                    <a:pt x="9172" y="3671"/>
                    <a:pt x="10737" y="3597"/>
                    <a:pt x="11478" y="2918"/>
                  </a:cubicBezTo>
                  <a:cubicBezTo>
                    <a:pt x="11574" y="2823"/>
                    <a:pt x="11538" y="2680"/>
                    <a:pt x="11443" y="2620"/>
                  </a:cubicBezTo>
                  <a:cubicBezTo>
                    <a:pt x="10109" y="1704"/>
                    <a:pt x="8002" y="1608"/>
                    <a:pt x="6442" y="1120"/>
                  </a:cubicBezTo>
                  <a:cubicBezTo>
                    <a:pt x="5454" y="811"/>
                    <a:pt x="4216" y="25"/>
                    <a:pt x="3156" y="1"/>
                  </a:cubicBezTo>
                  <a:cubicBezTo>
                    <a:pt x="3147" y="1"/>
                    <a:pt x="3138" y="1"/>
                    <a:pt x="3129" y="1"/>
                  </a:cubicBezTo>
                  <a:close/>
                </a:path>
              </a:pathLst>
            </a:custGeom>
            <a:solidFill>
              <a:srgbClr val="9F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36"/>
            <p:cNvSpPr/>
            <p:nvPr/>
          </p:nvSpPr>
          <p:spPr>
            <a:xfrm>
              <a:off x="3922500" y="2967700"/>
              <a:ext cx="77800" cy="27925"/>
            </a:xfrm>
            <a:custGeom>
              <a:rect b="b" l="l" r="r" t="t"/>
              <a:pathLst>
                <a:path extrusionOk="0" h="1117" w="3112">
                  <a:moveTo>
                    <a:pt x="337" y="0"/>
                  </a:moveTo>
                  <a:cubicBezTo>
                    <a:pt x="283" y="0"/>
                    <a:pt x="230" y="15"/>
                    <a:pt x="179" y="50"/>
                  </a:cubicBezTo>
                  <a:cubicBezTo>
                    <a:pt x="1" y="181"/>
                    <a:pt x="1" y="491"/>
                    <a:pt x="108" y="658"/>
                  </a:cubicBezTo>
                  <a:cubicBezTo>
                    <a:pt x="251" y="884"/>
                    <a:pt x="560" y="920"/>
                    <a:pt x="798" y="943"/>
                  </a:cubicBezTo>
                  <a:cubicBezTo>
                    <a:pt x="1203" y="979"/>
                    <a:pt x="1560" y="955"/>
                    <a:pt x="1965" y="1074"/>
                  </a:cubicBezTo>
                  <a:cubicBezTo>
                    <a:pt x="2048" y="1100"/>
                    <a:pt x="2176" y="1117"/>
                    <a:pt x="2312" y="1117"/>
                  </a:cubicBezTo>
                  <a:cubicBezTo>
                    <a:pt x="2680" y="1117"/>
                    <a:pt x="3111" y="992"/>
                    <a:pt x="2894" y="574"/>
                  </a:cubicBezTo>
                  <a:cubicBezTo>
                    <a:pt x="2751" y="312"/>
                    <a:pt x="2358" y="158"/>
                    <a:pt x="2084" y="98"/>
                  </a:cubicBezTo>
                  <a:cubicBezTo>
                    <a:pt x="2031" y="88"/>
                    <a:pt x="1979" y="83"/>
                    <a:pt x="1928" y="83"/>
                  </a:cubicBezTo>
                  <a:cubicBezTo>
                    <a:pt x="1607" y="83"/>
                    <a:pt x="1327" y="261"/>
                    <a:pt x="1025" y="261"/>
                  </a:cubicBezTo>
                  <a:cubicBezTo>
                    <a:pt x="989" y="261"/>
                    <a:pt x="954" y="258"/>
                    <a:pt x="917" y="253"/>
                  </a:cubicBezTo>
                  <a:cubicBezTo>
                    <a:pt x="749" y="197"/>
                    <a:pt x="536" y="0"/>
                    <a:pt x="337" y="0"/>
                  </a:cubicBezTo>
                  <a:close/>
                </a:path>
              </a:pathLst>
            </a:custGeom>
            <a:solidFill>
              <a:srgbClr val="9F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36"/>
            <p:cNvSpPr/>
            <p:nvPr/>
          </p:nvSpPr>
          <p:spPr>
            <a:xfrm>
              <a:off x="4042750" y="2932100"/>
              <a:ext cx="156725" cy="70025"/>
            </a:xfrm>
            <a:custGeom>
              <a:rect b="b" l="l" r="r" t="t"/>
              <a:pathLst>
                <a:path extrusionOk="0" h="2801" w="6269">
                  <a:moveTo>
                    <a:pt x="1479" y="1"/>
                  </a:moveTo>
                  <a:cubicBezTo>
                    <a:pt x="1168" y="1"/>
                    <a:pt x="881" y="65"/>
                    <a:pt x="656" y="236"/>
                  </a:cubicBezTo>
                  <a:cubicBezTo>
                    <a:pt x="644" y="248"/>
                    <a:pt x="632" y="260"/>
                    <a:pt x="620" y="272"/>
                  </a:cubicBezTo>
                  <a:cubicBezTo>
                    <a:pt x="572" y="331"/>
                    <a:pt x="536" y="415"/>
                    <a:pt x="584" y="498"/>
                  </a:cubicBezTo>
                  <a:cubicBezTo>
                    <a:pt x="763" y="820"/>
                    <a:pt x="2037" y="1177"/>
                    <a:pt x="2013" y="1462"/>
                  </a:cubicBezTo>
                  <a:cubicBezTo>
                    <a:pt x="2013" y="1441"/>
                    <a:pt x="1814" y="1427"/>
                    <a:pt x="1543" y="1427"/>
                  </a:cubicBezTo>
                  <a:cubicBezTo>
                    <a:pt x="1059" y="1427"/>
                    <a:pt x="346" y="1471"/>
                    <a:pt x="132" y="1593"/>
                  </a:cubicBezTo>
                  <a:cubicBezTo>
                    <a:pt x="25" y="1641"/>
                    <a:pt x="1" y="1808"/>
                    <a:pt x="84" y="1891"/>
                  </a:cubicBezTo>
                  <a:cubicBezTo>
                    <a:pt x="358" y="2129"/>
                    <a:pt x="739" y="2153"/>
                    <a:pt x="1084" y="2189"/>
                  </a:cubicBezTo>
                  <a:cubicBezTo>
                    <a:pt x="1117" y="2191"/>
                    <a:pt x="1150" y="2192"/>
                    <a:pt x="1185" y="2192"/>
                  </a:cubicBezTo>
                  <a:cubicBezTo>
                    <a:pt x="1376" y="2192"/>
                    <a:pt x="1598" y="2160"/>
                    <a:pt x="1803" y="2160"/>
                  </a:cubicBezTo>
                  <a:cubicBezTo>
                    <a:pt x="1917" y="2160"/>
                    <a:pt x="2025" y="2170"/>
                    <a:pt x="2120" y="2201"/>
                  </a:cubicBezTo>
                  <a:cubicBezTo>
                    <a:pt x="2239" y="2236"/>
                    <a:pt x="2620" y="2713"/>
                    <a:pt x="2787" y="2748"/>
                  </a:cubicBezTo>
                  <a:cubicBezTo>
                    <a:pt x="2924" y="2783"/>
                    <a:pt x="2968" y="2801"/>
                    <a:pt x="3008" y="2801"/>
                  </a:cubicBezTo>
                  <a:cubicBezTo>
                    <a:pt x="3052" y="2801"/>
                    <a:pt x="3091" y="2780"/>
                    <a:pt x="3239" y="2736"/>
                  </a:cubicBezTo>
                  <a:cubicBezTo>
                    <a:pt x="3891" y="2553"/>
                    <a:pt x="2687" y="2151"/>
                    <a:pt x="4035" y="2151"/>
                  </a:cubicBezTo>
                  <a:cubicBezTo>
                    <a:pt x="4091" y="2151"/>
                    <a:pt x="4151" y="2152"/>
                    <a:pt x="4216" y="2153"/>
                  </a:cubicBezTo>
                  <a:cubicBezTo>
                    <a:pt x="4404" y="2153"/>
                    <a:pt x="4531" y="2298"/>
                    <a:pt x="4712" y="2298"/>
                  </a:cubicBezTo>
                  <a:cubicBezTo>
                    <a:pt x="4725" y="2298"/>
                    <a:pt x="4738" y="2298"/>
                    <a:pt x="4751" y="2296"/>
                  </a:cubicBezTo>
                  <a:cubicBezTo>
                    <a:pt x="4823" y="2296"/>
                    <a:pt x="4918" y="2248"/>
                    <a:pt x="4930" y="2165"/>
                  </a:cubicBezTo>
                  <a:cubicBezTo>
                    <a:pt x="4988" y="1789"/>
                    <a:pt x="5359" y="1686"/>
                    <a:pt x="5719" y="1686"/>
                  </a:cubicBezTo>
                  <a:cubicBezTo>
                    <a:pt x="5803" y="1686"/>
                    <a:pt x="5887" y="1692"/>
                    <a:pt x="5966" y="1701"/>
                  </a:cubicBezTo>
                  <a:cubicBezTo>
                    <a:pt x="5977" y="1702"/>
                    <a:pt x="5989" y="1703"/>
                    <a:pt x="6000" y="1703"/>
                  </a:cubicBezTo>
                  <a:cubicBezTo>
                    <a:pt x="6142" y="1703"/>
                    <a:pt x="6268" y="1570"/>
                    <a:pt x="6180" y="1427"/>
                  </a:cubicBezTo>
                  <a:cubicBezTo>
                    <a:pt x="5668" y="570"/>
                    <a:pt x="4335" y="736"/>
                    <a:pt x="3537" y="498"/>
                  </a:cubicBezTo>
                  <a:cubicBezTo>
                    <a:pt x="3016" y="333"/>
                    <a:pt x="2185" y="1"/>
                    <a:pt x="1479" y="1"/>
                  </a:cubicBezTo>
                  <a:close/>
                </a:path>
              </a:pathLst>
            </a:custGeom>
            <a:solidFill>
              <a:srgbClr val="9F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36"/>
            <p:cNvSpPr/>
            <p:nvPr/>
          </p:nvSpPr>
          <p:spPr>
            <a:xfrm>
              <a:off x="4212125" y="2968325"/>
              <a:ext cx="65725" cy="32225"/>
            </a:xfrm>
            <a:custGeom>
              <a:rect b="b" l="l" r="r" t="t"/>
              <a:pathLst>
                <a:path extrusionOk="0" h="1289" w="2629">
                  <a:moveTo>
                    <a:pt x="1267" y="1"/>
                  </a:moveTo>
                  <a:cubicBezTo>
                    <a:pt x="1051" y="1"/>
                    <a:pt x="840" y="31"/>
                    <a:pt x="667" y="85"/>
                  </a:cubicBezTo>
                  <a:cubicBezTo>
                    <a:pt x="298" y="204"/>
                    <a:pt x="0" y="549"/>
                    <a:pt x="477" y="775"/>
                  </a:cubicBezTo>
                  <a:cubicBezTo>
                    <a:pt x="786" y="918"/>
                    <a:pt x="1143" y="1002"/>
                    <a:pt x="1477" y="1109"/>
                  </a:cubicBezTo>
                  <a:cubicBezTo>
                    <a:pt x="1679" y="1180"/>
                    <a:pt x="1905" y="1276"/>
                    <a:pt x="2132" y="1287"/>
                  </a:cubicBezTo>
                  <a:cubicBezTo>
                    <a:pt x="2142" y="1288"/>
                    <a:pt x="2151" y="1288"/>
                    <a:pt x="2161" y="1288"/>
                  </a:cubicBezTo>
                  <a:cubicBezTo>
                    <a:pt x="2629" y="1288"/>
                    <a:pt x="2556" y="722"/>
                    <a:pt x="2370" y="418"/>
                  </a:cubicBezTo>
                  <a:cubicBezTo>
                    <a:pt x="2370" y="406"/>
                    <a:pt x="2358" y="406"/>
                    <a:pt x="2358" y="394"/>
                  </a:cubicBezTo>
                  <a:cubicBezTo>
                    <a:pt x="2346" y="394"/>
                    <a:pt x="2346" y="383"/>
                    <a:pt x="2346" y="383"/>
                  </a:cubicBezTo>
                  <a:cubicBezTo>
                    <a:pt x="2105" y="110"/>
                    <a:pt x="1675" y="1"/>
                    <a:pt x="1267" y="1"/>
                  </a:cubicBezTo>
                  <a:close/>
                </a:path>
              </a:pathLst>
            </a:custGeom>
            <a:solidFill>
              <a:srgbClr val="9F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6"/>
            <p:cNvSpPr/>
            <p:nvPr/>
          </p:nvSpPr>
          <p:spPr>
            <a:xfrm>
              <a:off x="3918025" y="2797925"/>
              <a:ext cx="53625" cy="58200"/>
            </a:xfrm>
            <a:custGeom>
              <a:rect b="b" l="l" r="r" t="t"/>
              <a:pathLst>
                <a:path extrusionOk="0" h="2328" w="2145">
                  <a:moveTo>
                    <a:pt x="502" y="0"/>
                  </a:moveTo>
                  <a:cubicBezTo>
                    <a:pt x="471" y="0"/>
                    <a:pt x="436" y="8"/>
                    <a:pt x="406" y="31"/>
                  </a:cubicBezTo>
                  <a:cubicBezTo>
                    <a:pt x="1" y="269"/>
                    <a:pt x="191" y="1043"/>
                    <a:pt x="322" y="1388"/>
                  </a:cubicBezTo>
                  <a:cubicBezTo>
                    <a:pt x="476" y="1817"/>
                    <a:pt x="915" y="2328"/>
                    <a:pt x="1413" y="2328"/>
                  </a:cubicBezTo>
                  <a:cubicBezTo>
                    <a:pt x="1454" y="2328"/>
                    <a:pt x="1495" y="2324"/>
                    <a:pt x="1537" y="2317"/>
                  </a:cubicBezTo>
                  <a:cubicBezTo>
                    <a:pt x="2144" y="2210"/>
                    <a:pt x="1632" y="1424"/>
                    <a:pt x="1477" y="1150"/>
                  </a:cubicBezTo>
                  <a:cubicBezTo>
                    <a:pt x="1323" y="853"/>
                    <a:pt x="977" y="43"/>
                    <a:pt x="549" y="7"/>
                  </a:cubicBezTo>
                  <a:cubicBezTo>
                    <a:pt x="536" y="3"/>
                    <a:pt x="519" y="0"/>
                    <a:pt x="502" y="0"/>
                  </a:cubicBezTo>
                  <a:close/>
                </a:path>
              </a:pathLst>
            </a:custGeom>
            <a:solidFill>
              <a:srgbClr val="9F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36"/>
            <p:cNvSpPr/>
            <p:nvPr/>
          </p:nvSpPr>
          <p:spPr>
            <a:xfrm>
              <a:off x="3800175" y="2889750"/>
              <a:ext cx="37525" cy="28300"/>
            </a:xfrm>
            <a:custGeom>
              <a:rect b="b" l="l" r="r" t="t"/>
              <a:pathLst>
                <a:path extrusionOk="0" h="1132" w="1501">
                  <a:moveTo>
                    <a:pt x="721" y="0"/>
                  </a:moveTo>
                  <a:cubicBezTo>
                    <a:pt x="418" y="0"/>
                    <a:pt x="117" y="126"/>
                    <a:pt x="12" y="382"/>
                  </a:cubicBezTo>
                  <a:cubicBezTo>
                    <a:pt x="0" y="430"/>
                    <a:pt x="0" y="454"/>
                    <a:pt x="12" y="489"/>
                  </a:cubicBezTo>
                  <a:cubicBezTo>
                    <a:pt x="12" y="811"/>
                    <a:pt x="393" y="1073"/>
                    <a:pt x="667" y="1121"/>
                  </a:cubicBezTo>
                  <a:cubicBezTo>
                    <a:pt x="707" y="1128"/>
                    <a:pt x="750" y="1131"/>
                    <a:pt x="793" y="1131"/>
                  </a:cubicBezTo>
                  <a:cubicBezTo>
                    <a:pt x="1113" y="1131"/>
                    <a:pt x="1500" y="942"/>
                    <a:pt x="1500" y="597"/>
                  </a:cubicBezTo>
                  <a:cubicBezTo>
                    <a:pt x="1500" y="203"/>
                    <a:pt x="1108" y="0"/>
                    <a:pt x="721" y="0"/>
                  </a:cubicBezTo>
                  <a:close/>
                </a:path>
              </a:pathLst>
            </a:custGeom>
            <a:solidFill>
              <a:srgbClr val="9F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6"/>
            <p:cNvSpPr/>
            <p:nvPr/>
          </p:nvSpPr>
          <p:spPr>
            <a:xfrm>
              <a:off x="4054075" y="2895650"/>
              <a:ext cx="42875" cy="32800"/>
            </a:xfrm>
            <a:custGeom>
              <a:rect b="b" l="l" r="r" t="t"/>
              <a:pathLst>
                <a:path extrusionOk="0" h="1312" w="1715">
                  <a:moveTo>
                    <a:pt x="797" y="1"/>
                  </a:moveTo>
                  <a:cubicBezTo>
                    <a:pt x="716" y="1"/>
                    <a:pt x="636" y="13"/>
                    <a:pt x="560" y="39"/>
                  </a:cubicBezTo>
                  <a:cubicBezTo>
                    <a:pt x="560" y="39"/>
                    <a:pt x="548" y="51"/>
                    <a:pt x="548" y="51"/>
                  </a:cubicBezTo>
                  <a:lnTo>
                    <a:pt x="512" y="51"/>
                  </a:lnTo>
                  <a:cubicBezTo>
                    <a:pt x="179" y="230"/>
                    <a:pt x="0" y="646"/>
                    <a:pt x="238" y="980"/>
                  </a:cubicBezTo>
                  <a:cubicBezTo>
                    <a:pt x="388" y="1191"/>
                    <a:pt x="649" y="1311"/>
                    <a:pt x="904" y="1311"/>
                  </a:cubicBezTo>
                  <a:cubicBezTo>
                    <a:pt x="994" y="1311"/>
                    <a:pt x="1083" y="1296"/>
                    <a:pt x="1167" y="1266"/>
                  </a:cubicBezTo>
                  <a:cubicBezTo>
                    <a:pt x="1512" y="1135"/>
                    <a:pt x="1715" y="742"/>
                    <a:pt x="1524" y="396"/>
                  </a:cubicBezTo>
                  <a:cubicBezTo>
                    <a:pt x="1376" y="155"/>
                    <a:pt x="1082" y="1"/>
                    <a:pt x="797" y="1"/>
                  </a:cubicBezTo>
                  <a:close/>
                </a:path>
              </a:pathLst>
            </a:custGeom>
            <a:solidFill>
              <a:srgbClr val="9F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6"/>
            <p:cNvSpPr/>
            <p:nvPr/>
          </p:nvSpPr>
          <p:spPr>
            <a:xfrm>
              <a:off x="3014650" y="1963250"/>
              <a:ext cx="1907400" cy="2504750"/>
            </a:xfrm>
            <a:custGeom>
              <a:rect b="b" l="l" r="r" t="t"/>
              <a:pathLst>
                <a:path extrusionOk="0" h="100190" w="76296">
                  <a:moveTo>
                    <a:pt x="35267" y="1963"/>
                  </a:moveTo>
                  <a:cubicBezTo>
                    <a:pt x="35411" y="1963"/>
                    <a:pt x="35575" y="1983"/>
                    <a:pt x="35791" y="2033"/>
                  </a:cubicBezTo>
                  <a:cubicBezTo>
                    <a:pt x="35606" y="2008"/>
                    <a:pt x="35431" y="1996"/>
                    <a:pt x="35255" y="1996"/>
                  </a:cubicBezTo>
                  <a:cubicBezTo>
                    <a:pt x="35103" y="1996"/>
                    <a:pt x="34951" y="2005"/>
                    <a:pt x="34791" y="2021"/>
                  </a:cubicBezTo>
                  <a:cubicBezTo>
                    <a:pt x="34886" y="1997"/>
                    <a:pt x="34981" y="1974"/>
                    <a:pt x="35088" y="1974"/>
                  </a:cubicBezTo>
                  <a:cubicBezTo>
                    <a:pt x="35146" y="1966"/>
                    <a:pt x="35205" y="1963"/>
                    <a:pt x="35267" y="1963"/>
                  </a:cubicBezTo>
                  <a:close/>
                  <a:moveTo>
                    <a:pt x="20348" y="1628"/>
                  </a:moveTo>
                  <a:cubicBezTo>
                    <a:pt x="19622" y="1771"/>
                    <a:pt x="18884" y="1938"/>
                    <a:pt x="18181" y="2117"/>
                  </a:cubicBezTo>
                  <a:cubicBezTo>
                    <a:pt x="18884" y="1926"/>
                    <a:pt x="19610" y="1759"/>
                    <a:pt x="20348" y="1628"/>
                  </a:cubicBezTo>
                  <a:close/>
                  <a:moveTo>
                    <a:pt x="42875" y="4486"/>
                  </a:moveTo>
                  <a:lnTo>
                    <a:pt x="42875" y="4486"/>
                  </a:lnTo>
                  <a:cubicBezTo>
                    <a:pt x="43030" y="4593"/>
                    <a:pt x="43173" y="4712"/>
                    <a:pt x="43280" y="4855"/>
                  </a:cubicBezTo>
                  <a:cubicBezTo>
                    <a:pt x="43065" y="4676"/>
                    <a:pt x="43054" y="4629"/>
                    <a:pt x="42875" y="4486"/>
                  </a:cubicBezTo>
                  <a:close/>
                  <a:moveTo>
                    <a:pt x="15872" y="4236"/>
                  </a:moveTo>
                  <a:cubicBezTo>
                    <a:pt x="15860" y="4283"/>
                    <a:pt x="15872" y="4331"/>
                    <a:pt x="15895" y="4379"/>
                  </a:cubicBezTo>
                  <a:cubicBezTo>
                    <a:pt x="16055" y="4720"/>
                    <a:pt x="16185" y="4819"/>
                    <a:pt x="16320" y="4819"/>
                  </a:cubicBezTo>
                  <a:cubicBezTo>
                    <a:pt x="16507" y="4819"/>
                    <a:pt x="16705" y="4632"/>
                    <a:pt x="17007" y="4632"/>
                  </a:cubicBezTo>
                  <a:cubicBezTo>
                    <a:pt x="17075" y="4632"/>
                    <a:pt x="17149" y="4641"/>
                    <a:pt x="17229" y="4664"/>
                  </a:cubicBezTo>
                  <a:cubicBezTo>
                    <a:pt x="17372" y="4712"/>
                    <a:pt x="17419" y="4843"/>
                    <a:pt x="17515" y="4986"/>
                  </a:cubicBezTo>
                  <a:cubicBezTo>
                    <a:pt x="16748" y="4865"/>
                    <a:pt x="15969" y="4778"/>
                    <a:pt x="15177" y="4778"/>
                  </a:cubicBezTo>
                  <a:cubicBezTo>
                    <a:pt x="14640" y="4778"/>
                    <a:pt x="14098" y="4818"/>
                    <a:pt x="13550" y="4915"/>
                  </a:cubicBezTo>
                  <a:cubicBezTo>
                    <a:pt x="13193" y="4974"/>
                    <a:pt x="12943" y="5081"/>
                    <a:pt x="12597" y="5176"/>
                  </a:cubicBezTo>
                  <a:cubicBezTo>
                    <a:pt x="12323" y="5248"/>
                    <a:pt x="12026" y="5260"/>
                    <a:pt x="11728" y="5284"/>
                  </a:cubicBezTo>
                  <a:cubicBezTo>
                    <a:pt x="11835" y="5272"/>
                    <a:pt x="11931" y="5260"/>
                    <a:pt x="12038" y="5236"/>
                  </a:cubicBezTo>
                  <a:cubicBezTo>
                    <a:pt x="13205" y="4986"/>
                    <a:pt x="14395" y="4700"/>
                    <a:pt x="15514" y="4343"/>
                  </a:cubicBezTo>
                  <a:cubicBezTo>
                    <a:pt x="15550" y="4343"/>
                    <a:pt x="15693" y="4295"/>
                    <a:pt x="15872" y="4236"/>
                  </a:cubicBezTo>
                  <a:close/>
                  <a:moveTo>
                    <a:pt x="14645" y="6069"/>
                  </a:moveTo>
                  <a:cubicBezTo>
                    <a:pt x="14752" y="6069"/>
                    <a:pt x="14860" y="6081"/>
                    <a:pt x="14967" y="6081"/>
                  </a:cubicBezTo>
                  <a:cubicBezTo>
                    <a:pt x="15050" y="6093"/>
                    <a:pt x="15121" y="6105"/>
                    <a:pt x="15205" y="6117"/>
                  </a:cubicBezTo>
                  <a:cubicBezTo>
                    <a:pt x="15324" y="6141"/>
                    <a:pt x="15348" y="6153"/>
                    <a:pt x="15276" y="6153"/>
                  </a:cubicBezTo>
                  <a:cubicBezTo>
                    <a:pt x="15169" y="6308"/>
                    <a:pt x="14740" y="6450"/>
                    <a:pt x="14550" y="6522"/>
                  </a:cubicBezTo>
                  <a:cubicBezTo>
                    <a:pt x="14401" y="6583"/>
                    <a:pt x="14141" y="6709"/>
                    <a:pt x="13930" y="6709"/>
                  </a:cubicBezTo>
                  <a:cubicBezTo>
                    <a:pt x="13854" y="6709"/>
                    <a:pt x="13785" y="6693"/>
                    <a:pt x="13728" y="6653"/>
                  </a:cubicBezTo>
                  <a:cubicBezTo>
                    <a:pt x="13312" y="6355"/>
                    <a:pt x="13597" y="6248"/>
                    <a:pt x="13788" y="6188"/>
                  </a:cubicBezTo>
                  <a:cubicBezTo>
                    <a:pt x="14062" y="6093"/>
                    <a:pt x="14359" y="6069"/>
                    <a:pt x="14645" y="6069"/>
                  </a:cubicBezTo>
                  <a:close/>
                  <a:moveTo>
                    <a:pt x="17995" y="7090"/>
                  </a:moveTo>
                  <a:cubicBezTo>
                    <a:pt x="18097" y="7090"/>
                    <a:pt x="18200" y="7099"/>
                    <a:pt x="18300" y="7117"/>
                  </a:cubicBezTo>
                  <a:cubicBezTo>
                    <a:pt x="18396" y="7141"/>
                    <a:pt x="18539" y="7153"/>
                    <a:pt x="18550" y="7272"/>
                  </a:cubicBezTo>
                  <a:cubicBezTo>
                    <a:pt x="18550" y="7367"/>
                    <a:pt x="18241" y="7546"/>
                    <a:pt x="18181" y="7570"/>
                  </a:cubicBezTo>
                  <a:cubicBezTo>
                    <a:pt x="17999" y="7670"/>
                    <a:pt x="17769" y="7749"/>
                    <a:pt x="17554" y="7749"/>
                  </a:cubicBezTo>
                  <a:cubicBezTo>
                    <a:pt x="17487" y="7749"/>
                    <a:pt x="17422" y="7741"/>
                    <a:pt x="17360" y="7724"/>
                  </a:cubicBezTo>
                  <a:cubicBezTo>
                    <a:pt x="17193" y="7689"/>
                    <a:pt x="16979" y="7582"/>
                    <a:pt x="17074" y="7403"/>
                  </a:cubicBezTo>
                  <a:cubicBezTo>
                    <a:pt x="17110" y="7331"/>
                    <a:pt x="17241" y="7284"/>
                    <a:pt x="17312" y="7248"/>
                  </a:cubicBezTo>
                  <a:cubicBezTo>
                    <a:pt x="17520" y="7140"/>
                    <a:pt x="17757" y="7090"/>
                    <a:pt x="17995" y="7090"/>
                  </a:cubicBezTo>
                  <a:close/>
                  <a:moveTo>
                    <a:pt x="54186" y="7879"/>
                  </a:moveTo>
                  <a:cubicBezTo>
                    <a:pt x="54186" y="7915"/>
                    <a:pt x="54186" y="7963"/>
                    <a:pt x="54186" y="8010"/>
                  </a:cubicBezTo>
                  <a:cubicBezTo>
                    <a:pt x="54186" y="8010"/>
                    <a:pt x="54174" y="7998"/>
                    <a:pt x="54174" y="7998"/>
                  </a:cubicBezTo>
                  <a:cubicBezTo>
                    <a:pt x="54162" y="7974"/>
                    <a:pt x="54150" y="7951"/>
                    <a:pt x="54138" y="7927"/>
                  </a:cubicBezTo>
                  <a:cubicBezTo>
                    <a:pt x="54162" y="7915"/>
                    <a:pt x="54174" y="7903"/>
                    <a:pt x="54186" y="7879"/>
                  </a:cubicBezTo>
                  <a:close/>
                  <a:moveTo>
                    <a:pt x="14696" y="8031"/>
                  </a:moveTo>
                  <a:cubicBezTo>
                    <a:pt x="14788" y="8031"/>
                    <a:pt x="14907" y="8057"/>
                    <a:pt x="14967" y="8117"/>
                  </a:cubicBezTo>
                  <a:cubicBezTo>
                    <a:pt x="15145" y="8272"/>
                    <a:pt x="14883" y="8415"/>
                    <a:pt x="14729" y="8439"/>
                  </a:cubicBezTo>
                  <a:cubicBezTo>
                    <a:pt x="14586" y="8427"/>
                    <a:pt x="14300" y="8332"/>
                    <a:pt x="14407" y="8153"/>
                  </a:cubicBezTo>
                  <a:cubicBezTo>
                    <a:pt x="14455" y="8082"/>
                    <a:pt x="14562" y="8046"/>
                    <a:pt x="14645" y="8034"/>
                  </a:cubicBezTo>
                  <a:cubicBezTo>
                    <a:pt x="14661" y="8032"/>
                    <a:pt x="14678" y="8031"/>
                    <a:pt x="14696" y="8031"/>
                  </a:cubicBezTo>
                  <a:close/>
                  <a:moveTo>
                    <a:pt x="21338" y="11827"/>
                  </a:moveTo>
                  <a:cubicBezTo>
                    <a:pt x="21591" y="11827"/>
                    <a:pt x="21895" y="12320"/>
                    <a:pt x="21956" y="12570"/>
                  </a:cubicBezTo>
                  <a:cubicBezTo>
                    <a:pt x="21979" y="12665"/>
                    <a:pt x="22015" y="12773"/>
                    <a:pt x="21991" y="12868"/>
                  </a:cubicBezTo>
                  <a:cubicBezTo>
                    <a:pt x="21961" y="12983"/>
                    <a:pt x="21890" y="13021"/>
                    <a:pt x="21806" y="13021"/>
                  </a:cubicBezTo>
                  <a:cubicBezTo>
                    <a:pt x="21726" y="13021"/>
                    <a:pt x="21632" y="12986"/>
                    <a:pt x="21551" y="12951"/>
                  </a:cubicBezTo>
                  <a:cubicBezTo>
                    <a:pt x="21229" y="12796"/>
                    <a:pt x="20991" y="12451"/>
                    <a:pt x="21086" y="12082"/>
                  </a:cubicBezTo>
                  <a:cubicBezTo>
                    <a:pt x="21152" y="11898"/>
                    <a:pt x="21241" y="11827"/>
                    <a:pt x="21338" y="11827"/>
                  </a:cubicBezTo>
                  <a:close/>
                  <a:moveTo>
                    <a:pt x="32862" y="12892"/>
                  </a:moveTo>
                  <a:lnTo>
                    <a:pt x="32862" y="12892"/>
                  </a:lnTo>
                  <a:cubicBezTo>
                    <a:pt x="32921" y="12963"/>
                    <a:pt x="32981" y="13023"/>
                    <a:pt x="33028" y="13082"/>
                  </a:cubicBezTo>
                  <a:cubicBezTo>
                    <a:pt x="33005" y="13070"/>
                    <a:pt x="32981" y="13058"/>
                    <a:pt x="32969" y="13046"/>
                  </a:cubicBezTo>
                  <a:cubicBezTo>
                    <a:pt x="32921" y="12999"/>
                    <a:pt x="32897" y="12963"/>
                    <a:pt x="32862" y="12892"/>
                  </a:cubicBezTo>
                  <a:close/>
                  <a:moveTo>
                    <a:pt x="28815" y="15080"/>
                  </a:moveTo>
                  <a:cubicBezTo>
                    <a:pt x="28943" y="15080"/>
                    <a:pt x="29073" y="15092"/>
                    <a:pt x="29207" y="15118"/>
                  </a:cubicBezTo>
                  <a:cubicBezTo>
                    <a:pt x="29659" y="15202"/>
                    <a:pt x="31469" y="15844"/>
                    <a:pt x="30135" y="16142"/>
                  </a:cubicBezTo>
                  <a:cubicBezTo>
                    <a:pt x="30077" y="16156"/>
                    <a:pt x="30013" y="16161"/>
                    <a:pt x="29945" y="16161"/>
                  </a:cubicBezTo>
                  <a:cubicBezTo>
                    <a:pt x="29668" y="16161"/>
                    <a:pt x="29331" y="16070"/>
                    <a:pt x="29066" y="16070"/>
                  </a:cubicBezTo>
                  <a:cubicBezTo>
                    <a:pt x="29053" y="16070"/>
                    <a:pt x="29040" y="16070"/>
                    <a:pt x="29028" y="16071"/>
                  </a:cubicBezTo>
                  <a:cubicBezTo>
                    <a:pt x="28103" y="16105"/>
                    <a:pt x="27188" y="16299"/>
                    <a:pt x="26274" y="16299"/>
                  </a:cubicBezTo>
                  <a:cubicBezTo>
                    <a:pt x="26224" y="16299"/>
                    <a:pt x="26173" y="16298"/>
                    <a:pt x="26123" y="16297"/>
                  </a:cubicBezTo>
                  <a:cubicBezTo>
                    <a:pt x="25985" y="16297"/>
                    <a:pt x="25769" y="16307"/>
                    <a:pt x="25577" y="16307"/>
                  </a:cubicBezTo>
                  <a:cubicBezTo>
                    <a:pt x="25208" y="16307"/>
                    <a:pt x="24931" y="16270"/>
                    <a:pt x="25480" y="16059"/>
                  </a:cubicBezTo>
                  <a:cubicBezTo>
                    <a:pt x="25873" y="15916"/>
                    <a:pt x="26290" y="15785"/>
                    <a:pt x="26694" y="15678"/>
                  </a:cubicBezTo>
                  <a:cubicBezTo>
                    <a:pt x="27424" y="15465"/>
                    <a:pt x="28084" y="15080"/>
                    <a:pt x="28815" y="15080"/>
                  </a:cubicBezTo>
                  <a:close/>
                  <a:moveTo>
                    <a:pt x="31750" y="18591"/>
                  </a:moveTo>
                  <a:lnTo>
                    <a:pt x="31750" y="18591"/>
                  </a:lnTo>
                  <a:cubicBezTo>
                    <a:pt x="31751" y="18592"/>
                    <a:pt x="31753" y="18593"/>
                    <a:pt x="31754" y="18595"/>
                  </a:cubicBezTo>
                  <a:cubicBezTo>
                    <a:pt x="31753" y="18594"/>
                    <a:pt x="31751" y="18592"/>
                    <a:pt x="31750" y="18591"/>
                  </a:cubicBezTo>
                  <a:close/>
                  <a:moveTo>
                    <a:pt x="37403" y="18124"/>
                  </a:moveTo>
                  <a:cubicBezTo>
                    <a:pt x="37414" y="18124"/>
                    <a:pt x="37424" y="18126"/>
                    <a:pt x="37434" y="18130"/>
                  </a:cubicBezTo>
                  <a:cubicBezTo>
                    <a:pt x="37529" y="18178"/>
                    <a:pt x="37529" y="18476"/>
                    <a:pt x="37481" y="18547"/>
                  </a:cubicBezTo>
                  <a:cubicBezTo>
                    <a:pt x="37420" y="18670"/>
                    <a:pt x="37303" y="18704"/>
                    <a:pt x="37174" y="18704"/>
                  </a:cubicBezTo>
                  <a:cubicBezTo>
                    <a:pt x="37027" y="18704"/>
                    <a:pt x="36863" y="18661"/>
                    <a:pt x="36743" y="18654"/>
                  </a:cubicBezTo>
                  <a:cubicBezTo>
                    <a:pt x="36720" y="18654"/>
                    <a:pt x="36697" y="18653"/>
                    <a:pt x="36674" y="18653"/>
                  </a:cubicBezTo>
                  <a:cubicBezTo>
                    <a:pt x="36448" y="18653"/>
                    <a:pt x="36229" y="18685"/>
                    <a:pt x="36010" y="18685"/>
                  </a:cubicBezTo>
                  <a:cubicBezTo>
                    <a:pt x="35886" y="18685"/>
                    <a:pt x="35762" y="18675"/>
                    <a:pt x="35636" y="18642"/>
                  </a:cubicBezTo>
                  <a:cubicBezTo>
                    <a:pt x="35564" y="18619"/>
                    <a:pt x="35505" y="18595"/>
                    <a:pt x="35445" y="18571"/>
                  </a:cubicBezTo>
                  <a:cubicBezTo>
                    <a:pt x="35648" y="18547"/>
                    <a:pt x="35862" y="18523"/>
                    <a:pt x="36065" y="18500"/>
                  </a:cubicBezTo>
                  <a:cubicBezTo>
                    <a:pt x="36457" y="18416"/>
                    <a:pt x="36874" y="18190"/>
                    <a:pt x="37267" y="18154"/>
                  </a:cubicBezTo>
                  <a:cubicBezTo>
                    <a:pt x="37305" y="18154"/>
                    <a:pt x="37359" y="18124"/>
                    <a:pt x="37403" y="18124"/>
                  </a:cubicBezTo>
                  <a:close/>
                  <a:moveTo>
                    <a:pt x="33379" y="16848"/>
                  </a:moveTo>
                  <a:cubicBezTo>
                    <a:pt x="33609" y="16848"/>
                    <a:pt x="33780" y="16998"/>
                    <a:pt x="33886" y="17297"/>
                  </a:cubicBezTo>
                  <a:cubicBezTo>
                    <a:pt x="34347" y="17615"/>
                    <a:pt x="34429" y="17774"/>
                    <a:pt x="34116" y="17774"/>
                  </a:cubicBezTo>
                  <a:cubicBezTo>
                    <a:pt x="34065" y="17774"/>
                    <a:pt x="34004" y="17770"/>
                    <a:pt x="33933" y="17761"/>
                  </a:cubicBezTo>
                  <a:cubicBezTo>
                    <a:pt x="33850" y="17821"/>
                    <a:pt x="33695" y="17797"/>
                    <a:pt x="33612" y="17845"/>
                  </a:cubicBezTo>
                  <a:cubicBezTo>
                    <a:pt x="33350" y="17988"/>
                    <a:pt x="33326" y="18107"/>
                    <a:pt x="33195" y="18369"/>
                  </a:cubicBezTo>
                  <a:cubicBezTo>
                    <a:pt x="33004" y="18735"/>
                    <a:pt x="32924" y="18861"/>
                    <a:pt x="32878" y="18861"/>
                  </a:cubicBezTo>
                  <a:cubicBezTo>
                    <a:pt x="32782" y="18861"/>
                    <a:pt x="32843" y="18290"/>
                    <a:pt x="32350" y="18226"/>
                  </a:cubicBezTo>
                  <a:cubicBezTo>
                    <a:pt x="32350" y="18226"/>
                    <a:pt x="31730" y="18436"/>
                    <a:pt x="31736" y="18562"/>
                  </a:cubicBezTo>
                  <a:lnTo>
                    <a:pt x="31736" y="18562"/>
                  </a:lnTo>
                  <a:cubicBezTo>
                    <a:pt x="31694" y="18404"/>
                    <a:pt x="31865" y="17804"/>
                    <a:pt x="31778" y="17630"/>
                  </a:cubicBezTo>
                  <a:cubicBezTo>
                    <a:pt x="31631" y="17305"/>
                    <a:pt x="31226" y="17183"/>
                    <a:pt x="30847" y="17183"/>
                  </a:cubicBezTo>
                  <a:cubicBezTo>
                    <a:pt x="30795" y="17183"/>
                    <a:pt x="30744" y="17186"/>
                    <a:pt x="30695" y="17190"/>
                  </a:cubicBezTo>
                  <a:cubicBezTo>
                    <a:pt x="31493" y="17071"/>
                    <a:pt x="32302" y="16987"/>
                    <a:pt x="33112" y="16904"/>
                  </a:cubicBezTo>
                  <a:cubicBezTo>
                    <a:pt x="33208" y="16867"/>
                    <a:pt x="33297" y="16848"/>
                    <a:pt x="33379" y="16848"/>
                  </a:cubicBezTo>
                  <a:close/>
                  <a:moveTo>
                    <a:pt x="30457" y="17214"/>
                  </a:moveTo>
                  <a:cubicBezTo>
                    <a:pt x="30421" y="17226"/>
                    <a:pt x="30385" y="17237"/>
                    <a:pt x="30350" y="17249"/>
                  </a:cubicBezTo>
                  <a:cubicBezTo>
                    <a:pt x="29849" y="17392"/>
                    <a:pt x="29302" y="18011"/>
                    <a:pt x="29242" y="18535"/>
                  </a:cubicBezTo>
                  <a:cubicBezTo>
                    <a:pt x="29195" y="19000"/>
                    <a:pt x="29457" y="19011"/>
                    <a:pt x="29528" y="19381"/>
                  </a:cubicBezTo>
                  <a:cubicBezTo>
                    <a:pt x="29599" y="19726"/>
                    <a:pt x="29814" y="19476"/>
                    <a:pt x="29361" y="19845"/>
                  </a:cubicBezTo>
                  <a:cubicBezTo>
                    <a:pt x="29254" y="19916"/>
                    <a:pt x="29159" y="20000"/>
                    <a:pt x="29064" y="20071"/>
                  </a:cubicBezTo>
                  <a:cubicBezTo>
                    <a:pt x="28768" y="19740"/>
                    <a:pt x="28461" y="19410"/>
                    <a:pt x="28154" y="19079"/>
                  </a:cubicBezTo>
                  <a:lnTo>
                    <a:pt x="28154" y="19079"/>
                  </a:lnTo>
                  <a:cubicBezTo>
                    <a:pt x="28203" y="19039"/>
                    <a:pt x="28375" y="17640"/>
                    <a:pt x="28351" y="17640"/>
                  </a:cubicBezTo>
                  <a:lnTo>
                    <a:pt x="28351" y="17640"/>
                  </a:lnTo>
                  <a:cubicBezTo>
                    <a:pt x="28351" y="17640"/>
                    <a:pt x="28351" y="17640"/>
                    <a:pt x="28350" y="17641"/>
                  </a:cubicBezTo>
                  <a:lnTo>
                    <a:pt x="28350" y="17641"/>
                  </a:lnTo>
                  <a:cubicBezTo>
                    <a:pt x="28532" y="17345"/>
                    <a:pt x="29636" y="17345"/>
                    <a:pt x="29921" y="17297"/>
                  </a:cubicBezTo>
                  <a:cubicBezTo>
                    <a:pt x="30100" y="17261"/>
                    <a:pt x="30278" y="17249"/>
                    <a:pt x="30457" y="17214"/>
                  </a:cubicBezTo>
                  <a:close/>
                  <a:moveTo>
                    <a:pt x="35826" y="19535"/>
                  </a:moveTo>
                  <a:cubicBezTo>
                    <a:pt x="35600" y="19773"/>
                    <a:pt x="35064" y="20000"/>
                    <a:pt x="34874" y="20095"/>
                  </a:cubicBezTo>
                  <a:cubicBezTo>
                    <a:pt x="34421" y="20297"/>
                    <a:pt x="33933" y="20428"/>
                    <a:pt x="33445" y="20524"/>
                  </a:cubicBezTo>
                  <a:cubicBezTo>
                    <a:pt x="33153" y="20574"/>
                    <a:pt x="32853" y="20624"/>
                    <a:pt x="32551" y="20624"/>
                  </a:cubicBezTo>
                  <a:cubicBezTo>
                    <a:pt x="32496" y="20624"/>
                    <a:pt x="32441" y="20623"/>
                    <a:pt x="32386" y="20619"/>
                  </a:cubicBezTo>
                  <a:cubicBezTo>
                    <a:pt x="31862" y="20571"/>
                    <a:pt x="31624" y="20250"/>
                    <a:pt x="32386" y="20107"/>
                  </a:cubicBezTo>
                  <a:cubicBezTo>
                    <a:pt x="32647" y="20047"/>
                    <a:pt x="32897" y="20059"/>
                    <a:pt x="33159" y="19964"/>
                  </a:cubicBezTo>
                  <a:cubicBezTo>
                    <a:pt x="33481" y="19845"/>
                    <a:pt x="33719" y="19654"/>
                    <a:pt x="34076" y="19619"/>
                  </a:cubicBezTo>
                  <a:cubicBezTo>
                    <a:pt x="34150" y="19614"/>
                    <a:pt x="34224" y="19612"/>
                    <a:pt x="34300" y="19612"/>
                  </a:cubicBezTo>
                  <a:cubicBezTo>
                    <a:pt x="34551" y="19612"/>
                    <a:pt x="34814" y="19633"/>
                    <a:pt x="35068" y="19633"/>
                  </a:cubicBezTo>
                  <a:cubicBezTo>
                    <a:pt x="35111" y="19633"/>
                    <a:pt x="35153" y="19632"/>
                    <a:pt x="35195" y="19631"/>
                  </a:cubicBezTo>
                  <a:cubicBezTo>
                    <a:pt x="35267" y="19619"/>
                    <a:pt x="35612" y="19559"/>
                    <a:pt x="35826" y="19535"/>
                  </a:cubicBezTo>
                  <a:close/>
                  <a:moveTo>
                    <a:pt x="3465" y="30465"/>
                  </a:moveTo>
                  <a:cubicBezTo>
                    <a:pt x="3477" y="30465"/>
                    <a:pt x="3477" y="30477"/>
                    <a:pt x="3477" y="30477"/>
                  </a:cubicBezTo>
                  <a:cubicBezTo>
                    <a:pt x="3489" y="30489"/>
                    <a:pt x="3489" y="30501"/>
                    <a:pt x="3489" y="30513"/>
                  </a:cubicBezTo>
                  <a:cubicBezTo>
                    <a:pt x="3489" y="30501"/>
                    <a:pt x="3477" y="30477"/>
                    <a:pt x="3465" y="30465"/>
                  </a:cubicBezTo>
                  <a:close/>
                  <a:moveTo>
                    <a:pt x="3489" y="31037"/>
                  </a:moveTo>
                  <a:cubicBezTo>
                    <a:pt x="3489" y="31180"/>
                    <a:pt x="3501" y="31215"/>
                    <a:pt x="3465" y="31299"/>
                  </a:cubicBezTo>
                  <a:cubicBezTo>
                    <a:pt x="3453" y="31323"/>
                    <a:pt x="3441" y="31358"/>
                    <a:pt x="3418" y="31394"/>
                  </a:cubicBezTo>
                  <a:cubicBezTo>
                    <a:pt x="3441" y="31263"/>
                    <a:pt x="3465" y="31144"/>
                    <a:pt x="3489" y="31037"/>
                  </a:cubicBezTo>
                  <a:close/>
                  <a:moveTo>
                    <a:pt x="19384" y="42298"/>
                  </a:moveTo>
                  <a:cubicBezTo>
                    <a:pt x="19474" y="42298"/>
                    <a:pt x="19564" y="42316"/>
                    <a:pt x="19658" y="42360"/>
                  </a:cubicBezTo>
                  <a:cubicBezTo>
                    <a:pt x="19717" y="42383"/>
                    <a:pt x="19753" y="42419"/>
                    <a:pt x="19789" y="42455"/>
                  </a:cubicBezTo>
                  <a:cubicBezTo>
                    <a:pt x="19598" y="42383"/>
                    <a:pt x="19384" y="42348"/>
                    <a:pt x="19134" y="42336"/>
                  </a:cubicBezTo>
                  <a:cubicBezTo>
                    <a:pt x="19219" y="42313"/>
                    <a:pt x="19302" y="42298"/>
                    <a:pt x="19384" y="42298"/>
                  </a:cubicBezTo>
                  <a:close/>
                  <a:moveTo>
                    <a:pt x="42934" y="47241"/>
                  </a:moveTo>
                  <a:cubicBezTo>
                    <a:pt x="42911" y="47253"/>
                    <a:pt x="42875" y="47265"/>
                    <a:pt x="42839" y="47289"/>
                  </a:cubicBezTo>
                  <a:cubicBezTo>
                    <a:pt x="42744" y="47336"/>
                    <a:pt x="42482" y="47467"/>
                    <a:pt x="42137" y="47551"/>
                  </a:cubicBezTo>
                  <a:cubicBezTo>
                    <a:pt x="42399" y="47420"/>
                    <a:pt x="42673" y="47313"/>
                    <a:pt x="42934" y="47241"/>
                  </a:cubicBezTo>
                  <a:close/>
                  <a:moveTo>
                    <a:pt x="35148" y="61493"/>
                  </a:moveTo>
                  <a:lnTo>
                    <a:pt x="35148" y="61493"/>
                  </a:lnTo>
                  <a:cubicBezTo>
                    <a:pt x="35183" y="61541"/>
                    <a:pt x="35219" y="61576"/>
                    <a:pt x="35243" y="61636"/>
                  </a:cubicBezTo>
                  <a:cubicBezTo>
                    <a:pt x="35243" y="61660"/>
                    <a:pt x="35243" y="61683"/>
                    <a:pt x="35255" y="61707"/>
                  </a:cubicBezTo>
                  <a:cubicBezTo>
                    <a:pt x="35219" y="61648"/>
                    <a:pt x="35195" y="61588"/>
                    <a:pt x="35148" y="61493"/>
                  </a:cubicBezTo>
                  <a:close/>
                  <a:moveTo>
                    <a:pt x="38381" y="72400"/>
                  </a:moveTo>
                  <a:cubicBezTo>
                    <a:pt x="38412" y="72400"/>
                    <a:pt x="38465" y="72406"/>
                    <a:pt x="38529" y="72411"/>
                  </a:cubicBezTo>
                  <a:cubicBezTo>
                    <a:pt x="38493" y="72435"/>
                    <a:pt x="38470" y="72459"/>
                    <a:pt x="38458" y="72482"/>
                  </a:cubicBezTo>
                  <a:cubicBezTo>
                    <a:pt x="38340" y="72416"/>
                    <a:pt x="38331" y="72400"/>
                    <a:pt x="38381" y="72400"/>
                  </a:cubicBezTo>
                  <a:close/>
                  <a:moveTo>
                    <a:pt x="44887" y="81079"/>
                  </a:moveTo>
                  <a:lnTo>
                    <a:pt x="44887" y="81079"/>
                  </a:lnTo>
                  <a:cubicBezTo>
                    <a:pt x="44851" y="81305"/>
                    <a:pt x="44804" y="81495"/>
                    <a:pt x="44732" y="81650"/>
                  </a:cubicBezTo>
                  <a:cubicBezTo>
                    <a:pt x="44649" y="81888"/>
                    <a:pt x="44506" y="82186"/>
                    <a:pt x="44327" y="82507"/>
                  </a:cubicBezTo>
                  <a:cubicBezTo>
                    <a:pt x="44554" y="82019"/>
                    <a:pt x="44744" y="81555"/>
                    <a:pt x="44887" y="81079"/>
                  </a:cubicBezTo>
                  <a:close/>
                  <a:moveTo>
                    <a:pt x="33517" y="1"/>
                  </a:moveTo>
                  <a:cubicBezTo>
                    <a:pt x="29804" y="1"/>
                    <a:pt x="26111" y="398"/>
                    <a:pt x="22444" y="1033"/>
                  </a:cubicBezTo>
                  <a:cubicBezTo>
                    <a:pt x="20420" y="1390"/>
                    <a:pt x="18372" y="1783"/>
                    <a:pt x="16407" y="2426"/>
                  </a:cubicBezTo>
                  <a:cubicBezTo>
                    <a:pt x="14693" y="2986"/>
                    <a:pt x="13562" y="4236"/>
                    <a:pt x="11931" y="4867"/>
                  </a:cubicBezTo>
                  <a:cubicBezTo>
                    <a:pt x="11728" y="4903"/>
                    <a:pt x="11454" y="4879"/>
                    <a:pt x="11264" y="4950"/>
                  </a:cubicBezTo>
                  <a:cubicBezTo>
                    <a:pt x="11109" y="5010"/>
                    <a:pt x="11061" y="5284"/>
                    <a:pt x="11264" y="5307"/>
                  </a:cubicBezTo>
                  <a:cubicBezTo>
                    <a:pt x="11002" y="5331"/>
                    <a:pt x="10752" y="5343"/>
                    <a:pt x="10538" y="5403"/>
                  </a:cubicBezTo>
                  <a:cubicBezTo>
                    <a:pt x="10049" y="5546"/>
                    <a:pt x="9668" y="5831"/>
                    <a:pt x="9216" y="6069"/>
                  </a:cubicBezTo>
                  <a:cubicBezTo>
                    <a:pt x="7001" y="7248"/>
                    <a:pt x="4977" y="8153"/>
                    <a:pt x="3049" y="9760"/>
                  </a:cubicBezTo>
                  <a:cubicBezTo>
                    <a:pt x="2965" y="9832"/>
                    <a:pt x="2977" y="9963"/>
                    <a:pt x="3049" y="10034"/>
                  </a:cubicBezTo>
                  <a:cubicBezTo>
                    <a:pt x="3370" y="10379"/>
                    <a:pt x="3799" y="10153"/>
                    <a:pt x="4096" y="10475"/>
                  </a:cubicBezTo>
                  <a:cubicBezTo>
                    <a:pt x="4811" y="11237"/>
                    <a:pt x="4180" y="11999"/>
                    <a:pt x="3989" y="12844"/>
                  </a:cubicBezTo>
                  <a:cubicBezTo>
                    <a:pt x="3775" y="13749"/>
                    <a:pt x="3965" y="14249"/>
                    <a:pt x="2929" y="14725"/>
                  </a:cubicBezTo>
                  <a:cubicBezTo>
                    <a:pt x="2858" y="14761"/>
                    <a:pt x="2810" y="14868"/>
                    <a:pt x="2834" y="14940"/>
                  </a:cubicBezTo>
                  <a:cubicBezTo>
                    <a:pt x="3013" y="15428"/>
                    <a:pt x="3513" y="15928"/>
                    <a:pt x="4013" y="15987"/>
                  </a:cubicBezTo>
                  <a:lnTo>
                    <a:pt x="4001" y="15987"/>
                  </a:lnTo>
                  <a:cubicBezTo>
                    <a:pt x="3775" y="16035"/>
                    <a:pt x="3846" y="16344"/>
                    <a:pt x="4049" y="16356"/>
                  </a:cubicBezTo>
                  <a:cubicBezTo>
                    <a:pt x="4501" y="16404"/>
                    <a:pt x="3775" y="16571"/>
                    <a:pt x="3430" y="16892"/>
                  </a:cubicBezTo>
                  <a:cubicBezTo>
                    <a:pt x="2989" y="17285"/>
                    <a:pt x="2584" y="17845"/>
                    <a:pt x="2275" y="18357"/>
                  </a:cubicBezTo>
                  <a:cubicBezTo>
                    <a:pt x="1751" y="19226"/>
                    <a:pt x="917" y="20297"/>
                    <a:pt x="489" y="21238"/>
                  </a:cubicBezTo>
                  <a:cubicBezTo>
                    <a:pt x="1" y="22286"/>
                    <a:pt x="120" y="22833"/>
                    <a:pt x="322" y="23964"/>
                  </a:cubicBezTo>
                  <a:cubicBezTo>
                    <a:pt x="620" y="25655"/>
                    <a:pt x="1870" y="26929"/>
                    <a:pt x="2191" y="28548"/>
                  </a:cubicBezTo>
                  <a:cubicBezTo>
                    <a:pt x="2334" y="29263"/>
                    <a:pt x="2251" y="29668"/>
                    <a:pt x="2525" y="30310"/>
                  </a:cubicBezTo>
                  <a:cubicBezTo>
                    <a:pt x="2584" y="30465"/>
                    <a:pt x="2929" y="30334"/>
                    <a:pt x="3037" y="30561"/>
                  </a:cubicBezTo>
                  <a:cubicBezTo>
                    <a:pt x="3251" y="31001"/>
                    <a:pt x="3084" y="31370"/>
                    <a:pt x="2620" y="31751"/>
                  </a:cubicBezTo>
                  <a:cubicBezTo>
                    <a:pt x="2537" y="31823"/>
                    <a:pt x="2548" y="31954"/>
                    <a:pt x="2620" y="32013"/>
                  </a:cubicBezTo>
                  <a:cubicBezTo>
                    <a:pt x="2918" y="32335"/>
                    <a:pt x="3501" y="32549"/>
                    <a:pt x="3739" y="32835"/>
                  </a:cubicBezTo>
                  <a:cubicBezTo>
                    <a:pt x="4275" y="33478"/>
                    <a:pt x="4001" y="33799"/>
                    <a:pt x="4001" y="34478"/>
                  </a:cubicBezTo>
                  <a:cubicBezTo>
                    <a:pt x="4001" y="34537"/>
                    <a:pt x="4037" y="34609"/>
                    <a:pt x="4096" y="34632"/>
                  </a:cubicBezTo>
                  <a:cubicBezTo>
                    <a:pt x="4644" y="34954"/>
                    <a:pt x="4763" y="35692"/>
                    <a:pt x="4918" y="36252"/>
                  </a:cubicBezTo>
                  <a:cubicBezTo>
                    <a:pt x="4942" y="36311"/>
                    <a:pt x="4989" y="36359"/>
                    <a:pt x="5061" y="36383"/>
                  </a:cubicBezTo>
                  <a:cubicBezTo>
                    <a:pt x="5213" y="36422"/>
                    <a:pt x="5348" y="36442"/>
                    <a:pt x="5473" y="36442"/>
                  </a:cubicBezTo>
                  <a:cubicBezTo>
                    <a:pt x="5767" y="36442"/>
                    <a:pt x="6006" y="36331"/>
                    <a:pt x="6299" y="36097"/>
                  </a:cubicBezTo>
                  <a:cubicBezTo>
                    <a:pt x="6347" y="36049"/>
                    <a:pt x="6358" y="35966"/>
                    <a:pt x="6347" y="35906"/>
                  </a:cubicBezTo>
                  <a:cubicBezTo>
                    <a:pt x="6251" y="35537"/>
                    <a:pt x="6037" y="35240"/>
                    <a:pt x="5942" y="34871"/>
                  </a:cubicBezTo>
                  <a:cubicBezTo>
                    <a:pt x="5918" y="34811"/>
                    <a:pt x="5870" y="34752"/>
                    <a:pt x="5799" y="34740"/>
                  </a:cubicBezTo>
                  <a:cubicBezTo>
                    <a:pt x="5501" y="34668"/>
                    <a:pt x="5263" y="33918"/>
                    <a:pt x="5084" y="33287"/>
                  </a:cubicBezTo>
                  <a:cubicBezTo>
                    <a:pt x="5096" y="33263"/>
                    <a:pt x="5108" y="33228"/>
                    <a:pt x="5108" y="33192"/>
                  </a:cubicBezTo>
                  <a:cubicBezTo>
                    <a:pt x="5108" y="33144"/>
                    <a:pt x="5084" y="33097"/>
                    <a:pt x="5013" y="33013"/>
                  </a:cubicBezTo>
                  <a:cubicBezTo>
                    <a:pt x="4965" y="32811"/>
                    <a:pt x="4906" y="32632"/>
                    <a:pt x="4870" y="32513"/>
                  </a:cubicBezTo>
                  <a:cubicBezTo>
                    <a:pt x="4715" y="32096"/>
                    <a:pt x="4358" y="31334"/>
                    <a:pt x="4465" y="30930"/>
                  </a:cubicBezTo>
                  <a:cubicBezTo>
                    <a:pt x="4489" y="30858"/>
                    <a:pt x="4465" y="30787"/>
                    <a:pt x="4418" y="30739"/>
                  </a:cubicBezTo>
                  <a:cubicBezTo>
                    <a:pt x="3933" y="30272"/>
                    <a:pt x="3405" y="28617"/>
                    <a:pt x="3771" y="28617"/>
                  </a:cubicBezTo>
                  <a:cubicBezTo>
                    <a:pt x="3882" y="28617"/>
                    <a:pt x="4073" y="28766"/>
                    <a:pt x="4370" y="29144"/>
                  </a:cubicBezTo>
                  <a:cubicBezTo>
                    <a:pt x="4775" y="29656"/>
                    <a:pt x="4418" y="30275"/>
                    <a:pt x="4573" y="30715"/>
                  </a:cubicBezTo>
                  <a:cubicBezTo>
                    <a:pt x="4751" y="31192"/>
                    <a:pt x="5180" y="31942"/>
                    <a:pt x="5477" y="32263"/>
                  </a:cubicBezTo>
                  <a:cubicBezTo>
                    <a:pt x="5775" y="32596"/>
                    <a:pt x="6751" y="32704"/>
                    <a:pt x="6156" y="33168"/>
                  </a:cubicBezTo>
                  <a:cubicBezTo>
                    <a:pt x="6085" y="33228"/>
                    <a:pt x="6097" y="33335"/>
                    <a:pt x="6132" y="33406"/>
                  </a:cubicBezTo>
                  <a:cubicBezTo>
                    <a:pt x="6680" y="34442"/>
                    <a:pt x="7966" y="35061"/>
                    <a:pt x="8537" y="36240"/>
                  </a:cubicBezTo>
                  <a:cubicBezTo>
                    <a:pt x="9014" y="37204"/>
                    <a:pt x="8633" y="38288"/>
                    <a:pt x="9049" y="39157"/>
                  </a:cubicBezTo>
                  <a:cubicBezTo>
                    <a:pt x="9371" y="39788"/>
                    <a:pt x="10502" y="40562"/>
                    <a:pt x="11145" y="40907"/>
                  </a:cubicBezTo>
                  <a:cubicBezTo>
                    <a:pt x="12264" y="41526"/>
                    <a:pt x="13681" y="42181"/>
                    <a:pt x="14907" y="42633"/>
                  </a:cubicBezTo>
                  <a:cubicBezTo>
                    <a:pt x="15512" y="42862"/>
                    <a:pt x="16016" y="42935"/>
                    <a:pt x="16500" y="42935"/>
                  </a:cubicBezTo>
                  <a:cubicBezTo>
                    <a:pt x="16796" y="42935"/>
                    <a:pt x="17085" y="42908"/>
                    <a:pt x="17384" y="42872"/>
                  </a:cubicBezTo>
                  <a:lnTo>
                    <a:pt x="17467" y="42872"/>
                  </a:lnTo>
                  <a:cubicBezTo>
                    <a:pt x="17527" y="42860"/>
                    <a:pt x="17574" y="42848"/>
                    <a:pt x="17634" y="42836"/>
                  </a:cubicBezTo>
                  <a:cubicBezTo>
                    <a:pt x="17967" y="42800"/>
                    <a:pt x="18312" y="42753"/>
                    <a:pt x="18693" y="42717"/>
                  </a:cubicBezTo>
                  <a:cubicBezTo>
                    <a:pt x="18710" y="42716"/>
                    <a:pt x="18727" y="42715"/>
                    <a:pt x="18745" y="42715"/>
                  </a:cubicBezTo>
                  <a:cubicBezTo>
                    <a:pt x="19112" y="42715"/>
                    <a:pt x="19750" y="42946"/>
                    <a:pt x="20432" y="43264"/>
                  </a:cubicBezTo>
                  <a:cubicBezTo>
                    <a:pt x="20682" y="43455"/>
                    <a:pt x="20872" y="43515"/>
                    <a:pt x="21217" y="43634"/>
                  </a:cubicBezTo>
                  <a:cubicBezTo>
                    <a:pt x="22039" y="44050"/>
                    <a:pt x="22837" y="44503"/>
                    <a:pt x="23206" y="44717"/>
                  </a:cubicBezTo>
                  <a:cubicBezTo>
                    <a:pt x="23563" y="44919"/>
                    <a:pt x="23956" y="45098"/>
                    <a:pt x="24349" y="45253"/>
                  </a:cubicBezTo>
                  <a:cubicBezTo>
                    <a:pt x="24515" y="45372"/>
                    <a:pt x="24694" y="45455"/>
                    <a:pt x="24968" y="45515"/>
                  </a:cubicBezTo>
                  <a:cubicBezTo>
                    <a:pt x="25016" y="45539"/>
                    <a:pt x="25075" y="45550"/>
                    <a:pt x="25123" y="45562"/>
                  </a:cubicBezTo>
                  <a:cubicBezTo>
                    <a:pt x="26718" y="46170"/>
                    <a:pt x="28242" y="46777"/>
                    <a:pt x="28456" y="48825"/>
                  </a:cubicBezTo>
                  <a:cubicBezTo>
                    <a:pt x="28468" y="48920"/>
                    <a:pt x="28516" y="48979"/>
                    <a:pt x="28599" y="49015"/>
                  </a:cubicBezTo>
                  <a:cubicBezTo>
                    <a:pt x="29480" y="49337"/>
                    <a:pt x="29492" y="49337"/>
                    <a:pt x="30314" y="49991"/>
                  </a:cubicBezTo>
                  <a:cubicBezTo>
                    <a:pt x="30469" y="50099"/>
                    <a:pt x="30397" y="50253"/>
                    <a:pt x="30552" y="50337"/>
                  </a:cubicBezTo>
                  <a:cubicBezTo>
                    <a:pt x="31445" y="50801"/>
                    <a:pt x="32528" y="50432"/>
                    <a:pt x="33195" y="51396"/>
                  </a:cubicBezTo>
                  <a:cubicBezTo>
                    <a:pt x="33234" y="51451"/>
                    <a:pt x="33294" y="51486"/>
                    <a:pt x="33358" y="51486"/>
                  </a:cubicBezTo>
                  <a:cubicBezTo>
                    <a:pt x="33391" y="51486"/>
                    <a:pt x="33425" y="51476"/>
                    <a:pt x="33457" y="51456"/>
                  </a:cubicBezTo>
                  <a:cubicBezTo>
                    <a:pt x="33694" y="51315"/>
                    <a:pt x="33806" y="51263"/>
                    <a:pt x="33852" y="51263"/>
                  </a:cubicBezTo>
                  <a:cubicBezTo>
                    <a:pt x="33974" y="51263"/>
                    <a:pt x="33642" y="51617"/>
                    <a:pt x="33910" y="51635"/>
                  </a:cubicBezTo>
                  <a:cubicBezTo>
                    <a:pt x="34209" y="51656"/>
                    <a:pt x="34396" y="51763"/>
                    <a:pt x="34611" y="51763"/>
                  </a:cubicBezTo>
                  <a:cubicBezTo>
                    <a:pt x="34747" y="51763"/>
                    <a:pt x="34895" y="51721"/>
                    <a:pt x="35088" y="51587"/>
                  </a:cubicBezTo>
                  <a:cubicBezTo>
                    <a:pt x="35172" y="51527"/>
                    <a:pt x="35207" y="51420"/>
                    <a:pt x="35148" y="51325"/>
                  </a:cubicBezTo>
                  <a:cubicBezTo>
                    <a:pt x="34969" y="50992"/>
                    <a:pt x="34624" y="50777"/>
                    <a:pt x="34981" y="50420"/>
                  </a:cubicBezTo>
                  <a:cubicBezTo>
                    <a:pt x="35123" y="50276"/>
                    <a:pt x="35276" y="50216"/>
                    <a:pt x="35434" y="50216"/>
                  </a:cubicBezTo>
                  <a:cubicBezTo>
                    <a:pt x="36005" y="50216"/>
                    <a:pt x="36634" y="50997"/>
                    <a:pt x="36969" y="51361"/>
                  </a:cubicBezTo>
                  <a:cubicBezTo>
                    <a:pt x="37743" y="52194"/>
                    <a:pt x="37886" y="53349"/>
                    <a:pt x="37862" y="54480"/>
                  </a:cubicBezTo>
                  <a:cubicBezTo>
                    <a:pt x="37850" y="55349"/>
                    <a:pt x="37505" y="55552"/>
                    <a:pt x="37017" y="56135"/>
                  </a:cubicBezTo>
                  <a:cubicBezTo>
                    <a:pt x="36184" y="57147"/>
                    <a:pt x="33576" y="58838"/>
                    <a:pt x="33921" y="60588"/>
                  </a:cubicBezTo>
                  <a:cubicBezTo>
                    <a:pt x="33981" y="60910"/>
                    <a:pt x="34433" y="61255"/>
                    <a:pt x="34457" y="61398"/>
                  </a:cubicBezTo>
                  <a:cubicBezTo>
                    <a:pt x="34648" y="62600"/>
                    <a:pt x="33838" y="61898"/>
                    <a:pt x="33564" y="62624"/>
                  </a:cubicBezTo>
                  <a:cubicBezTo>
                    <a:pt x="33171" y="63612"/>
                    <a:pt x="33433" y="64565"/>
                    <a:pt x="34017" y="65267"/>
                  </a:cubicBezTo>
                  <a:cubicBezTo>
                    <a:pt x="34517" y="65886"/>
                    <a:pt x="35326" y="66339"/>
                    <a:pt x="35862" y="67041"/>
                  </a:cubicBezTo>
                  <a:cubicBezTo>
                    <a:pt x="36338" y="67660"/>
                    <a:pt x="36803" y="68291"/>
                    <a:pt x="37255" y="68934"/>
                  </a:cubicBezTo>
                  <a:cubicBezTo>
                    <a:pt x="37684" y="69542"/>
                    <a:pt x="38493" y="70458"/>
                    <a:pt x="38601" y="71196"/>
                  </a:cubicBezTo>
                  <a:cubicBezTo>
                    <a:pt x="38636" y="71542"/>
                    <a:pt x="38136" y="72363"/>
                    <a:pt x="38208" y="72578"/>
                  </a:cubicBezTo>
                  <a:cubicBezTo>
                    <a:pt x="38577" y="73637"/>
                    <a:pt x="40625" y="73923"/>
                    <a:pt x="41518" y="74280"/>
                  </a:cubicBezTo>
                  <a:cubicBezTo>
                    <a:pt x="42565" y="74697"/>
                    <a:pt x="44351" y="75245"/>
                    <a:pt x="44816" y="76459"/>
                  </a:cubicBezTo>
                  <a:cubicBezTo>
                    <a:pt x="45054" y="77102"/>
                    <a:pt x="44887" y="78090"/>
                    <a:pt x="44863" y="78757"/>
                  </a:cubicBezTo>
                  <a:cubicBezTo>
                    <a:pt x="44804" y="80305"/>
                    <a:pt x="44673" y="81543"/>
                    <a:pt x="43887" y="82912"/>
                  </a:cubicBezTo>
                  <a:cubicBezTo>
                    <a:pt x="43280" y="83984"/>
                    <a:pt x="42708" y="84805"/>
                    <a:pt x="42506" y="86032"/>
                  </a:cubicBezTo>
                  <a:cubicBezTo>
                    <a:pt x="42399" y="86758"/>
                    <a:pt x="42601" y="87722"/>
                    <a:pt x="42149" y="88365"/>
                  </a:cubicBezTo>
                  <a:cubicBezTo>
                    <a:pt x="41815" y="88853"/>
                    <a:pt x="41089" y="89068"/>
                    <a:pt x="40708" y="89556"/>
                  </a:cubicBezTo>
                  <a:cubicBezTo>
                    <a:pt x="40208" y="90223"/>
                    <a:pt x="40184" y="90889"/>
                    <a:pt x="40006" y="91699"/>
                  </a:cubicBezTo>
                  <a:cubicBezTo>
                    <a:pt x="39779" y="92675"/>
                    <a:pt x="38743" y="93783"/>
                    <a:pt x="38732" y="94735"/>
                  </a:cubicBezTo>
                  <a:cubicBezTo>
                    <a:pt x="38732" y="94771"/>
                    <a:pt x="38755" y="94807"/>
                    <a:pt x="38767" y="94842"/>
                  </a:cubicBezTo>
                  <a:cubicBezTo>
                    <a:pt x="38743" y="94842"/>
                    <a:pt x="38720" y="94854"/>
                    <a:pt x="38696" y="94878"/>
                  </a:cubicBezTo>
                  <a:cubicBezTo>
                    <a:pt x="38684" y="94878"/>
                    <a:pt x="38684" y="94890"/>
                    <a:pt x="38672" y="94890"/>
                  </a:cubicBezTo>
                  <a:cubicBezTo>
                    <a:pt x="38672" y="94902"/>
                    <a:pt x="38660" y="94902"/>
                    <a:pt x="38660" y="94902"/>
                  </a:cubicBezTo>
                  <a:cubicBezTo>
                    <a:pt x="38660" y="94902"/>
                    <a:pt x="38648" y="94914"/>
                    <a:pt x="38648" y="94914"/>
                  </a:cubicBezTo>
                  <a:cubicBezTo>
                    <a:pt x="38648" y="94926"/>
                    <a:pt x="38636" y="94926"/>
                    <a:pt x="38636" y="94937"/>
                  </a:cubicBezTo>
                  <a:cubicBezTo>
                    <a:pt x="38422" y="95140"/>
                    <a:pt x="38362" y="95485"/>
                    <a:pt x="38112" y="95676"/>
                  </a:cubicBezTo>
                  <a:cubicBezTo>
                    <a:pt x="37850" y="95866"/>
                    <a:pt x="37505" y="95926"/>
                    <a:pt x="37255" y="96152"/>
                  </a:cubicBezTo>
                  <a:cubicBezTo>
                    <a:pt x="37100" y="96283"/>
                    <a:pt x="37029" y="96450"/>
                    <a:pt x="37208" y="96604"/>
                  </a:cubicBezTo>
                  <a:cubicBezTo>
                    <a:pt x="37286" y="96667"/>
                    <a:pt x="37384" y="96691"/>
                    <a:pt x="37487" y="96691"/>
                  </a:cubicBezTo>
                  <a:cubicBezTo>
                    <a:pt x="37620" y="96691"/>
                    <a:pt x="37760" y="96651"/>
                    <a:pt x="37874" y="96604"/>
                  </a:cubicBezTo>
                  <a:cubicBezTo>
                    <a:pt x="38124" y="96509"/>
                    <a:pt x="38362" y="96354"/>
                    <a:pt x="38589" y="96200"/>
                  </a:cubicBezTo>
                  <a:lnTo>
                    <a:pt x="38589" y="96200"/>
                  </a:lnTo>
                  <a:cubicBezTo>
                    <a:pt x="38291" y="96628"/>
                    <a:pt x="38017" y="97069"/>
                    <a:pt x="37862" y="97545"/>
                  </a:cubicBezTo>
                  <a:cubicBezTo>
                    <a:pt x="37197" y="99641"/>
                    <a:pt x="39375" y="100189"/>
                    <a:pt x="41433" y="100189"/>
                  </a:cubicBezTo>
                  <a:cubicBezTo>
                    <a:pt x="42544" y="100189"/>
                    <a:pt x="43621" y="100029"/>
                    <a:pt x="44197" y="99867"/>
                  </a:cubicBezTo>
                  <a:cubicBezTo>
                    <a:pt x="44395" y="99808"/>
                    <a:pt x="44364" y="99497"/>
                    <a:pt x="44160" y="99497"/>
                  </a:cubicBezTo>
                  <a:cubicBezTo>
                    <a:pt x="44157" y="99497"/>
                    <a:pt x="44153" y="99497"/>
                    <a:pt x="44149" y="99498"/>
                  </a:cubicBezTo>
                  <a:cubicBezTo>
                    <a:pt x="43944" y="99504"/>
                    <a:pt x="43812" y="99520"/>
                    <a:pt x="43717" y="99520"/>
                  </a:cubicBezTo>
                  <a:cubicBezTo>
                    <a:pt x="43472" y="99520"/>
                    <a:pt x="43484" y="99413"/>
                    <a:pt x="43149" y="98759"/>
                  </a:cubicBezTo>
                  <a:cubicBezTo>
                    <a:pt x="42788" y="98072"/>
                    <a:pt x="42657" y="97961"/>
                    <a:pt x="42680" y="97961"/>
                  </a:cubicBezTo>
                  <a:cubicBezTo>
                    <a:pt x="42692" y="97961"/>
                    <a:pt x="42739" y="97987"/>
                    <a:pt x="42814" y="97987"/>
                  </a:cubicBezTo>
                  <a:cubicBezTo>
                    <a:pt x="42912" y="97987"/>
                    <a:pt x="43058" y="97942"/>
                    <a:pt x="43232" y="97735"/>
                  </a:cubicBezTo>
                  <a:cubicBezTo>
                    <a:pt x="43839" y="97021"/>
                    <a:pt x="44947" y="96890"/>
                    <a:pt x="45721" y="96438"/>
                  </a:cubicBezTo>
                  <a:cubicBezTo>
                    <a:pt x="45840" y="96354"/>
                    <a:pt x="45840" y="96116"/>
                    <a:pt x="45673" y="96092"/>
                  </a:cubicBezTo>
                  <a:cubicBezTo>
                    <a:pt x="45435" y="96057"/>
                    <a:pt x="45149" y="96033"/>
                    <a:pt x="44982" y="95842"/>
                  </a:cubicBezTo>
                  <a:cubicBezTo>
                    <a:pt x="44911" y="95759"/>
                    <a:pt x="44851" y="95699"/>
                    <a:pt x="44792" y="95652"/>
                  </a:cubicBezTo>
                  <a:cubicBezTo>
                    <a:pt x="44899" y="95652"/>
                    <a:pt x="45042" y="95628"/>
                    <a:pt x="45220" y="95497"/>
                  </a:cubicBezTo>
                  <a:cubicBezTo>
                    <a:pt x="45649" y="95188"/>
                    <a:pt x="46054" y="95104"/>
                    <a:pt x="46399" y="94664"/>
                  </a:cubicBezTo>
                  <a:cubicBezTo>
                    <a:pt x="47054" y="93783"/>
                    <a:pt x="46649" y="93140"/>
                    <a:pt x="47947" y="92806"/>
                  </a:cubicBezTo>
                  <a:cubicBezTo>
                    <a:pt x="47999" y="92792"/>
                    <a:pt x="48057" y="92787"/>
                    <a:pt x="48119" y="92787"/>
                  </a:cubicBezTo>
                  <a:cubicBezTo>
                    <a:pt x="48290" y="92787"/>
                    <a:pt x="48490" y="92826"/>
                    <a:pt x="48682" y="92826"/>
                  </a:cubicBezTo>
                  <a:cubicBezTo>
                    <a:pt x="48769" y="92826"/>
                    <a:pt x="48855" y="92818"/>
                    <a:pt x="48935" y="92794"/>
                  </a:cubicBezTo>
                  <a:cubicBezTo>
                    <a:pt x="49411" y="92675"/>
                    <a:pt x="49590" y="91580"/>
                    <a:pt x="50566" y="91294"/>
                  </a:cubicBezTo>
                  <a:cubicBezTo>
                    <a:pt x="50649" y="91274"/>
                    <a:pt x="50734" y="91267"/>
                    <a:pt x="50822" y="91267"/>
                  </a:cubicBezTo>
                  <a:cubicBezTo>
                    <a:pt x="50994" y="91267"/>
                    <a:pt x="51174" y="91293"/>
                    <a:pt x="51352" y="91293"/>
                  </a:cubicBezTo>
                  <a:cubicBezTo>
                    <a:pt x="51453" y="91293"/>
                    <a:pt x="51553" y="91284"/>
                    <a:pt x="51650" y="91258"/>
                  </a:cubicBezTo>
                  <a:cubicBezTo>
                    <a:pt x="52507" y="91032"/>
                    <a:pt x="54138" y="90139"/>
                    <a:pt x="54567" y="89353"/>
                  </a:cubicBezTo>
                  <a:cubicBezTo>
                    <a:pt x="54603" y="89282"/>
                    <a:pt x="54603" y="89187"/>
                    <a:pt x="54543" y="89127"/>
                  </a:cubicBezTo>
                  <a:lnTo>
                    <a:pt x="54543" y="89127"/>
                  </a:lnTo>
                  <a:cubicBezTo>
                    <a:pt x="54552" y="89137"/>
                    <a:pt x="54561" y="89141"/>
                    <a:pt x="54568" y="89141"/>
                  </a:cubicBezTo>
                  <a:cubicBezTo>
                    <a:pt x="54687" y="89141"/>
                    <a:pt x="54600" y="88064"/>
                    <a:pt x="54376" y="87818"/>
                  </a:cubicBezTo>
                  <a:lnTo>
                    <a:pt x="54376" y="87818"/>
                  </a:lnTo>
                  <a:cubicBezTo>
                    <a:pt x="54750" y="87825"/>
                    <a:pt x="55534" y="87922"/>
                    <a:pt x="56218" y="87922"/>
                  </a:cubicBezTo>
                  <a:cubicBezTo>
                    <a:pt x="56622" y="87922"/>
                    <a:pt x="56992" y="87888"/>
                    <a:pt x="57222" y="87782"/>
                  </a:cubicBezTo>
                  <a:cubicBezTo>
                    <a:pt x="58103" y="87377"/>
                    <a:pt x="58436" y="86603"/>
                    <a:pt x="58948" y="85853"/>
                  </a:cubicBezTo>
                  <a:cubicBezTo>
                    <a:pt x="59567" y="84912"/>
                    <a:pt x="60091" y="84710"/>
                    <a:pt x="60961" y="84079"/>
                  </a:cubicBezTo>
                  <a:cubicBezTo>
                    <a:pt x="61842" y="83436"/>
                    <a:pt x="62246" y="82912"/>
                    <a:pt x="62556" y="82341"/>
                  </a:cubicBezTo>
                  <a:cubicBezTo>
                    <a:pt x="62556" y="82341"/>
                    <a:pt x="62556" y="82341"/>
                    <a:pt x="62568" y="82329"/>
                  </a:cubicBezTo>
                  <a:cubicBezTo>
                    <a:pt x="62699" y="82138"/>
                    <a:pt x="62770" y="81984"/>
                    <a:pt x="62830" y="81793"/>
                  </a:cubicBezTo>
                  <a:cubicBezTo>
                    <a:pt x="63032" y="81341"/>
                    <a:pt x="63247" y="80841"/>
                    <a:pt x="63628" y="80221"/>
                  </a:cubicBezTo>
                  <a:cubicBezTo>
                    <a:pt x="64854" y="78209"/>
                    <a:pt x="67759" y="78733"/>
                    <a:pt x="69164" y="76864"/>
                  </a:cubicBezTo>
                  <a:cubicBezTo>
                    <a:pt x="69557" y="76328"/>
                    <a:pt x="69771" y="75638"/>
                    <a:pt x="70116" y="75066"/>
                  </a:cubicBezTo>
                  <a:cubicBezTo>
                    <a:pt x="70700" y="74114"/>
                    <a:pt x="71569" y="73268"/>
                    <a:pt x="71998" y="72220"/>
                  </a:cubicBezTo>
                  <a:cubicBezTo>
                    <a:pt x="72450" y="71089"/>
                    <a:pt x="72319" y="69970"/>
                    <a:pt x="72962" y="68887"/>
                  </a:cubicBezTo>
                  <a:cubicBezTo>
                    <a:pt x="73462" y="68041"/>
                    <a:pt x="73962" y="67196"/>
                    <a:pt x="74438" y="66315"/>
                  </a:cubicBezTo>
                  <a:cubicBezTo>
                    <a:pt x="75486" y="64386"/>
                    <a:pt x="76296" y="63957"/>
                    <a:pt x="75820" y="61695"/>
                  </a:cubicBezTo>
                  <a:cubicBezTo>
                    <a:pt x="75820" y="61671"/>
                    <a:pt x="75820" y="61660"/>
                    <a:pt x="75820" y="61648"/>
                  </a:cubicBezTo>
                  <a:cubicBezTo>
                    <a:pt x="75820" y="61648"/>
                    <a:pt x="75820" y="61648"/>
                    <a:pt x="75808" y="61636"/>
                  </a:cubicBezTo>
                  <a:cubicBezTo>
                    <a:pt x="75808" y="61636"/>
                    <a:pt x="75808" y="61624"/>
                    <a:pt x="75808" y="61624"/>
                  </a:cubicBezTo>
                  <a:cubicBezTo>
                    <a:pt x="75796" y="61612"/>
                    <a:pt x="75796" y="61600"/>
                    <a:pt x="75796" y="61600"/>
                  </a:cubicBezTo>
                  <a:cubicBezTo>
                    <a:pt x="75796" y="61600"/>
                    <a:pt x="75796" y="61588"/>
                    <a:pt x="75796" y="61588"/>
                  </a:cubicBezTo>
                  <a:cubicBezTo>
                    <a:pt x="75784" y="61576"/>
                    <a:pt x="75772" y="61564"/>
                    <a:pt x="75772" y="61552"/>
                  </a:cubicBezTo>
                  <a:cubicBezTo>
                    <a:pt x="75598" y="61302"/>
                    <a:pt x="75555" y="61258"/>
                    <a:pt x="75524" y="61258"/>
                  </a:cubicBezTo>
                  <a:cubicBezTo>
                    <a:pt x="75508" y="61258"/>
                    <a:pt x="75494" y="61271"/>
                    <a:pt x="75465" y="61271"/>
                  </a:cubicBezTo>
                  <a:cubicBezTo>
                    <a:pt x="75430" y="61271"/>
                    <a:pt x="75373" y="61253"/>
                    <a:pt x="75260" y="61171"/>
                  </a:cubicBezTo>
                  <a:cubicBezTo>
                    <a:pt x="74796" y="61124"/>
                    <a:pt x="74379" y="60921"/>
                    <a:pt x="74022" y="60564"/>
                  </a:cubicBezTo>
                  <a:cubicBezTo>
                    <a:pt x="73819" y="60314"/>
                    <a:pt x="73629" y="60064"/>
                    <a:pt x="73426" y="59814"/>
                  </a:cubicBezTo>
                  <a:cubicBezTo>
                    <a:pt x="73380" y="59791"/>
                    <a:pt x="73099" y="59611"/>
                    <a:pt x="73114" y="59611"/>
                  </a:cubicBezTo>
                  <a:cubicBezTo>
                    <a:pt x="73115" y="59611"/>
                    <a:pt x="73116" y="59611"/>
                    <a:pt x="73117" y="59612"/>
                  </a:cubicBezTo>
                  <a:cubicBezTo>
                    <a:pt x="72909" y="59528"/>
                    <a:pt x="72694" y="59499"/>
                    <a:pt x="72476" y="59499"/>
                  </a:cubicBezTo>
                  <a:cubicBezTo>
                    <a:pt x="71985" y="59499"/>
                    <a:pt x="71480" y="59647"/>
                    <a:pt x="71009" y="59647"/>
                  </a:cubicBezTo>
                  <a:cubicBezTo>
                    <a:pt x="70988" y="59563"/>
                    <a:pt x="70921" y="59489"/>
                    <a:pt x="70824" y="59489"/>
                  </a:cubicBezTo>
                  <a:cubicBezTo>
                    <a:pt x="70811" y="59489"/>
                    <a:pt x="70797" y="59490"/>
                    <a:pt x="70783" y="59493"/>
                  </a:cubicBezTo>
                  <a:cubicBezTo>
                    <a:pt x="70712" y="59505"/>
                    <a:pt x="70628" y="59528"/>
                    <a:pt x="70545" y="59576"/>
                  </a:cubicBezTo>
                  <a:cubicBezTo>
                    <a:pt x="70414" y="59540"/>
                    <a:pt x="70271" y="59469"/>
                    <a:pt x="70152" y="59362"/>
                  </a:cubicBezTo>
                  <a:cubicBezTo>
                    <a:pt x="69509" y="58826"/>
                    <a:pt x="70152" y="58362"/>
                    <a:pt x="68997" y="58195"/>
                  </a:cubicBezTo>
                  <a:cubicBezTo>
                    <a:pt x="68923" y="58183"/>
                    <a:pt x="68850" y="58178"/>
                    <a:pt x="68778" y="58178"/>
                  </a:cubicBezTo>
                  <a:cubicBezTo>
                    <a:pt x="68409" y="58178"/>
                    <a:pt x="68062" y="58317"/>
                    <a:pt x="67723" y="58457"/>
                  </a:cubicBezTo>
                  <a:cubicBezTo>
                    <a:pt x="67735" y="58433"/>
                    <a:pt x="67735" y="58421"/>
                    <a:pt x="67735" y="58409"/>
                  </a:cubicBezTo>
                  <a:cubicBezTo>
                    <a:pt x="67725" y="58293"/>
                    <a:pt x="67639" y="58215"/>
                    <a:pt x="67537" y="58215"/>
                  </a:cubicBezTo>
                  <a:cubicBezTo>
                    <a:pt x="67524" y="58215"/>
                    <a:pt x="67511" y="58216"/>
                    <a:pt x="67497" y="58219"/>
                  </a:cubicBezTo>
                  <a:cubicBezTo>
                    <a:pt x="67318" y="58254"/>
                    <a:pt x="67068" y="58576"/>
                    <a:pt x="67021" y="58790"/>
                  </a:cubicBezTo>
                  <a:cubicBezTo>
                    <a:pt x="66825" y="58910"/>
                    <a:pt x="66610" y="59019"/>
                    <a:pt x="66501" y="59019"/>
                  </a:cubicBezTo>
                  <a:cubicBezTo>
                    <a:pt x="66491" y="59019"/>
                    <a:pt x="66481" y="59018"/>
                    <a:pt x="66473" y="59016"/>
                  </a:cubicBezTo>
                  <a:cubicBezTo>
                    <a:pt x="66616" y="58981"/>
                    <a:pt x="66842" y="58004"/>
                    <a:pt x="66842" y="57992"/>
                  </a:cubicBezTo>
                  <a:cubicBezTo>
                    <a:pt x="66854" y="57885"/>
                    <a:pt x="66818" y="57802"/>
                    <a:pt x="66711" y="57766"/>
                  </a:cubicBezTo>
                  <a:cubicBezTo>
                    <a:pt x="66557" y="57711"/>
                    <a:pt x="66267" y="57696"/>
                    <a:pt x="65945" y="57696"/>
                  </a:cubicBezTo>
                  <a:cubicBezTo>
                    <a:pt x="65545" y="57696"/>
                    <a:pt x="65096" y="57720"/>
                    <a:pt x="64798" y="57720"/>
                  </a:cubicBezTo>
                  <a:cubicBezTo>
                    <a:pt x="64763" y="57720"/>
                    <a:pt x="64730" y="57719"/>
                    <a:pt x="64699" y="57719"/>
                  </a:cubicBezTo>
                  <a:cubicBezTo>
                    <a:pt x="64651" y="57683"/>
                    <a:pt x="64616" y="57635"/>
                    <a:pt x="64568" y="57600"/>
                  </a:cubicBezTo>
                  <a:cubicBezTo>
                    <a:pt x="64771" y="57457"/>
                    <a:pt x="65199" y="57111"/>
                    <a:pt x="65247" y="57016"/>
                  </a:cubicBezTo>
                  <a:cubicBezTo>
                    <a:pt x="65592" y="56254"/>
                    <a:pt x="65128" y="54897"/>
                    <a:pt x="64616" y="54075"/>
                  </a:cubicBezTo>
                  <a:cubicBezTo>
                    <a:pt x="64604" y="54016"/>
                    <a:pt x="64580" y="53980"/>
                    <a:pt x="64556" y="53944"/>
                  </a:cubicBezTo>
                  <a:cubicBezTo>
                    <a:pt x="64532" y="53909"/>
                    <a:pt x="64497" y="53885"/>
                    <a:pt x="64473" y="53861"/>
                  </a:cubicBezTo>
                  <a:cubicBezTo>
                    <a:pt x="64390" y="53742"/>
                    <a:pt x="64318" y="53647"/>
                    <a:pt x="64235" y="53575"/>
                  </a:cubicBezTo>
                  <a:cubicBezTo>
                    <a:pt x="63608" y="52937"/>
                    <a:pt x="62419" y="52170"/>
                    <a:pt x="61470" y="52170"/>
                  </a:cubicBezTo>
                  <a:cubicBezTo>
                    <a:pt x="61463" y="52170"/>
                    <a:pt x="61456" y="52170"/>
                    <a:pt x="61449" y="52170"/>
                  </a:cubicBezTo>
                  <a:cubicBezTo>
                    <a:pt x="61496" y="52170"/>
                    <a:pt x="60175" y="52337"/>
                    <a:pt x="60472" y="52349"/>
                  </a:cubicBezTo>
                  <a:cubicBezTo>
                    <a:pt x="60188" y="52480"/>
                    <a:pt x="59894" y="52541"/>
                    <a:pt x="59572" y="52541"/>
                  </a:cubicBezTo>
                  <a:cubicBezTo>
                    <a:pt x="59543" y="52541"/>
                    <a:pt x="59514" y="52540"/>
                    <a:pt x="59484" y="52539"/>
                  </a:cubicBezTo>
                  <a:cubicBezTo>
                    <a:pt x="58901" y="52289"/>
                    <a:pt x="58520" y="51861"/>
                    <a:pt x="58353" y="51277"/>
                  </a:cubicBezTo>
                  <a:cubicBezTo>
                    <a:pt x="57674" y="50456"/>
                    <a:pt x="57412" y="50182"/>
                    <a:pt x="56436" y="49801"/>
                  </a:cubicBezTo>
                  <a:cubicBezTo>
                    <a:pt x="56115" y="49670"/>
                    <a:pt x="55924" y="49658"/>
                    <a:pt x="55817" y="49658"/>
                  </a:cubicBezTo>
                  <a:cubicBezTo>
                    <a:pt x="55912" y="49634"/>
                    <a:pt x="56055" y="49563"/>
                    <a:pt x="56269" y="49360"/>
                  </a:cubicBezTo>
                  <a:cubicBezTo>
                    <a:pt x="56317" y="49301"/>
                    <a:pt x="56341" y="49194"/>
                    <a:pt x="56293" y="49134"/>
                  </a:cubicBezTo>
                  <a:cubicBezTo>
                    <a:pt x="55610" y="48197"/>
                    <a:pt x="54743" y="47781"/>
                    <a:pt x="53843" y="47781"/>
                  </a:cubicBezTo>
                  <a:cubicBezTo>
                    <a:pt x="53771" y="47781"/>
                    <a:pt x="53699" y="47784"/>
                    <a:pt x="53626" y="47789"/>
                  </a:cubicBezTo>
                  <a:cubicBezTo>
                    <a:pt x="53579" y="47783"/>
                    <a:pt x="53531" y="47780"/>
                    <a:pt x="53485" y="47780"/>
                  </a:cubicBezTo>
                  <a:cubicBezTo>
                    <a:pt x="53439" y="47780"/>
                    <a:pt x="53394" y="47783"/>
                    <a:pt x="53352" y="47789"/>
                  </a:cubicBezTo>
                  <a:cubicBezTo>
                    <a:pt x="53269" y="47813"/>
                    <a:pt x="53210" y="47825"/>
                    <a:pt x="53162" y="47860"/>
                  </a:cubicBezTo>
                  <a:cubicBezTo>
                    <a:pt x="52876" y="47932"/>
                    <a:pt x="52590" y="48027"/>
                    <a:pt x="52317" y="48170"/>
                  </a:cubicBezTo>
                  <a:cubicBezTo>
                    <a:pt x="51813" y="48422"/>
                    <a:pt x="51497" y="48515"/>
                    <a:pt x="51266" y="48515"/>
                  </a:cubicBezTo>
                  <a:cubicBezTo>
                    <a:pt x="50764" y="48515"/>
                    <a:pt x="50654" y="48080"/>
                    <a:pt x="49864" y="47884"/>
                  </a:cubicBezTo>
                  <a:cubicBezTo>
                    <a:pt x="49829" y="47875"/>
                    <a:pt x="49789" y="47871"/>
                    <a:pt x="49745" y="47871"/>
                  </a:cubicBezTo>
                  <a:cubicBezTo>
                    <a:pt x="49353" y="47871"/>
                    <a:pt x="48605" y="48183"/>
                    <a:pt x="48130" y="48183"/>
                  </a:cubicBezTo>
                  <a:cubicBezTo>
                    <a:pt x="47801" y="48183"/>
                    <a:pt x="47603" y="48034"/>
                    <a:pt x="47745" y="47527"/>
                  </a:cubicBezTo>
                  <a:cubicBezTo>
                    <a:pt x="47768" y="47455"/>
                    <a:pt x="47733" y="47348"/>
                    <a:pt x="47661" y="47313"/>
                  </a:cubicBezTo>
                  <a:cubicBezTo>
                    <a:pt x="47543" y="47255"/>
                    <a:pt x="47418" y="47238"/>
                    <a:pt x="47295" y="47238"/>
                  </a:cubicBezTo>
                  <a:cubicBezTo>
                    <a:pt x="47120" y="47238"/>
                    <a:pt x="46948" y="47273"/>
                    <a:pt x="46803" y="47273"/>
                  </a:cubicBezTo>
                  <a:cubicBezTo>
                    <a:pt x="46733" y="47273"/>
                    <a:pt x="46669" y="47265"/>
                    <a:pt x="46613" y="47241"/>
                  </a:cubicBezTo>
                  <a:cubicBezTo>
                    <a:pt x="46256" y="47086"/>
                    <a:pt x="46185" y="46801"/>
                    <a:pt x="45816" y="46455"/>
                  </a:cubicBezTo>
                  <a:cubicBezTo>
                    <a:pt x="45782" y="46425"/>
                    <a:pt x="45735" y="46410"/>
                    <a:pt x="45688" y="46410"/>
                  </a:cubicBezTo>
                  <a:cubicBezTo>
                    <a:pt x="45588" y="46410"/>
                    <a:pt x="45486" y="46477"/>
                    <a:pt x="45494" y="46598"/>
                  </a:cubicBezTo>
                  <a:cubicBezTo>
                    <a:pt x="45518" y="46801"/>
                    <a:pt x="44494" y="47920"/>
                    <a:pt x="44220" y="48241"/>
                  </a:cubicBezTo>
                  <a:cubicBezTo>
                    <a:pt x="44220" y="48241"/>
                    <a:pt x="44208" y="48253"/>
                    <a:pt x="44208" y="48253"/>
                  </a:cubicBezTo>
                  <a:cubicBezTo>
                    <a:pt x="44208" y="48241"/>
                    <a:pt x="44220" y="48229"/>
                    <a:pt x="44220" y="48229"/>
                  </a:cubicBezTo>
                  <a:cubicBezTo>
                    <a:pt x="44292" y="47646"/>
                    <a:pt x="44423" y="47146"/>
                    <a:pt x="44780" y="46622"/>
                  </a:cubicBezTo>
                  <a:cubicBezTo>
                    <a:pt x="44863" y="46503"/>
                    <a:pt x="44744" y="46348"/>
                    <a:pt x="44613" y="46336"/>
                  </a:cubicBezTo>
                  <a:cubicBezTo>
                    <a:pt x="44583" y="46334"/>
                    <a:pt x="44554" y="46333"/>
                    <a:pt x="44525" y="46333"/>
                  </a:cubicBezTo>
                  <a:cubicBezTo>
                    <a:pt x="43826" y="46333"/>
                    <a:pt x="43373" y="46871"/>
                    <a:pt x="42744" y="47122"/>
                  </a:cubicBezTo>
                  <a:cubicBezTo>
                    <a:pt x="42030" y="47408"/>
                    <a:pt x="40637" y="47134"/>
                    <a:pt x="40077" y="47825"/>
                  </a:cubicBezTo>
                  <a:cubicBezTo>
                    <a:pt x="39803" y="48170"/>
                    <a:pt x="39934" y="48563"/>
                    <a:pt x="39767" y="48837"/>
                  </a:cubicBezTo>
                  <a:cubicBezTo>
                    <a:pt x="39458" y="49313"/>
                    <a:pt x="39458" y="49110"/>
                    <a:pt x="39005" y="49444"/>
                  </a:cubicBezTo>
                  <a:cubicBezTo>
                    <a:pt x="38863" y="49634"/>
                    <a:pt x="38755" y="49825"/>
                    <a:pt x="38672" y="50051"/>
                  </a:cubicBezTo>
                  <a:cubicBezTo>
                    <a:pt x="38578" y="50060"/>
                    <a:pt x="38486" y="50065"/>
                    <a:pt x="38397" y="50065"/>
                  </a:cubicBezTo>
                  <a:cubicBezTo>
                    <a:pt x="37803" y="50065"/>
                    <a:pt x="37333" y="49857"/>
                    <a:pt x="36981" y="49432"/>
                  </a:cubicBezTo>
                  <a:cubicBezTo>
                    <a:pt x="36553" y="49265"/>
                    <a:pt x="36280" y="49024"/>
                    <a:pt x="35801" y="49024"/>
                  </a:cubicBezTo>
                  <a:cubicBezTo>
                    <a:pt x="35735" y="49024"/>
                    <a:pt x="35664" y="49029"/>
                    <a:pt x="35588" y="49039"/>
                  </a:cubicBezTo>
                  <a:cubicBezTo>
                    <a:pt x="34585" y="49169"/>
                    <a:pt x="34229" y="49638"/>
                    <a:pt x="33547" y="49638"/>
                  </a:cubicBezTo>
                  <a:cubicBezTo>
                    <a:pt x="33290" y="49638"/>
                    <a:pt x="32988" y="49572"/>
                    <a:pt x="32588" y="49396"/>
                  </a:cubicBezTo>
                  <a:cubicBezTo>
                    <a:pt x="30481" y="48456"/>
                    <a:pt x="30683" y="46920"/>
                    <a:pt x="31350" y="45193"/>
                  </a:cubicBezTo>
                  <a:cubicBezTo>
                    <a:pt x="31481" y="44860"/>
                    <a:pt x="31743" y="44384"/>
                    <a:pt x="31576" y="44015"/>
                  </a:cubicBezTo>
                  <a:cubicBezTo>
                    <a:pt x="31552" y="43955"/>
                    <a:pt x="31469" y="43919"/>
                    <a:pt x="31409" y="43919"/>
                  </a:cubicBezTo>
                  <a:cubicBezTo>
                    <a:pt x="31372" y="43922"/>
                    <a:pt x="31337" y="43924"/>
                    <a:pt x="31304" y="43924"/>
                  </a:cubicBezTo>
                  <a:cubicBezTo>
                    <a:pt x="30534" y="43924"/>
                    <a:pt x="31001" y="43143"/>
                    <a:pt x="30635" y="42812"/>
                  </a:cubicBezTo>
                  <a:cubicBezTo>
                    <a:pt x="30338" y="42548"/>
                    <a:pt x="29943" y="42465"/>
                    <a:pt x="29520" y="42465"/>
                  </a:cubicBezTo>
                  <a:cubicBezTo>
                    <a:pt x="28876" y="42465"/>
                    <a:pt x="28167" y="42657"/>
                    <a:pt x="27635" y="42693"/>
                  </a:cubicBezTo>
                  <a:cubicBezTo>
                    <a:pt x="27341" y="42712"/>
                    <a:pt x="26709" y="42780"/>
                    <a:pt x="26165" y="42780"/>
                  </a:cubicBezTo>
                  <a:cubicBezTo>
                    <a:pt x="25672" y="42780"/>
                    <a:pt x="25252" y="42724"/>
                    <a:pt x="25218" y="42526"/>
                  </a:cubicBezTo>
                  <a:cubicBezTo>
                    <a:pt x="25158" y="42145"/>
                    <a:pt x="25670" y="41717"/>
                    <a:pt x="25837" y="41383"/>
                  </a:cubicBezTo>
                  <a:cubicBezTo>
                    <a:pt x="26230" y="40609"/>
                    <a:pt x="26528" y="39871"/>
                    <a:pt x="27004" y="39157"/>
                  </a:cubicBezTo>
                  <a:cubicBezTo>
                    <a:pt x="27397" y="38585"/>
                    <a:pt x="27706" y="38264"/>
                    <a:pt x="27790" y="37585"/>
                  </a:cubicBezTo>
                  <a:cubicBezTo>
                    <a:pt x="27790" y="37502"/>
                    <a:pt x="27718" y="37407"/>
                    <a:pt x="27647" y="37395"/>
                  </a:cubicBezTo>
                  <a:cubicBezTo>
                    <a:pt x="27412" y="37363"/>
                    <a:pt x="27114" y="37344"/>
                    <a:pt x="26787" y="37344"/>
                  </a:cubicBezTo>
                  <a:cubicBezTo>
                    <a:pt x="25755" y="37344"/>
                    <a:pt x="24428" y="37534"/>
                    <a:pt x="23813" y="38121"/>
                  </a:cubicBezTo>
                  <a:cubicBezTo>
                    <a:pt x="23670" y="38252"/>
                    <a:pt x="23563" y="38442"/>
                    <a:pt x="23432" y="38562"/>
                  </a:cubicBezTo>
                  <a:cubicBezTo>
                    <a:pt x="23396" y="38800"/>
                    <a:pt x="23361" y="39050"/>
                    <a:pt x="23313" y="39288"/>
                  </a:cubicBezTo>
                  <a:cubicBezTo>
                    <a:pt x="22813" y="39946"/>
                    <a:pt x="22247" y="40272"/>
                    <a:pt x="21617" y="40272"/>
                  </a:cubicBezTo>
                  <a:cubicBezTo>
                    <a:pt x="21437" y="40272"/>
                    <a:pt x="21253" y="40245"/>
                    <a:pt x="21063" y="40193"/>
                  </a:cubicBezTo>
                  <a:cubicBezTo>
                    <a:pt x="20989" y="40196"/>
                    <a:pt x="20914" y="40198"/>
                    <a:pt x="20840" y="40198"/>
                  </a:cubicBezTo>
                  <a:cubicBezTo>
                    <a:pt x="19698" y="40198"/>
                    <a:pt x="18554" y="39768"/>
                    <a:pt x="17872" y="38907"/>
                  </a:cubicBezTo>
                  <a:cubicBezTo>
                    <a:pt x="17312" y="38192"/>
                    <a:pt x="16753" y="37633"/>
                    <a:pt x="16800" y="36668"/>
                  </a:cubicBezTo>
                  <a:cubicBezTo>
                    <a:pt x="16836" y="36109"/>
                    <a:pt x="17038" y="34549"/>
                    <a:pt x="17193" y="34228"/>
                  </a:cubicBezTo>
                  <a:cubicBezTo>
                    <a:pt x="17300" y="33990"/>
                    <a:pt x="17669" y="33775"/>
                    <a:pt x="17824" y="33513"/>
                  </a:cubicBezTo>
                  <a:cubicBezTo>
                    <a:pt x="17884" y="33418"/>
                    <a:pt x="17657" y="33216"/>
                    <a:pt x="17693" y="33132"/>
                  </a:cubicBezTo>
                  <a:cubicBezTo>
                    <a:pt x="18408" y="31430"/>
                    <a:pt x="17884" y="31704"/>
                    <a:pt x="18860" y="30930"/>
                  </a:cubicBezTo>
                  <a:cubicBezTo>
                    <a:pt x="19564" y="30371"/>
                    <a:pt x="20261" y="30200"/>
                    <a:pt x="20954" y="30200"/>
                  </a:cubicBezTo>
                  <a:cubicBezTo>
                    <a:pt x="22050" y="30200"/>
                    <a:pt x="23136" y="30628"/>
                    <a:pt x="24223" y="30628"/>
                  </a:cubicBezTo>
                  <a:cubicBezTo>
                    <a:pt x="24586" y="30628"/>
                    <a:pt x="24949" y="30581"/>
                    <a:pt x="25313" y="30453"/>
                  </a:cubicBezTo>
                  <a:cubicBezTo>
                    <a:pt x="25670" y="30334"/>
                    <a:pt x="25980" y="29751"/>
                    <a:pt x="26409" y="29549"/>
                  </a:cubicBezTo>
                  <a:cubicBezTo>
                    <a:pt x="26793" y="29373"/>
                    <a:pt x="27099" y="29304"/>
                    <a:pt x="27377" y="29304"/>
                  </a:cubicBezTo>
                  <a:cubicBezTo>
                    <a:pt x="27874" y="29304"/>
                    <a:pt x="28282" y="29526"/>
                    <a:pt x="28885" y="29763"/>
                  </a:cubicBezTo>
                  <a:cubicBezTo>
                    <a:pt x="29254" y="29906"/>
                    <a:pt x="29468" y="30049"/>
                    <a:pt x="29861" y="30120"/>
                  </a:cubicBezTo>
                  <a:cubicBezTo>
                    <a:pt x="29930" y="30133"/>
                    <a:pt x="29998" y="30138"/>
                    <a:pt x="30067" y="30138"/>
                  </a:cubicBezTo>
                  <a:cubicBezTo>
                    <a:pt x="30352" y="30138"/>
                    <a:pt x="30642" y="30050"/>
                    <a:pt x="30938" y="30050"/>
                  </a:cubicBezTo>
                  <a:cubicBezTo>
                    <a:pt x="31171" y="30050"/>
                    <a:pt x="31407" y="30105"/>
                    <a:pt x="31647" y="30299"/>
                  </a:cubicBezTo>
                  <a:cubicBezTo>
                    <a:pt x="32028" y="30608"/>
                    <a:pt x="32243" y="30834"/>
                    <a:pt x="32374" y="31025"/>
                  </a:cubicBezTo>
                  <a:cubicBezTo>
                    <a:pt x="32374" y="31025"/>
                    <a:pt x="32374" y="31025"/>
                    <a:pt x="32374" y="31037"/>
                  </a:cubicBezTo>
                  <a:cubicBezTo>
                    <a:pt x="32433" y="31215"/>
                    <a:pt x="32409" y="31263"/>
                    <a:pt x="32457" y="31632"/>
                  </a:cubicBezTo>
                  <a:cubicBezTo>
                    <a:pt x="32338" y="31870"/>
                    <a:pt x="32124" y="32061"/>
                    <a:pt x="32362" y="32489"/>
                  </a:cubicBezTo>
                  <a:cubicBezTo>
                    <a:pt x="32790" y="33228"/>
                    <a:pt x="33362" y="33990"/>
                    <a:pt x="34267" y="34251"/>
                  </a:cubicBezTo>
                  <a:cubicBezTo>
                    <a:pt x="34281" y="34256"/>
                    <a:pt x="34296" y="34258"/>
                    <a:pt x="34311" y="34258"/>
                  </a:cubicBezTo>
                  <a:cubicBezTo>
                    <a:pt x="34378" y="34258"/>
                    <a:pt x="34442" y="34215"/>
                    <a:pt x="34481" y="34156"/>
                  </a:cubicBezTo>
                  <a:cubicBezTo>
                    <a:pt x="35326" y="32966"/>
                    <a:pt x="34850" y="32049"/>
                    <a:pt x="34314" y="30822"/>
                  </a:cubicBezTo>
                  <a:cubicBezTo>
                    <a:pt x="33695" y="29453"/>
                    <a:pt x="33683" y="28120"/>
                    <a:pt x="34910" y="27036"/>
                  </a:cubicBezTo>
                  <a:cubicBezTo>
                    <a:pt x="35767" y="26286"/>
                    <a:pt x="36874" y="26203"/>
                    <a:pt x="37743" y="25536"/>
                  </a:cubicBezTo>
                  <a:cubicBezTo>
                    <a:pt x="38374" y="25060"/>
                    <a:pt x="38696" y="24655"/>
                    <a:pt x="38529" y="23881"/>
                  </a:cubicBezTo>
                  <a:cubicBezTo>
                    <a:pt x="38505" y="23786"/>
                    <a:pt x="38315" y="23703"/>
                    <a:pt x="38303" y="23655"/>
                  </a:cubicBezTo>
                  <a:cubicBezTo>
                    <a:pt x="38112" y="23214"/>
                    <a:pt x="37922" y="22774"/>
                    <a:pt x="37720" y="22333"/>
                  </a:cubicBezTo>
                  <a:lnTo>
                    <a:pt x="37720" y="22333"/>
                  </a:lnTo>
                  <a:cubicBezTo>
                    <a:pt x="37791" y="22452"/>
                    <a:pt x="37850" y="22571"/>
                    <a:pt x="37910" y="22691"/>
                  </a:cubicBezTo>
                  <a:cubicBezTo>
                    <a:pt x="37992" y="22726"/>
                    <a:pt x="38063" y="23131"/>
                    <a:pt x="38202" y="23131"/>
                  </a:cubicBezTo>
                  <a:cubicBezTo>
                    <a:pt x="38204" y="23131"/>
                    <a:pt x="38206" y="23131"/>
                    <a:pt x="38208" y="23131"/>
                  </a:cubicBezTo>
                  <a:cubicBezTo>
                    <a:pt x="38215" y="23131"/>
                    <a:pt x="38222" y="23131"/>
                    <a:pt x="38228" y="23131"/>
                  </a:cubicBezTo>
                  <a:cubicBezTo>
                    <a:pt x="38444" y="23131"/>
                    <a:pt x="38633" y="23228"/>
                    <a:pt x="38803" y="23228"/>
                  </a:cubicBezTo>
                  <a:cubicBezTo>
                    <a:pt x="38945" y="23228"/>
                    <a:pt x="39074" y="23161"/>
                    <a:pt x="39196" y="22917"/>
                  </a:cubicBezTo>
                  <a:cubicBezTo>
                    <a:pt x="39279" y="22762"/>
                    <a:pt x="39101" y="22631"/>
                    <a:pt x="39101" y="22476"/>
                  </a:cubicBezTo>
                  <a:cubicBezTo>
                    <a:pt x="39113" y="22405"/>
                    <a:pt x="38553" y="21821"/>
                    <a:pt x="38589" y="21762"/>
                  </a:cubicBezTo>
                  <a:lnTo>
                    <a:pt x="38589" y="21762"/>
                  </a:lnTo>
                  <a:cubicBezTo>
                    <a:pt x="38577" y="21786"/>
                    <a:pt x="38886" y="22071"/>
                    <a:pt x="38874" y="22083"/>
                  </a:cubicBezTo>
                  <a:cubicBezTo>
                    <a:pt x="38898" y="22059"/>
                    <a:pt x="39029" y="22000"/>
                    <a:pt x="39184" y="21940"/>
                  </a:cubicBezTo>
                  <a:cubicBezTo>
                    <a:pt x="39255" y="21917"/>
                    <a:pt x="39327" y="21893"/>
                    <a:pt x="39386" y="21845"/>
                  </a:cubicBezTo>
                  <a:cubicBezTo>
                    <a:pt x="39529" y="21774"/>
                    <a:pt x="39660" y="21702"/>
                    <a:pt x="39732" y="21643"/>
                  </a:cubicBezTo>
                  <a:cubicBezTo>
                    <a:pt x="40756" y="20702"/>
                    <a:pt x="40910" y="20405"/>
                    <a:pt x="42232" y="20309"/>
                  </a:cubicBezTo>
                  <a:cubicBezTo>
                    <a:pt x="42294" y="20306"/>
                    <a:pt x="42357" y="20305"/>
                    <a:pt x="42419" y="20305"/>
                  </a:cubicBezTo>
                  <a:cubicBezTo>
                    <a:pt x="42703" y="20305"/>
                    <a:pt x="42986" y="20331"/>
                    <a:pt x="43269" y="20331"/>
                  </a:cubicBezTo>
                  <a:cubicBezTo>
                    <a:pt x="43400" y="20331"/>
                    <a:pt x="43530" y="20326"/>
                    <a:pt x="43661" y="20309"/>
                  </a:cubicBezTo>
                  <a:cubicBezTo>
                    <a:pt x="43816" y="20297"/>
                    <a:pt x="43935" y="20107"/>
                    <a:pt x="43792" y="19988"/>
                  </a:cubicBezTo>
                  <a:cubicBezTo>
                    <a:pt x="42041" y="18428"/>
                    <a:pt x="44732" y="17976"/>
                    <a:pt x="46304" y="17630"/>
                  </a:cubicBezTo>
                  <a:lnTo>
                    <a:pt x="46304" y="17630"/>
                  </a:lnTo>
                  <a:cubicBezTo>
                    <a:pt x="45899" y="17749"/>
                    <a:pt x="45566" y="17940"/>
                    <a:pt x="45768" y="18452"/>
                  </a:cubicBezTo>
                  <a:cubicBezTo>
                    <a:pt x="45909" y="18811"/>
                    <a:pt x="46078" y="18938"/>
                    <a:pt x="46256" y="18938"/>
                  </a:cubicBezTo>
                  <a:cubicBezTo>
                    <a:pt x="46632" y="18938"/>
                    <a:pt x="47052" y="18367"/>
                    <a:pt x="47352" y="18214"/>
                  </a:cubicBezTo>
                  <a:cubicBezTo>
                    <a:pt x="48423" y="17642"/>
                    <a:pt x="50150" y="18095"/>
                    <a:pt x="51174" y="17261"/>
                  </a:cubicBezTo>
                  <a:cubicBezTo>
                    <a:pt x="51233" y="17214"/>
                    <a:pt x="51233" y="17106"/>
                    <a:pt x="51197" y="17035"/>
                  </a:cubicBezTo>
                  <a:cubicBezTo>
                    <a:pt x="50912" y="16443"/>
                    <a:pt x="50588" y="16257"/>
                    <a:pt x="50246" y="16257"/>
                  </a:cubicBezTo>
                  <a:cubicBezTo>
                    <a:pt x="50017" y="16257"/>
                    <a:pt x="49781" y="16340"/>
                    <a:pt x="49542" y="16440"/>
                  </a:cubicBezTo>
                  <a:cubicBezTo>
                    <a:pt x="49531" y="16452"/>
                    <a:pt x="49519" y="16452"/>
                    <a:pt x="49495" y="16464"/>
                  </a:cubicBezTo>
                  <a:cubicBezTo>
                    <a:pt x="49223" y="16594"/>
                    <a:pt x="48939" y="16735"/>
                    <a:pt x="48679" y="16784"/>
                  </a:cubicBezTo>
                  <a:lnTo>
                    <a:pt x="48679" y="16784"/>
                  </a:lnTo>
                  <a:cubicBezTo>
                    <a:pt x="48680" y="16784"/>
                    <a:pt x="48678" y="16783"/>
                    <a:pt x="48675" y="16783"/>
                  </a:cubicBezTo>
                  <a:cubicBezTo>
                    <a:pt x="48614" y="16783"/>
                    <a:pt x="47933" y="16833"/>
                    <a:pt x="47911" y="16833"/>
                  </a:cubicBezTo>
                  <a:cubicBezTo>
                    <a:pt x="47387" y="16749"/>
                    <a:pt x="47078" y="16690"/>
                    <a:pt x="46911" y="16642"/>
                  </a:cubicBezTo>
                  <a:cubicBezTo>
                    <a:pt x="46899" y="16618"/>
                    <a:pt x="46899" y="16606"/>
                    <a:pt x="46887" y="16583"/>
                  </a:cubicBezTo>
                  <a:cubicBezTo>
                    <a:pt x="46875" y="16559"/>
                    <a:pt x="46864" y="16535"/>
                    <a:pt x="46852" y="16511"/>
                  </a:cubicBezTo>
                  <a:cubicBezTo>
                    <a:pt x="47114" y="16440"/>
                    <a:pt x="47626" y="16356"/>
                    <a:pt x="46744" y="15987"/>
                  </a:cubicBezTo>
                  <a:cubicBezTo>
                    <a:pt x="45887" y="15630"/>
                    <a:pt x="44887" y="15737"/>
                    <a:pt x="46768" y="15416"/>
                  </a:cubicBezTo>
                  <a:cubicBezTo>
                    <a:pt x="46875" y="15404"/>
                    <a:pt x="46923" y="15273"/>
                    <a:pt x="46899" y="15190"/>
                  </a:cubicBezTo>
                  <a:cubicBezTo>
                    <a:pt x="46769" y="14644"/>
                    <a:pt x="46324" y="14499"/>
                    <a:pt x="45815" y="14499"/>
                  </a:cubicBezTo>
                  <a:cubicBezTo>
                    <a:pt x="45391" y="14499"/>
                    <a:pt x="44922" y="14600"/>
                    <a:pt x="44554" y="14654"/>
                  </a:cubicBezTo>
                  <a:cubicBezTo>
                    <a:pt x="44054" y="14713"/>
                    <a:pt x="43589" y="14773"/>
                    <a:pt x="43173" y="15035"/>
                  </a:cubicBezTo>
                  <a:cubicBezTo>
                    <a:pt x="43042" y="15106"/>
                    <a:pt x="42970" y="15261"/>
                    <a:pt x="42851" y="15332"/>
                  </a:cubicBezTo>
                  <a:cubicBezTo>
                    <a:pt x="42540" y="15562"/>
                    <a:pt x="41969" y="15926"/>
                    <a:pt x="41820" y="15926"/>
                  </a:cubicBezTo>
                  <a:cubicBezTo>
                    <a:pt x="41729" y="15926"/>
                    <a:pt x="41792" y="15793"/>
                    <a:pt x="42161" y="15416"/>
                  </a:cubicBezTo>
                  <a:cubicBezTo>
                    <a:pt x="42992" y="14574"/>
                    <a:pt x="43872" y="14371"/>
                    <a:pt x="44783" y="14371"/>
                  </a:cubicBezTo>
                  <a:cubicBezTo>
                    <a:pt x="45629" y="14371"/>
                    <a:pt x="46501" y="14545"/>
                    <a:pt x="47385" y="14545"/>
                  </a:cubicBezTo>
                  <a:cubicBezTo>
                    <a:pt x="47596" y="14545"/>
                    <a:pt x="47807" y="14535"/>
                    <a:pt x="48018" y="14511"/>
                  </a:cubicBezTo>
                  <a:cubicBezTo>
                    <a:pt x="48649" y="14440"/>
                    <a:pt x="48459" y="14368"/>
                    <a:pt x="49042" y="14166"/>
                  </a:cubicBezTo>
                  <a:cubicBezTo>
                    <a:pt x="49650" y="13963"/>
                    <a:pt x="50543" y="13808"/>
                    <a:pt x="51126" y="13487"/>
                  </a:cubicBezTo>
                  <a:cubicBezTo>
                    <a:pt x="51185" y="13451"/>
                    <a:pt x="51221" y="13392"/>
                    <a:pt x="51221" y="13320"/>
                  </a:cubicBezTo>
                  <a:cubicBezTo>
                    <a:pt x="51174" y="11892"/>
                    <a:pt x="49185" y="11522"/>
                    <a:pt x="48054" y="11177"/>
                  </a:cubicBezTo>
                  <a:cubicBezTo>
                    <a:pt x="46161" y="10606"/>
                    <a:pt x="45840" y="9629"/>
                    <a:pt x="44363" y="8558"/>
                  </a:cubicBezTo>
                  <a:cubicBezTo>
                    <a:pt x="43963" y="8262"/>
                    <a:pt x="43810" y="8144"/>
                    <a:pt x="43511" y="8144"/>
                  </a:cubicBezTo>
                  <a:cubicBezTo>
                    <a:pt x="43401" y="8144"/>
                    <a:pt x="43271" y="8160"/>
                    <a:pt x="43101" y="8189"/>
                  </a:cubicBezTo>
                  <a:cubicBezTo>
                    <a:pt x="42327" y="8332"/>
                    <a:pt x="42958" y="9463"/>
                    <a:pt x="41708" y="9534"/>
                  </a:cubicBezTo>
                  <a:cubicBezTo>
                    <a:pt x="41565" y="9534"/>
                    <a:pt x="39255" y="7891"/>
                    <a:pt x="39029" y="7796"/>
                  </a:cubicBezTo>
                  <a:cubicBezTo>
                    <a:pt x="38283" y="7467"/>
                    <a:pt x="37033" y="7026"/>
                    <a:pt x="36045" y="7026"/>
                  </a:cubicBezTo>
                  <a:cubicBezTo>
                    <a:pt x="35710" y="7026"/>
                    <a:pt x="35404" y="7077"/>
                    <a:pt x="35160" y="7201"/>
                  </a:cubicBezTo>
                  <a:cubicBezTo>
                    <a:pt x="35088" y="7236"/>
                    <a:pt x="35053" y="7331"/>
                    <a:pt x="35076" y="7415"/>
                  </a:cubicBezTo>
                  <a:cubicBezTo>
                    <a:pt x="35255" y="8010"/>
                    <a:pt x="35588" y="8641"/>
                    <a:pt x="34850" y="8927"/>
                  </a:cubicBezTo>
                  <a:cubicBezTo>
                    <a:pt x="34791" y="8951"/>
                    <a:pt x="34731" y="8986"/>
                    <a:pt x="34719" y="9058"/>
                  </a:cubicBezTo>
                  <a:cubicBezTo>
                    <a:pt x="34707" y="9153"/>
                    <a:pt x="34695" y="9260"/>
                    <a:pt x="34683" y="9356"/>
                  </a:cubicBezTo>
                  <a:cubicBezTo>
                    <a:pt x="34660" y="9451"/>
                    <a:pt x="34695" y="9570"/>
                    <a:pt x="34814" y="9582"/>
                  </a:cubicBezTo>
                  <a:cubicBezTo>
                    <a:pt x="35481" y="9713"/>
                    <a:pt x="35374" y="10760"/>
                    <a:pt x="34707" y="10891"/>
                  </a:cubicBezTo>
                  <a:cubicBezTo>
                    <a:pt x="34648" y="10891"/>
                    <a:pt x="34588" y="10963"/>
                    <a:pt x="34576" y="11022"/>
                  </a:cubicBezTo>
                  <a:cubicBezTo>
                    <a:pt x="34576" y="11022"/>
                    <a:pt x="34576" y="11022"/>
                    <a:pt x="34576" y="11022"/>
                  </a:cubicBezTo>
                  <a:lnTo>
                    <a:pt x="34576" y="11022"/>
                  </a:lnTo>
                  <a:cubicBezTo>
                    <a:pt x="34574" y="11022"/>
                    <a:pt x="34470" y="12108"/>
                    <a:pt x="34576" y="12273"/>
                  </a:cubicBezTo>
                  <a:cubicBezTo>
                    <a:pt x="34074" y="12719"/>
                    <a:pt x="33680" y="12944"/>
                    <a:pt x="33395" y="12944"/>
                  </a:cubicBezTo>
                  <a:cubicBezTo>
                    <a:pt x="33186" y="12944"/>
                    <a:pt x="33036" y="12824"/>
                    <a:pt x="32945" y="12582"/>
                  </a:cubicBezTo>
                  <a:cubicBezTo>
                    <a:pt x="32707" y="12213"/>
                    <a:pt x="32588" y="11820"/>
                    <a:pt x="32588" y="11403"/>
                  </a:cubicBezTo>
                  <a:cubicBezTo>
                    <a:pt x="32362" y="11034"/>
                    <a:pt x="32445" y="10999"/>
                    <a:pt x="31981" y="10713"/>
                  </a:cubicBezTo>
                  <a:cubicBezTo>
                    <a:pt x="30945" y="10082"/>
                    <a:pt x="29171" y="10201"/>
                    <a:pt x="27980" y="9915"/>
                  </a:cubicBezTo>
                  <a:cubicBezTo>
                    <a:pt x="27402" y="9773"/>
                    <a:pt x="26343" y="9889"/>
                    <a:pt x="25850" y="9694"/>
                  </a:cubicBezTo>
                  <a:lnTo>
                    <a:pt x="25850" y="9694"/>
                  </a:lnTo>
                  <a:cubicBezTo>
                    <a:pt x="25863" y="9699"/>
                    <a:pt x="25874" y="9701"/>
                    <a:pt x="25883" y="9701"/>
                  </a:cubicBezTo>
                  <a:cubicBezTo>
                    <a:pt x="26069" y="9701"/>
                    <a:pt x="25271" y="8654"/>
                    <a:pt x="25041" y="8654"/>
                  </a:cubicBezTo>
                  <a:cubicBezTo>
                    <a:pt x="25005" y="8654"/>
                    <a:pt x="24983" y="8679"/>
                    <a:pt x="24980" y="8736"/>
                  </a:cubicBezTo>
                  <a:cubicBezTo>
                    <a:pt x="24992" y="8474"/>
                    <a:pt x="25123" y="8260"/>
                    <a:pt x="25313" y="8082"/>
                  </a:cubicBezTo>
                  <a:cubicBezTo>
                    <a:pt x="25337" y="8058"/>
                    <a:pt x="25373" y="8034"/>
                    <a:pt x="25408" y="7998"/>
                  </a:cubicBezTo>
                  <a:cubicBezTo>
                    <a:pt x="26361" y="7260"/>
                    <a:pt x="28659" y="7212"/>
                    <a:pt x="29361" y="6986"/>
                  </a:cubicBezTo>
                  <a:cubicBezTo>
                    <a:pt x="29373" y="6963"/>
                    <a:pt x="30108" y="6628"/>
                    <a:pt x="30027" y="6617"/>
                  </a:cubicBezTo>
                  <a:lnTo>
                    <a:pt x="30040" y="6617"/>
                  </a:lnTo>
                  <a:cubicBezTo>
                    <a:pt x="30076" y="6879"/>
                    <a:pt x="30147" y="7153"/>
                    <a:pt x="30171" y="7248"/>
                  </a:cubicBezTo>
                  <a:cubicBezTo>
                    <a:pt x="30201" y="7329"/>
                    <a:pt x="30275" y="7384"/>
                    <a:pt x="30362" y="7384"/>
                  </a:cubicBezTo>
                  <a:cubicBezTo>
                    <a:pt x="30377" y="7384"/>
                    <a:pt x="30393" y="7383"/>
                    <a:pt x="30409" y="7379"/>
                  </a:cubicBezTo>
                  <a:cubicBezTo>
                    <a:pt x="30683" y="7319"/>
                    <a:pt x="30997" y="7304"/>
                    <a:pt x="31321" y="7304"/>
                  </a:cubicBezTo>
                  <a:cubicBezTo>
                    <a:pt x="31651" y="7304"/>
                    <a:pt x="31991" y="7320"/>
                    <a:pt x="32311" y="7320"/>
                  </a:cubicBezTo>
                  <a:cubicBezTo>
                    <a:pt x="32675" y="7320"/>
                    <a:pt x="33013" y="7299"/>
                    <a:pt x="33278" y="7212"/>
                  </a:cubicBezTo>
                  <a:cubicBezTo>
                    <a:pt x="33409" y="7177"/>
                    <a:pt x="33862" y="7093"/>
                    <a:pt x="33898" y="6867"/>
                  </a:cubicBezTo>
                  <a:cubicBezTo>
                    <a:pt x="33945" y="6581"/>
                    <a:pt x="33957" y="6581"/>
                    <a:pt x="33886" y="6474"/>
                  </a:cubicBezTo>
                  <a:lnTo>
                    <a:pt x="33886" y="6474"/>
                  </a:lnTo>
                  <a:cubicBezTo>
                    <a:pt x="34433" y="6569"/>
                    <a:pt x="35053" y="6605"/>
                    <a:pt x="35481" y="6641"/>
                  </a:cubicBezTo>
                  <a:cubicBezTo>
                    <a:pt x="35556" y="6647"/>
                    <a:pt x="35629" y="6650"/>
                    <a:pt x="35702" y="6650"/>
                  </a:cubicBezTo>
                  <a:cubicBezTo>
                    <a:pt x="36046" y="6650"/>
                    <a:pt x="36367" y="6591"/>
                    <a:pt x="36701" y="6591"/>
                  </a:cubicBezTo>
                  <a:cubicBezTo>
                    <a:pt x="36966" y="6591"/>
                    <a:pt x="37239" y="6628"/>
                    <a:pt x="37541" y="6760"/>
                  </a:cubicBezTo>
                  <a:cubicBezTo>
                    <a:pt x="37874" y="6903"/>
                    <a:pt x="38101" y="7129"/>
                    <a:pt x="38434" y="7272"/>
                  </a:cubicBezTo>
                  <a:cubicBezTo>
                    <a:pt x="39218" y="7609"/>
                    <a:pt x="40672" y="8128"/>
                    <a:pt x="41813" y="8128"/>
                  </a:cubicBezTo>
                  <a:cubicBezTo>
                    <a:pt x="42162" y="8128"/>
                    <a:pt x="42482" y="8080"/>
                    <a:pt x="42744" y="7963"/>
                  </a:cubicBezTo>
                  <a:cubicBezTo>
                    <a:pt x="42875" y="7915"/>
                    <a:pt x="42851" y="7760"/>
                    <a:pt x="42792" y="7665"/>
                  </a:cubicBezTo>
                  <a:cubicBezTo>
                    <a:pt x="42673" y="7522"/>
                    <a:pt x="42280" y="7320"/>
                    <a:pt x="41911" y="7165"/>
                  </a:cubicBezTo>
                  <a:lnTo>
                    <a:pt x="41911" y="7165"/>
                  </a:lnTo>
                  <a:cubicBezTo>
                    <a:pt x="42244" y="7188"/>
                    <a:pt x="42613" y="7206"/>
                    <a:pt x="42869" y="7206"/>
                  </a:cubicBezTo>
                  <a:cubicBezTo>
                    <a:pt x="43006" y="7206"/>
                    <a:pt x="43111" y="7201"/>
                    <a:pt x="43161" y="7189"/>
                  </a:cubicBezTo>
                  <a:cubicBezTo>
                    <a:pt x="44137" y="6962"/>
                    <a:pt x="44839" y="6355"/>
                    <a:pt x="44363" y="5367"/>
                  </a:cubicBezTo>
                  <a:cubicBezTo>
                    <a:pt x="43923" y="4486"/>
                    <a:pt x="41815" y="3605"/>
                    <a:pt x="40898" y="3438"/>
                  </a:cubicBezTo>
                  <a:cubicBezTo>
                    <a:pt x="40369" y="3343"/>
                    <a:pt x="39830" y="3319"/>
                    <a:pt x="39290" y="3319"/>
                  </a:cubicBezTo>
                  <a:cubicBezTo>
                    <a:pt x="38749" y="3319"/>
                    <a:pt x="38208" y="3343"/>
                    <a:pt x="37672" y="3343"/>
                  </a:cubicBezTo>
                  <a:cubicBezTo>
                    <a:pt x="36565" y="3343"/>
                    <a:pt x="35755" y="3105"/>
                    <a:pt x="34719" y="2879"/>
                  </a:cubicBezTo>
                  <a:cubicBezTo>
                    <a:pt x="34422" y="2816"/>
                    <a:pt x="34121" y="2792"/>
                    <a:pt x="33818" y="2792"/>
                  </a:cubicBezTo>
                  <a:cubicBezTo>
                    <a:pt x="33428" y="2792"/>
                    <a:pt x="33036" y="2832"/>
                    <a:pt x="32647" y="2879"/>
                  </a:cubicBezTo>
                  <a:cubicBezTo>
                    <a:pt x="32969" y="2807"/>
                    <a:pt x="33290" y="2724"/>
                    <a:pt x="33612" y="2652"/>
                  </a:cubicBezTo>
                  <a:cubicBezTo>
                    <a:pt x="34103" y="2537"/>
                    <a:pt x="34555" y="2493"/>
                    <a:pt x="34989" y="2493"/>
                  </a:cubicBezTo>
                  <a:cubicBezTo>
                    <a:pt x="36039" y="2493"/>
                    <a:pt x="36984" y="2754"/>
                    <a:pt x="38112" y="2914"/>
                  </a:cubicBezTo>
                  <a:cubicBezTo>
                    <a:pt x="39327" y="3081"/>
                    <a:pt x="40506" y="2879"/>
                    <a:pt x="41696" y="3248"/>
                  </a:cubicBezTo>
                  <a:cubicBezTo>
                    <a:pt x="42315" y="3438"/>
                    <a:pt x="42875" y="3819"/>
                    <a:pt x="43458" y="4045"/>
                  </a:cubicBezTo>
                  <a:cubicBezTo>
                    <a:pt x="43756" y="4153"/>
                    <a:pt x="44935" y="4212"/>
                    <a:pt x="45078" y="4295"/>
                  </a:cubicBezTo>
                  <a:cubicBezTo>
                    <a:pt x="45089" y="4307"/>
                    <a:pt x="45101" y="4307"/>
                    <a:pt x="45113" y="4307"/>
                  </a:cubicBezTo>
                  <a:cubicBezTo>
                    <a:pt x="45066" y="4355"/>
                    <a:pt x="45006" y="4450"/>
                    <a:pt x="44911" y="4617"/>
                  </a:cubicBezTo>
                  <a:cubicBezTo>
                    <a:pt x="44875" y="4664"/>
                    <a:pt x="44875" y="4748"/>
                    <a:pt x="44911" y="4807"/>
                  </a:cubicBezTo>
                  <a:cubicBezTo>
                    <a:pt x="45268" y="5343"/>
                    <a:pt x="45566" y="5141"/>
                    <a:pt x="46137" y="5307"/>
                  </a:cubicBezTo>
                  <a:cubicBezTo>
                    <a:pt x="46292" y="5367"/>
                    <a:pt x="46399" y="5379"/>
                    <a:pt x="46483" y="5391"/>
                  </a:cubicBezTo>
                  <a:cubicBezTo>
                    <a:pt x="46506" y="5415"/>
                    <a:pt x="46530" y="5438"/>
                    <a:pt x="46554" y="5462"/>
                  </a:cubicBezTo>
                  <a:cubicBezTo>
                    <a:pt x="46483" y="5593"/>
                    <a:pt x="46459" y="5748"/>
                    <a:pt x="46530" y="5855"/>
                  </a:cubicBezTo>
                  <a:cubicBezTo>
                    <a:pt x="46562" y="5908"/>
                    <a:pt x="46613" y="5952"/>
                    <a:pt x="46675" y="5952"/>
                  </a:cubicBezTo>
                  <a:cubicBezTo>
                    <a:pt x="46682" y="5952"/>
                    <a:pt x="46689" y="5952"/>
                    <a:pt x="46697" y="5950"/>
                  </a:cubicBezTo>
                  <a:cubicBezTo>
                    <a:pt x="46733" y="5950"/>
                    <a:pt x="46756" y="5938"/>
                    <a:pt x="46792" y="5927"/>
                  </a:cubicBezTo>
                  <a:cubicBezTo>
                    <a:pt x="46816" y="6069"/>
                    <a:pt x="46852" y="6212"/>
                    <a:pt x="46935" y="6296"/>
                  </a:cubicBezTo>
                  <a:cubicBezTo>
                    <a:pt x="47316" y="6712"/>
                    <a:pt x="48566" y="7177"/>
                    <a:pt x="48935" y="7391"/>
                  </a:cubicBezTo>
                  <a:cubicBezTo>
                    <a:pt x="49471" y="7712"/>
                    <a:pt x="49995" y="7855"/>
                    <a:pt x="50578" y="8070"/>
                  </a:cubicBezTo>
                  <a:cubicBezTo>
                    <a:pt x="51174" y="8296"/>
                    <a:pt x="51626" y="8665"/>
                    <a:pt x="52221" y="8808"/>
                  </a:cubicBezTo>
                  <a:cubicBezTo>
                    <a:pt x="52235" y="8811"/>
                    <a:pt x="52249" y="8812"/>
                    <a:pt x="52264" y="8812"/>
                  </a:cubicBezTo>
                  <a:cubicBezTo>
                    <a:pt x="52415" y="8812"/>
                    <a:pt x="52618" y="8673"/>
                    <a:pt x="52719" y="8673"/>
                  </a:cubicBezTo>
                  <a:cubicBezTo>
                    <a:pt x="52729" y="8673"/>
                    <a:pt x="52737" y="8674"/>
                    <a:pt x="52745" y="8677"/>
                  </a:cubicBezTo>
                  <a:cubicBezTo>
                    <a:pt x="53233" y="8867"/>
                    <a:pt x="53864" y="9570"/>
                    <a:pt x="54376" y="9582"/>
                  </a:cubicBezTo>
                  <a:cubicBezTo>
                    <a:pt x="54407" y="9583"/>
                    <a:pt x="54437" y="9583"/>
                    <a:pt x="54465" y="9583"/>
                  </a:cubicBezTo>
                  <a:cubicBezTo>
                    <a:pt x="56007" y="9583"/>
                    <a:pt x="54384" y="8024"/>
                    <a:pt x="54174" y="7474"/>
                  </a:cubicBezTo>
                  <a:cubicBezTo>
                    <a:pt x="54174" y="7462"/>
                    <a:pt x="54174" y="7439"/>
                    <a:pt x="54162" y="7415"/>
                  </a:cubicBezTo>
                  <a:cubicBezTo>
                    <a:pt x="54139" y="7323"/>
                    <a:pt x="54067" y="7281"/>
                    <a:pt x="53994" y="7281"/>
                  </a:cubicBezTo>
                  <a:cubicBezTo>
                    <a:pt x="53952" y="7281"/>
                    <a:pt x="53910" y="7294"/>
                    <a:pt x="53876" y="7320"/>
                  </a:cubicBezTo>
                  <a:cubicBezTo>
                    <a:pt x="53876" y="7262"/>
                    <a:pt x="53876" y="7222"/>
                    <a:pt x="53872" y="7222"/>
                  </a:cubicBezTo>
                  <a:cubicBezTo>
                    <a:pt x="53871" y="7222"/>
                    <a:pt x="53868" y="7230"/>
                    <a:pt x="53864" y="7248"/>
                  </a:cubicBezTo>
                  <a:cubicBezTo>
                    <a:pt x="53897" y="7054"/>
                    <a:pt x="53870" y="6996"/>
                    <a:pt x="53839" y="6996"/>
                  </a:cubicBezTo>
                  <a:cubicBezTo>
                    <a:pt x="53835" y="6996"/>
                    <a:pt x="53832" y="6997"/>
                    <a:pt x="53829" y="6998"/>
                  </a:cubicBezTo>
                  <a:cubicBezTo>
                    <a:pt x="53852" y="6962"/>
                    <a:pt x="53876" y="6927"/>
                    <a:pt x="53924" y="6867"/>
                  </a:cubicBezTo>
                  <a:lnTo>
                    <a:pt x="53924" y="6867"/>
                  </a:lnTo>
                  <a:cubicBezTo>
                    <a:pt x="53918" y="6875"/>
                    <a:pt x="53923" y="6878"/>
                    <a:pt x="53936" y="6878"/>
                  </a:cubicBezTo>
                  <a:cubicBezTo>
                    <a:pt x="54027" y="6878"/>
                    <a:pt x="54515" y="6718"/>
                    <a:pt x="54567" y="6677"/>
                  </a:cubicBezTo>
                  <a:cubicBezTo>
                    <a:pt x="54674" y="6617"/>
                    <a:pt x="54674" y="6331"/>
                    <a:pt x="54710" y="6296"/>
                  </a:cubicBezTo>
                  <a:lnTo>
                    <a:pt x="54710" y="6296"/>
                  </a:lnTo>
                  <a:cubicBezTo>
                    <a:pt x="54666" y="6322"/>
                    <a:pt x="54637" y="6334"/>
                    <a:pt x="54620" y="6334"/>
                  </a:cubicBezTo>
                  <a:cubicBezTo>
                    <a:pt x="54553" y="6334"/>
                    <a:pt x="54665" y="6159"/>
                    <a:pt x="54769" y="6046"/>
                  </a:cubicBezTo>
                  <a:cubicBezTo>
                    <a:pt x="54805" y="6046"/>
                    <a:pt x="54853" y="6058"/>
                    <a:pt x="54888" y="6058"/>
                  </a:cubicBezTo>
                  <a:cubicBezTo>
                    <a:pt x="54865" y="6105"/>
                    <a:pt x="54841" y="6153"/>
                    <a:pt x="54805" y="6236"/>
                  </a:cubicBezTo>
                  <a:cubicBezTo>
                    <a:pt x="54803" y="6238"/>
                    <a:pt x="54807" y="6239"/>
                    <a:pt x="54814" y="6239"/>
                  </a:cubicBezTo>
                  <a:cubicBezTo>
                    <a:pt x="54857" y="6239"/>
                    <a:pt x="55044" y="6211"/>
                    <a:pt x="55126" y="6200"/>
                  </a:cubicBezTo>
                  <a:cubicBezTo>
                    <a:pt x="55234" y="6177"/>
                    <a:pt x="55281" y="6058"/>
                    <a:pt x="55257" y="5962"/>
                  </a:cubicBezTo>
                  <a:cubicBezTo>
                    <a:pt x="55019" y="4819"/>
                    <a:pt x="53186" y="4212"/>
                    <a:pt x="52209" y="3926"/>
                  </a:cubicBezTo>
                  <a:cubicBezTo>
                    <a:pt x="50757" y="3498"/>
                    <a:pt x="49423" y="3069"/>
                    <a:pt x="48030" y="2486"/>
                  </a:cubicBezTo>
                  <a:cubicBezTo>
                    <a:pt x="44089" y="843"/>
                    <a:pt x="39589" y="200"/>
                    <a:pt x="35326" y="33"/>
                  </a:cubicBezTo>
                  <a:cubicBezTo>
                    <a:pt x="34723" y="11"/>
                    <a:pt x="34119" y="1"/>
                    <a:pt x="33517" y="1"/>
                  </a:cubicBezTo>
                  <a:close/>
                </a:path>
              </a:pathLst>
            </a:custGeom>
            <a:solidFill>
              <a:srgbClr val="9F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6"/>
            <p:cNvSpPr/>
            <p:nvPr/>
          </p:nvSpPr>
          <p:spPr>
            <a:xfrm>
              <a:off x="4392800" y="2117950"/>
              <a:ext cx="625" cy="325"/>
            </a:xfrm>
            <a:custGeom>
              <a:rect b="b" l="l" r="r" t="t"/>
              <a:pathLst>
                <a:path extrusionOk="0" h="13" w="25">
                  <a:moveTo>
                    <a:pt x="24" y="0"/>
                  </a:moveTo>
                  <a:cubicBezTo>
                    <a:pt x="12" y="0"/>
                    <a:pt x="12" y="0"/>
                    <a:pt x="0" y="12"/>
                  </a:cubicBezTo>
                  <a:cubicBezTo>
                    <a:pt x="12" y="12"/>
                    <a:pt x="12" y="0"/>
                    <a:pt x="24" y="0"/>
                  </a:cubicBezTo>
                  <a:close/>
                </a:path>
              </a:pathLst>
            </a:custGeom>
            <a:solidFill>
              <a:srgbClr val="9F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6"/>
            <p:cNvSpPr/>
            <p:nvPr/>
          </p:nvSpPr>
          <p:spPr>
            <a:xfrm>
              <a:off x="3768900" y="2144450"/>
              <a:ext cx="275" cy="800"/>
            </a:xfrm>
            <a:custGeom>
              <a:rect b="b" l="l" r="r" t="t"/>
              <a:pathLst>
                <a:path extrusionOk="0" h="32" w="11">
                  <a:moveTo>
                    <a:pt x="1" y="0"/>
                  </a:moveTo>
                  <a:cubicBezTo>
                    <a:pt x="6" y="22"/>
                    <a:pt x="9" y="32"/>
                    <a:pt x="10" y="32"/>
                  </a:cubicBezTo>
                  <a:cubicBezTo>
                    <a:pt x="10" y="32"/>
                    <a:pt x="7" y="19"/>
                    <a:pt x="1" y="0"/>
                  </a:cubicBezTo>
                  <a:close/>
                </a:path>
              </a:pathLst>
            </a:custGeom>
            <a:solidFill>
              <a:srgbClr val="9F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6"/>
            <p:cNvSpPr/>
            <p:nvPr/>
          </p:nvSpPr>
          <p:spPr>
            <a:xfrm>
              <a:off x="4255275" y="2306125"/>
              <a:ext cx="146475" cy="86025"/>
            </a:xfrm>
            <a:custGeom>
              <a:rect b="b" l="l" r="r" t="t"/>
              <a:pathLst>
                <a:path extrusionOk="0" h="3441" w="5859">
                  <a:moveTo>
                    <a:pt x="1519" y="1"/>
                  </a:moveTo>
                  <a:cubicBezTo>
                    <a:pt x="1477" y="1"/>
                    <a:pt x="1429" y="46"/>
                    <a:pt x="1394" y="46"/>
                  </a:cubicBezTo>
                  <a:lnTo>
                    <a:pt x="1382" y="46"/>
                  </a:lnTo>
                  <a:cubicBezTo>
                    <a:pt x="548" y="665"/>
                    <a:pt x="1" y="1987"/>
                    <a:pt x="906" y="2368"/>
                  </a:cubicBezTo>
                  <a:cubicBezTo>
                    <a:pt x="1035" y="2424"/>
                    <a:pt x="1197" y="2438"/>
                    <a:pt x="1361" y="2438"/>
                  </a:cubicBezTo>
                  <a:cubicBezTo>
                    <a:pt x="1514" y="2438"/>
                    <a:pt x="1668" y="2426"/>
                    <a:pt x="1799" y="2426"/>
                  </a:cubicBezTo>
                  <a:cubicBezTo>
                    <a:pt x="1824" y="2426"/>
                    <a:pt x="1847" y="2426"/>
                    <a:pt x="1870" y="2427"/>
                  </a:cubicBezTo>
                  <a:cubicBezTo>
                    <a:pt x="2573" y="2463"/>
                    <a:pt x="3013" y="2427"/>
                    <a:pt x="3573" y="2856"/>
                  </a:cubicBezTo>
                  <a:cubicBezTo>
                    <a:pt x="4028" y="3197"/>
                    <a:pt x="4755" y="3441"/>
                    <a:pt x="5338" y="3441"/>
                  </a:cubicBezTo>
                  <a:cubicBezTo>
                    <a:pt x="5365" y="3441"/>
                    <a:pt x="5392" y="3440"/>
                    <a:pt x="5418" y="3439"/>
                  </a:cubicBezTo>
                  <a:cubicBezTo>
                    <a:pt x="5692" y="3439"/>
                    <a:pt x="5823" y="3391"/>
                    <a:pt x="5835" y="3070"/>
                  </a:cubicBezTo>
                  <a:cubicBezTo>
                    <a:pt x="5859" y="2439"/>
                    <a:pt x="5311" y="2379"/>
                    <a:pt x="4894" y="2332"/>
                  </a:cubicBezTo>
                  <a:cubicBezTo>
                    <a:pt x="3977" y="2201"/>
                    <a:pt x="4227" y="1225"/>
                    <a:pt x="3501" y="808"/>
                  </a:cubicBezTo>
                  <a:cubicBezTo>
                    <a:pt x="3180" y="641"/>
                    <a:pt x="2834" y="689"/>
                    <a:pt x="2489" y="629"/>
                  </a:cubicBezTo>
                  <a:cubicBezTo>
                    <a:pt x="1977" y="534"/>
                    <a:pt x="1870" y="355"/>
                    <a:pt x="1560" y="22"/>
                  </a:cubicBezTo>
                  <a:cubicBezTo>
                    <a:pt x="1548" y="6"/>
                    <a:pt x="1534" y="1"/>
                    <a:pt x="1519" y="1"/>
                  </a:cubicBezTo>
                  <a:close/>
                </a:path>
              </a:pathLst>
            </a:custGeom>
            <a:solidFill>
              <a:srgbClr val="9F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6"/>
            <p:cNvSpPr/>
            <p:nvPr/>
          </p:nvSpPr>
          <p:spPr>
            <a:xfrm>
              <a:off x="3556975" y="3417150"/>
              <a:ext cx="57775" cy="54400"/>
            </a:xfrm>
            <a:custGeom>
              <a:rect b="b" l="l" r="r" t="t"/>
              <a:pathLst>
                <a:path extrusionOk="0" h="2176" w="2311">
                  <a:moveTo>
                    <a:pt x="655" y="0"/>
                  </a:moveTo>
                  <a:cubicBezTo>
                    <a:pt x="455" y="0"/>
                    <a:pt x="267" y="54"/>
                    <a:pt x="120" y="194"/>
                  </a:cubicBezTo>
                  <a:cubicBezTo>
                    <a:pt x="84" y="206"/>
                    <a:pt x="60" y="229"/>
                    <a:pt x="36" y="277"/>
                  </a:cubicBezTo>
                  <a:cubicBezTo>
                    <a:pt x="13" y="313"/>
                    <a:pt x="1" y="360"/>
                    <a:pt x="1" y="396"/>
                  </a:cubicBezTo>
                  <a:cubicBezTo>
                    <a:pt x="1" y="503"/>
                    <a:pt x="36" y="610"/>
                    <a:pt x="60" y="718"/>
                  </a:cubicBezTo>
                  <a:cubicBezTo>
                    <a:pt x="132" y="1051"/>
                    <a:pt x="215" y="1396"/>
                    <a:pt x="346" y="1706"/>
                  </a:cubicBezTo>
                  <a:cubicBezTo>
                    <a:pt x="445" y="1936"/>
                    <a:pt x="593" y="2176"/>
                    <a:pt x="858" y="2176"/>
                  </a:cubicBezTo>
                  <a:cubicBezTo>
                    <a:pt x="881" y="2176"/>
                    <a:pt x="905" y="2174"/>
                    <a:pt x="929" y="2170"/>
                  </a:cubicBezTo>
                  <a:cubicBezTo>
                    <a:pt x="1191" y="2122"/>
                    <a:pt x="1418" y="1872"/>
                    <a:pt x="1560" y="1658"/>
                  </a:cubicBezTo>
                  <a:cubicBezTo>
                    <a:pt x="1703" y="1444"/>
                    <a:pt x="1715" y="1360"/>
                    <a:pt x="1989" y="1230"/>
                  </a:cubicBezTo>
                  <a:cubicBezTo>
                    <a:pt x="2096" y="1170"/>
                    <a:pt x="2191" y="1134"/>
                    <a:pt x="2227" y="1003"/>
                  </a:cubicBezTo>
                  <a:cubicBezTo>
                    <a:pt x="2311" y="729"/>
                    <a:pt x="1965" y="527"/>
                    <a:pt x="1787" y="396"/>
                  </a:cubicBezTo>
                  <a:cubicBezTo>
                    <a:pt x="1501" y="214"/>
                    <a:pt x="1053" y="0"/>
                    <a:pt x="655" y="0"/>
                  </a:cubicBezTo>
                  <a:close/>
                </a:path>
              </a:pathLst>
            </a:custGeom>
            <a:solidFill>
              <a:srgbClr val="9F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6"/>
            <p:cNvSpPr/>
            <p:nvPr/>
          </p:nvSpPr>
          <p:spPr>
            <a:xfrm>
              <a:off x="4824700" y="2422200"/>
              <a:ext cx="321800" cy="831450"/>
            </a:xfrm>
            <a:custGeom>
              <a:rect b="b" l="l" r="r" t="t"/>
              <a:pathLst>
                <a:path extrusionOk="0" h="33258" w="12872">
                  <a:moveTo>
                    <a:pt x="10156" y="25264"/>
                  </a:moveTo>
                  <a:lnTo>
                    <a:pt x="10156" y="25264"/>
                  </a:lnTo>
                  <a:cubicBezTo>
                    <a:pt x="10192" y="25407"/>
                    <a:pt x="10240" y="25561"/>
                    <a:pt x="10287" y="25752"/>
                  </a:cubicBezTo>
                  <a:cubicBezTo>
                    <a:pt x="10371" y="26109"/>
                    <a:pt x="10430" y="26395"/>
                    <a:pt x="10478" y="26657"/>
                  </a:cubicBezTo>
                  <a:cubicBezTo>
                    <a:pt x="10371" y="26192"/>
                    <a:pt x="10264" y="25728"/>
                    <a:pt x="10156" y="25264"/>
                  </a:cubicBezTo>
                  <a:close/>
                  <a:moveTo>
                    <a:pt x="209" y="1"/>
                  </a:moveTo>
                  <a:cubicBezTo>
                    <a:pt x="154" y="1"/>
                    <a:pt x="105" y="33"/>
                    <a:pt x="72" y="82"/>
                  </a:cubicBezTo>
                  <a:cubicBezTo>
                    <a:pt x="24" y="118"/>
                    <a:pt x="0" y="177"/>
                    <a:pt x="24" y="249"/>
                  </a:cubicBezTo>
                  <a:cubicBezTo>
                    <a:pt x="774" y="4071"/>
                    <a:pt x="4227" y="6333"/>
                    <a:pt x="5668" y="9917"/>
                  </a:cubicBezTo>
                  <a:cubicBezTo>
                    <a:pt x="6906" y="13012"/>
                    <a:pt x="7478" y="16394"/>
                    <a:pt x="8430" y="19572"/>
                  </a:cubicBezTo>
                  <a:cubicBezTo>
                    <a:pt x="9371" y="22740"/>
                    <a:pt x="10014" y="25919"/>
                    <a:pt x="10609" y="29145"/>
                  </a:cubicBezTo>
                  <a:cubicBezTo>
                    <a:pt x="10760" y="30006"/>
                    <a:pt x="11219" y="33258"/>
                    <a:pt x="12586" y="33258"/>
                  </a:cubicBezTo>
                  <a:cubicBezTo>
                    <a:pt x="12617" y="33258"/>
                    <a:pt x="12648" y="33256"/>
                    <a:pt x="12681" y="33253"/>
                  </a:cubicBezTo>
                  <a:cubicBezTo>
                    <a:pt x="12788" y="33241"/>
                    <a:pt x="12871" y="33181"/>
                    <a:pt x="12871" y="33062"/>
                  </a:cubicBezTo>
                  <a:cubicBezTo>
                    <a:pt x="12538" y="20918"/>
                    <a:pt x="8180" y="9405"/>
                    <a:pt x="370" y="94"/>
                  </a:cubicBezTo>
                  <a:cubicBezTo>
                    <a:pt x="346" y="58"/>
                    <a:pt x="322" y="34"/>
                    <a:pt x="286" y="22"/>
                  </a:cubicBezTo>
                  <a:cubicBezTo>
                    <a:pt x="260" y="8"/>
                    <a:pt x="234" y="1"/>
                    <a:pt x="209" y="1"/>
                  </a:cubicBezTo>
                  <a:close/>
                </a:path>
              </a:pathLst>
            </a:custGeom>
            <a:solidFill>
              <a:srgbClr val="9F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6"/>
            <p:cNvSpPr/>
            <p:nvPr/>
          </p:nvSpPr>
          <p:spPr>
            <a:xfrm>
              <a:off x="4433875" y="2133725"/>
              <a:ext cx="96475" cy="62525"/>
            </a:xfrm>
            <a:custGeom>
              <a:rect b="b" l="l" r="r" t="t"/>
              <a:pathLst>
                <a:path extrusionOk="0" h="2501" w="3859">
                  <a:moveTo>
                    <a:pt x="1896" y="5"/>
                  </a:moveTo>
                  <a:cubicBezTo>
                    <a:pt x="1878" y="5"/>
                    <a:pt x="1861" y="7"/>
                    <a:pt x="1846" y="12"/>
                  </a:cubicBezTo>
                  <a:lnTo>
                    <a:pt x="1834" y="12"/>
                  </a:lnTo>
                  <a:cubicBezTo>
                    <a:pt x="1620" y="48"/>
                    <a:pt x="1" y="1"/>
                    <a:pt x="310" y="620"/>
                  </a:cubicBezTo>
                  <a:cubicBezTo>
                    <a:pt x="441" y="858"/>
                    <a:pt x="917" y="989"/>
                    <a:pt x="1132" y="1132"/>
                  </a:cubicBezTo>
                  <a:cubicBezTo>
                    <a:pt x="1608" y="1441"/>
                    <a:pt x="1929" y="1917"/>
                    <a:pt x="2394" y="2227"/>
                  </a:cubicBezTo>
                  <a:cubicBezTo>
                    <a:pt x="2624" y="2370"/>
                    <a:pt x="2919" y="2500"/>
                    <a:pt x="3175" y="2500"/>
                  </a:cubicBezTo>
                  <a:cubicBezTo>
                    <a:pt x="3410" y="2500"/>
                    <a:pt x="3612" y="2391"/>
                    <a:pt x="3703" y="2084"/>
                  </a:cubicBezTo>
                  <a:cubicBezTo>
                    <a:pt x="3787" y="1798"/>
                    <a:pt x="3858" y="1298"/>
                    <a:pt x="3691" y="1048"/>
                  </a:cubicBezTo>
                  <a:cubicBezTo>
                    <a:pt x="3560" y="858"/>
                    <a:pt x="3120" y="703"/>
                    <a:pt x="2929" y="584"/>
                  </a:cubicBezTo>
                  <a:cubicBezTo>
                    <a:pt x="2608" y="393"/>
                    <a:pt x="2298" y="215"/>
                    <a:pt x="1977" y="24"/>
                  </a:cubicBezTo>
                  <a:cubicBezTo>
                    <a:pt x="1949" y="10"/>
                    <a:pt x="1921" y="5"/>
                    <a:pt x="1896" y="5"/>
                  </a:cubicBezTo>
                  <a:close/>
                </a:path>
              </a:pathLst>
            </a:custGeom>
            <a:solidFill>
              <a:srgbClr val="9F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6"/>
            <p:cNvSpPr/>
            <p:nvPr/>
          </p:nvSpPr>
          <p:spPr>
            <a:xfrm>
              <a:off x="3614125" y="4495475"/>
              <a:ext cx="588200" cy="91450"/>
            </a:xfrm>
            <a:custGeom>
              <a:rect b="b" l="l" r="r" t="t"/>
              <a:pathLst>
                <a:path extrusionOk="0" h="3658" w="23528">
                  <a:moveTo>
                    <a:pt x="22412" y="0"/>
                  </a:moveTo>
                  <a:cubicBezTo>
                    <a:pt x="21555" y="0"/>
                    <a:pt x="20563" y="308"/>
                    <a:pt x="19932" y="483"/>
                  </a:cubicBezTo>
                  <a:cubicBezTo>
                    <a:pt x="18408" y="1042"/>
                    <a:pt x="16919" y="1733"/>
                    <a:pt x="15407" y="2316"/>
                  </a:cubicBezTo>
                  <a:cubicBezTo>
                    <a:pt x="14586" y="2638"/>
                    <a:pt x="13550" y="2840"/>
                    <a:pt x="12502" y="2995"/>
                  </a:cubicBezTo>
                  <a:cubicBezTo>
                    <a:pt x="12312" y="3007"/>
                    <a:pt x="12121" y="3031"/>
                    <a:pt x="11895" y="3066"/>
                  </a:cubicBezTo>
                  <a:lnTo>
                    <a:pt x="11883" y="3066"/>
                  </a:lnTo>
                  <a:cubicBezTo>
                    <a:pt x="11193" y="3150"/>
                    <a:pt x="10526" y="3209"/>
                    <a:pt x="9931" y="3245"/>
                  </a:cubicBezTo>
                  <a:cubicBezTo>
                    <a:pt x="9883" y="3257"/>
                    <a:pt x="9847" y="3269"/>
                    <a:pt x="9811" y="3304"/>
                  </a:cubicBezTo>
                  <a:cubicBezTo>
                    <a:pt x="9788" y="3269"/>
                    <a:pt x="9752" y="3257"/>
                    <a:pt x="9692" y="3245"/>
                  </a:cubicBezTo>
                  <a:cubicBezTo>
                    <a:pt x="6736" y="3132"/>
                    <a:pt x="3727" y="2549"/>
                    <a:pt x="765" y="2549"/>
                  </a:cubicBezTo>
                  <a:cubicBezTo>
                    <a:pt x="601" y="2549"/>
                    <a:pt x="438" y="2551"/>
                    <a:pt x="275" y="2554"/>
                  </a:cubicBezTo>
                  <a:cubicBezTo>
                    <a:pt x="72" y="2566"/>
                    <a:pt x="1" y="2900"/>
                    <a:pt x="227" y="2935"/>
                  </a:cubicBezTo>
                  <a:cubicBezTo>
                    <a:pt x="429" y="2959"/>
                    <a:pt x="632" y="2983"/>
                    <a:pt x="834" y="3019"/>
                  </a:cubicBezTo>
                  <a:cubicBezTo>
                    <a:pt x="965" y="3054"/>
                    <a:pt x="1168" y="3078"/>
                    <a:pt x="1394" y="3090"/>
                  </a:cubicBezTo>
                  <a:cubicBezTo>
                    <a:pt x="3858" y="3435"/>
                    <a:pt x="6347" y="3626"/>
                    <a:pt x="8847" y="3638"/>
                  </a:cubicBezTo>
                  <a:cubicBezTo>
                    <a:pt x="9133" y="3638"/>
                    <a:pt x="9407" y="3638"/>
                    <a:pt x="9692" y="3626"/>
                  </a:cubicBezTo>
                  <a:cubicBezTo>
                    <a:pt x="9740" y="3626"/>
                    <a:pt x="9788" y="3614"/>
                    <a:pt x="9811" y="3590"/>
                  </a:cubicBezTo>
                  <a:cubicBezTo>
                    <a:pt x="9847" y="3614"/>
                    <a:pt x="9883" y="3626"/>
                    <a:pt x="9931" y="3626"/>
                  </a:cubicBezTo>
                  <a:cubicBezTo>
                    <a:pt x="10145" y="3626"/>
                    <a:pt x="10359" y="3614"/>
                    <a:pt x="10573" y="3614"/>
                  </a:cubicBezTo>
                  <a:cubicBezTo>
                    <a:pt x="10683" y="3644"/>
                    <a:pt x="10812" y="3657"/>
                    <a:pt x="10955" y="3657"/>
                  </a:cubicBezTo>
                  <a:cubicBezTo>
                    <a:pt x="11153" y="3657"/>
                    <a:pt x="11379" y="3632"/>
                    <a:pt x="11621" y="3590"/>
                  </a:cubicBezTo>
                  <a:cubicBezTo>
                    <a:pt x="13764" y="3543"/>
                    <a:pt x="16110" y="3447"/>
                    <a:pt x="17967" y="2709"/>
                  </a:cubicBezTo>
                  <a:cubicBezTo>
                    <a:pt x="19444" y="2114"/>
                    <a:pt x="20884" y="1447"/>
                    <a:pt x="22408" y="923"/>
                  </a:cubicBezTo>
                  <a:cubicBezTo>
                    <a:pt x="22742" y="804"/>
                    <a:pt x="23182" y="768"/>
                    <a:pt x="23444" y="506"/>
                  </a:cubicBezTo>
                  <a:cubicBezTo>
                    <a:pt x="23527" y="423"/>
                    <a:pt x="23516" y="268"/>
                    <a:pt x="23408" y="209"/>
                  </a:cubicBezTo>
                  <a:cubicBezTo>
                    <a:pt x="23128" y="58"/>
                    <a:pt x="22782" y="0"/>
                    <a:pt x="22412" y="0"/>
                  </a:cubicBezTo>
                  <a:close/>
                </a:path>
              </a:pathLst>
            </a:custGeom>
            <a:solidFill>
              <a:srgbClr val="9F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6"/>
            <p:cNvSpPr/>
            <p:nvPr/>
          </p:nvSpPr>
          <p:spPr>
            <a:xfrm>
              <a:off x="2669675" y="2505800"/>
              <a:ext cx="2486350" cy="2080925"/>
            </a:xfrm>
            <a:custGeom>
              <a:rect b="b" l="l" r="r" t="t"/>
              <a:pathLst>
                <a:path extrusionOk="0" h="83237" w="99454">
                  <a:moveTo>
                    <a:pt x="89619" y="0"/>
                  </a:moveTo>
                  <a:cubicBezTo>
                    <a:pt x="80891" y="32445"/>
                    <a:pt x="51257" y="56341"/>
                    <a:pt x="16050" y="56341"/>
                  </a:cubicBezTo>
                  <a:cubicBezTo>
                    <a:pt x="10537" y="56341"/>
                    <a:pt x="5179" y="55745"/>
                    <a:pt x="0" y="54638"/>
                  </a:cubicBezTo>
                  <a:lnTo>
                    <a:pt x="0" y="54638"/>
                  </a:lnTo>
                  <a:cubicBezTo>
                    <a:pt x="8727" y="71616"/>
                    <a:pt x="26420" y="83237"/>
                    <a:pt x="46827" y="83237"/>
                  </a:cubicBezTo>
                  <a:cubicBezTo>
                    <a:pt x="75891" y="83237"/>
                    <a:pt x="99453" y="59686"/>
                    <a:pt x="99453" y="30623"/>
                  </a:cubicBezTo>
                  <a:cubicBezTo>
                    <a:pt x="99453" y="19193"/>
                    <a:pt x="95810" y="8620"/>
                    <a:pt x="89619" y="0"/>
                  </a:cubicBezTo>
                  <a:close/>
                </a:path>
              </a:pathLst>
            </a:custGeom>
            <a:solidFill>
              <a:srgbClr val="043A5B">
                <a:alpha val="34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37"/>
          <p:cNvSpPr txBox="1"/>
          <p:nvPr>
            <p:ph type="title"/>
          </p:nvPr>
        </p:nvSpPr>
        <p:spPr>
          <a:xfrm>
            <a:off x="717525" y="548746"/>
            <a:ext cx="4604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53B5C"/>
                </a:solidFill>
              </a:rPr>
              <a:t>Water Pollution</a:t>
            </a:r>
            <a:endParaRPr/>
          </a:p>
        </p:txBody>
      </p:sp>
      <p:sp>
        <p:nvSpPr>
          <p:cNvPr id="476" name="Google Shape;476;p37"/>
          <p:cNvSpPr txBox="1"/>
          <p:nvPr>
            <p:ph idx="1" type="body"/>
          </p:nvPr>
        </p:nvSpPr>
        <p:spPr>
          <a:xfrm>
            <a:off x="233375" y="1301325"/>
            <a:ext cx="4173900" cy="312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053B5C"/>
                </a:solidFill>
              </a:rPr>
              <a:t>W</a:t>
            </a:r>
            <a:r>
              <a:rPr lang="en" sz="2200">
                <a:solidFill>
                  <a:srgbClr val="053B5C"/>
                </a:solidFill>
              </a:rPr>
              <a:t>aste, chemicals, or other particles cause a body of water to become harmful to the fish and animals that need the water to survive. </a:t>
            </a:r>
            <a:endParaRPr sz="2200">
              <a:solidFill>
                <a:srgbClr val="053B5C"/>
              </a:solidFill>
            </a:endParaRPr>
          </a:p>
        </p:txBody>
      </p:sp>
      <p:grpSp>
        <p:nvGrpSpPr>
          <p:cNvPr id="477" name="Google Shape;477;p37"/>
          <p:cNvGrpSpPr/>
          <p:nvPr/>
        </p:nvGrpSpPr>
        <p:grpSpPr>
          <a:xfrm flipH="1">
            <a:off x="809989" y="1172656"/>
            <a:ext cx="446222" cy="77476"/>
            <a:chOff x="6146875" y="1767300"/>
            <a:chExt cx="331025" cy="57475"/>
          </a:xfrm>
        </p:grpSpPr>
        <p:sp>
          <p:nvSpPr>
            <p:cNvPr id="478" name="Google Shape;478;p37"/>
            <p:cNvSpPr/>
            <p:nvPr/>
          </p:nvSpPr>
          <p:spPr>
            <a:xfrm>
              <a:off x="6277250" y="1767300"/>
              <a:ext cx="74150" cy="57475"/>
            </a:xfrm>
            <a:custGeom>
              <a:rect b="b" l="l" r="r" t="t"/>
              <a:pathLst>
                <a:path extrusionOk="0" h="2299" w="2966">
                  <a:moveTo>
                    <a:pt x="1477" y="1"/>
                  </a:moveTo>
                  <a:cubicBezTo>
                    <a:pt x="1" y="1"/>
                    <a:pt x="1" y="2299"/>
                    <a:pt x="1477" y="2299"/>
                  </a:cubicBezTo>
                  <a:cubicBezTo>
                    <a:pt x="2966" y="2299"/>
                    <a:pt x="2966" y="1"/>
                    <a:pt x="1477" y="1"/>
                  </a:cubicBez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37"/>
            <p:cNvSpPr/>
            <p:nvPr/>
          </p:nvSpPr>
          <p:spPr>
            <a:xfrm>
              <a:off x="6146875" y="1767300"/>
              <a:ext cx="74150" cy="57475"/>
            </a:xfrm>
            <a:custGeom>
              <a:rect b="b" l="l" r="r" t="t"/>
              <a:pathLst>
                <a:path extrusionOk="0" h="2299" w="2966">
                  <a:moveTo>
                    <a:pt x="1477" y="1"/>
                  </a:moveTo>
                  <a:cubicBezTo>
                    <a:pt x="1" y="1"/>
                    <a:pt x="1" y="2299"/>
                    <a:pt x="1477" y="2299"/>
                  </a:cubicBezTo>
                  <a:cubicBezTo>
                    <a:pt x="2966" y="2299"/>
                    <a:pt x="2966" y="1"/>
                    <a:pt x="1477" y="1"/>
                  </a:cubicBez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37"/>
            <p:cNvSpPr/>
            <p:nvPr/>
          </p:nvSpPr>
          <p:spPr>
            <a:xfrm>
              <a:off x="6403775" y="1767300"/>
              <a:ext cx="74125" cy="57475"/>
            </a:xfrm>
            <a:custGeom>
              <a:rect b="b" l="l" r="r" t="t"/>
              <a:pathLst>
                <a:path extrusionOk="0" h="2299" w="2965">
                  <a:moveTo>
                    <a:pt x="1488" y="1"/>
                  </a:moveTo>
                  <a:cubicBezTo>
                    <a:pt x="0" y="1"/>
                    <a:pt x="0" y="2299"/>
                    <a:pt x="1488" y="2299"/>
                  </a:cubicBezTo>
                  <a:cubicBezTo>
                    <a:pt x="2965" y="2299"/>
                    <a:pt x="2965" y="1"/>
                    <a:pt x="1488" y="1"/>
                  </a:cubicBez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grpSp>
        <p:nvGrpSpPr>
          <p:cNvPr id="485" name="Google Shape;485;p38"/>
          <p:cNvGrpSpPr/>
          <p:nvPr/>
        </p:nvGrpSpPr>
        <p:grpSpPr>
          <a:xfrm flipH="1">
            <a:off x="809989" y="1172656"/>
            <a:ext cx="446222" cy="77476"/>
            <a:chOff x="6146875" y="1767300"/>
            <a:chExt cx="331025" cy="57475"/>
          </a:xfrm>
        </p:grpSpPr>
        <p:sp>
          <p:nvSpPr>
            <p:cNvPr id="486" name="Google Shape;486;p38"/>
            <p:cNvSpPr/>
            <p:nvPr/>
          </p:nvSpPr>
          <p:spPr>
            <a:xfrm>
              <a:off x="6277250" y="1767300"/>
              <a:ext cx="74150" cy="57475"/>
            </a:xfrm>
            <a:custGeom>
              <a:rect b="b" l="l" r="r" t="t"/>
              <a:pathLst>
                <a:path extrusionOk="0" h="2299" w="2966">
                  <a:moveTo>
                    <a:pt x="1477" y="1"/>
                  </a:moveTo>
                  <a:cubicBezTo>
                    <a:pt x="1" y="1"/>
                    <a:pt x="1" y="2299"/>
                    <a:pt x="1477" y="2299"/>
                  </a:cubicBezTo>
                  <a:cubicBezTo>
                    <a:pt x="2966" y="2299"/>
                    <a:pt x="2966" y="1"/>
                    <a:pt x="1477" y="1"/>
                  </a:cubicBez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8"/>
            <p:cNvSpPr/>
            <p:nvPr/>
          </p:nvSpPr>
          <p:spPr>
            <a:xfrm>
              <a:off x="6146875" y="1767300"/>
              <a:ext cx="74150" cy="57475"/>
            </a:xfrm>
            <a:custGeom>
              <a:rect b="b" l="l" r="r" t="t"/>
              <a:pathLst>
                <a:path extrusionOk="0" h="2299" w="2966">
                  <a:moveTo>
                    <a:pt x="1477" y="1"/>
                  </a:moveTo>
                  <a:cubicBezTo>
                    <a:pt x="1" y="1"/>
                    <a:pt x="1" y="2299"/>
                    <a:pt x="1477" y="2299"/>
                  </a:cubicBezTo>
                  <a:cubicBezTo>
                    <a:pt x="2966" y="2299"/>
                    <a:pt x="2966" y="1"/>
                    <a:pt x="1477" y="1"/>
                  </a:cubicBez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8"/>
            <p:cNvSpPr/>
            <p:nvPr/>
          </p:nvSpPr>
          <p:spPr>
            <a:xfrm>
              <a:off x="6403775" y="1767300"/>
              <a:ext cx="74125" cy="57475"/>
            </a:xfrm>
            <a:custGeom>
              <a:rect b="b" l="l" r="r" t="t"/>
              <a:pathLst>
                <a:path extrusionOk="0" h="2299" w="2965">
                  <a:moveTo>
                    <a:pt x="1488" y="1"/>
                  </a:moveTo>
                  <a:cubicBezTo>
                    <a:pt x="0" y="1"/>
                    <a:pt x="0" y="2299"/>
                    <a:pt x="1488" y="2299"/>
                  </a:cubicBezTo>
                  <a:cubicBezTo>
                    <a:pt x="2965" y="2299"/>
                    <a:pt x="2965" y="1"/>
                    <a:pt x="1488" y="1"/>
                  </a:cubicBezTo>
                  <a:close/>
                </a:path>
              </a:pathLst>
            </a:custGeom>
            <a:solidFill>
              <a:srgbClr val="A0E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89" name="Google Shape;489;p38"/>
          <p:cNvPicPr preferRelativeResize="0"/>
          <p:nvPr/>
        </p:nvPicPr>
        <p:blipFill>
          <a:blip r:embed="rId3">
            <a:alphaModFix/>
          </a:blip>
          <a:stretch>
            <a:fillRect/>
          </a:stretch>
        </p:blipFill>
        <p:spPr>
          <a:xfrm>
            <a:off x="0" y="0"/>
            <a:ext cx="9143999" cy="5143500"/>
          </a:xfrm>
          <a:prstGeom prst="rect">
            <a:avLst/>
          </a:prstGeom>
          <a:noFill/>
          <a:ln>
            <a:noFill/>
          </a:ln>
        </p:spPr>
      </p:pic>
      <p:sp>
        <p:nvSpPr>
          <p:cNvPr id="490" name="Google Shape;490;p38"/>
          <p:cNvSpPr txBox="1"/>
          <p:nvPr/>
        </p:nvSpPr>
        <p:spPr>
          <a:xfrm>
            <a:off x="2934800" y="3983675"/>
            <a:ext cx="5809200" cy="800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4000">
                <a:solidFill>
                  <a:schemeClr val="dk1"/>
                </a:solidFill>
                <a:latin typeface="Oswald"/>
                <a:ea typeface="Oswald"/>
                <a:cs typeface="Oswald"/>
                <a:sym typeface="Oswald"/>
              </a:rPr>
              <a:t>Oil Spills</a:t>
            </a:r>
            <a:endParaRPr>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nvironmental Consulting by Slidesgo">
  <a:themeElements>
    <a:clrScheme name="Simple Light">
      <a:dk1>
        <a:srgbClr val="043A5B"/>
      </a:dk1>
      <a:lt1>
        <a:srgbClr val="FFFFFF"/>
      </a:lt1>
      <a:dk2>
        <a:srgbClr val="9FEAFF"/>
      </a:dk2>
      <a:lt2>
        <a:srgbClr val="40B4E5"/>
      </a:lt2>
      <a:accent1>
        <a:srgbClr val="FFD173"/>
      </a:accent1>
      <a:accent2>
        <a:srgbClr val="74D8C2"/>
      </a:accent2>
      <a:accent3>
        <a:srgbClr val="59D098"/>
      </a:accent3>
      <a:accent4>
        <a:srgbClr val="439D8A"/>
      </a:accent4>
      <a:accent5>
        <a:srgbClr val="043A5B"/>
      </a:accent5>
      <a:accent6>
        <a:srgbClr val="043A5B"/>
      </a:accent6>
      <a:hlink>
        <a:srgbClr val="043A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