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Lst>
  <p:sldSz cy="5143500" cx="9144000"/>
  <p:notesSz cx="6858000" cy="9144000"/>
  <p:embeddedFontLst>
    <p:embeddedFont>
      <p:font typeface="Fira Sans Extra Condensed Medium"/>
      <p:regular r:id="rId26"/>
      <p:bold r:id="rId27"/>
      <p:italic r:id="rId28"/>
      <p:boldItalic r:id="rId29"/>
    </p:embeddedFont>
    <p:embeddedFont>
      <p:font typeface="Abel"/>
      <p:regular r:id="rId30"/>
    </p:embeddedFont>
    <p:embeddedFont>
      <p:font typeface="Denk One"/>
      <p:regular r:id="rId31"/>
    </p:embeddedFont>
    <p:embeddedFont>
      <p:font typeface="Nanum Pen Script"/>
      <p:regular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The Green Caus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FiraSansExtraCondensedMedium-regular.fntdata"/><Relationship Id="rId25" Type="http://schemas.openxmlformats.org/officeDocument/2006/relationships/slide" Target="slides/slide19.xml"/><Relationship Id="rId28" Type="http://schemas.openxmlformats.org/officeDocument/2006/relationships/font" Target="fonts/FiraSansExtraCondensedMedium-italic.fntdata"/><Relationship Id="rId27" Type="http://schemas.openxmlformats.org/officeDocument/2006/relationships/font" Target="fonts/FiraSansExtraCondensedMedium-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FiraSansExtraCondensedMedium-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DenkOne-regular.fntdata"/><Relationship Id="rId30" Type="http://schemas.openxmlformats.org/officeDocument/2006/relationships/font" Target="fonts/Abel-regular.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NanumPenScript-regular.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3-24T16:09:39.500">
    <p:pos x="6000" y="0"/>
    <p:text>insert clip from finding nemo as a way of introduction</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1-03-24T13:48:11.003">
    <p:pos x="2476" y="1407"/>
    <p:text>whoever will be covering this lesson be sure to explain what CO2 and greenhouse gases are</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1-03-24T14:01:39.322">
    <p:pos x="6000" y="0"/>
    <p:text>be sure to explain what a food web/chain is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1-03-24T14:09:11.859">
    <p:pos x="6000" y="0"/>
    <p:text>insert pictures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1-03-24T16:10:35.849">
    <p:pos x="6000" y="0"/>
    <p:text>use the next two slides to provide some solutions/ a virtual interactive element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8fd9712002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8fd9712002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solidFill>
                  <a:srgbClr val="466269"/>
                </a:solidFill>
                <a:latin typeface="Abel"/>
                <a:ea typeface="Abel"/>
                <a:cs typeface="Abel"/>
                <a:sym typeface="Abel"/>
              </a:rPr>
              <a:t>Explain loss of biodiversity- </a:t>
            </a:r>
            <a:endParaRPr sz="1400">
              <a:solidFill>
                <a:srgbClr val="466269"/>
              </a:solidFill>
              <a:latin typeface="Abel"/>
              <a:ea typeface="Abel"/>
              <a:cs typeface="Abel"/>
              <a:sym typeface="Abel"/>
            </a:endParaRPr>
          </a:p>
          <a:p>
            <a:pPr indent="0" lvl="0" marL="0" rtl="0" algn="ctr">
              <a:spcBef>
                <a:spcPts val="1600"/>
              </a:spcBef>
              <a:spcAft>
                <a:spcPts val="1600"/>
              </a:spcAft>
              <a:buClr>
                <a:schemeClr val="dk1"/>
              </a:buClr>
              <a:buSzPts val="1100"/>
              <a:buFont typeface="Arial"/>
              <a:buNone/>
            </a:pPr>
            <a:r>
              <a:rPr lang="es" sz="1400">
                <a:solidFill>
                  <a:srgbClr val="466269"/>
                </a:solidFill>
                <a:latin typeface="Abel"/>
                <a:ea typeface="Abel"/>
                <a:cs typeface="Abel"/>
                <a:sym typeface="Abel"/>
              </a:rPr>
              <a:t>Algae and plankton are at the bottom of the food chain (explain what food chain is). Plankton includes many different kinds of tiny animals, plants, or bacteria that just float and drift in the ocean. Other tiny animals such as krill eat the plankton. Fish and even whales and seals feed on the krill. In some parts of the ocean, krill populations have dropped by over 80 percent. Why? Krill like to breed in really cold water near sea ice. What would happen if there were no sea ice? What would happen if there were very little plankton or krill? The whole food web could come unraveled.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8fd971200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fd971200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400">
                <a:solidFill>
                  <a:srgbClr val="466269"/>
                </a:solidFill>
                <a:latin typeface="Abel"/>
                <a:ea typeface="Abel"/>
                <a:cs typeface="Abel"/>
                <a:sym typeface="Abel"/>
              </a:rPr>
              <a:t>At the front line of climate change, the ocean, the coastlines and coastal communities are being disproportionately impacted by increasing CO2 and other greenhouse gas emissions from human activities. The ocean absorbed 93% of the extra energy from the increased greenhouse effect, with warming now being observed at depths of 3,280ft. As a consequence, this has led to increased ocean stratification, changes in ocean currents, sea level rise, ocean acidification and expansion of depleted oxygen zones. At the same time, weather patterns are changing, with extreme events increasing in frequency.</a:t>
            </a:r>
            <a:endParaRPr sz="1400">
              <a:solidFill>
                <a:srgbClr val="466269"/>
              </a:solidFill>
              <a:latin typeface="Abel"/>
              <a:ea typeface="Abel"/>
              <a:cs typeface="Abel"/>
              <a:sym typeface="Abel"/>
            </a:endParaRPr>
          </a:p>
          <a:p>
            <a:pPr indent="0" lvl="0" marL="0" rtl="0" algn="l">
              <a:spcBef>
                <a:spcPts val="1600"/>
              </a:spcBef>
              <a:spcAft>
                <a:spcPts val="0"/>
              </a:spcAft>
              <a:buNone/>
            </a:pPr>
            <a:r>
              <a:rPr lang="es" sz="1400">
                <a:solidFill>
                  <a:srgbClr val="466269"/>
                </a:solidFill>
                <a:latin typeface="Abel"/>
                <a:ea typeface="Abel"/>
                <a:cs typeface="Abel"/>
                <a:sym typeface="Abel"/>
              </a:rPr>
              <a:t>Explain sea level rise- </a:t>
            </a:r>
            <a:endParaRPr sz="1400">
              <a:solidFill>
                <a:srgbClr val="466269"/>
              </a:solidFill>
              <a:latin typeface="Abel"/>
              <a:ea typeface="Abel"/>
              <a:cs typeface="Abel"/>
              <a:sym typeface="Abel"/>
            </a:endParaRPr>
          </a:p>
          <a:p>
            <a:pPr indent="0" lvl="0" marL="0" rtl="0" algn="l">
              <a:spcBef>
                <a:spcPts val="1600"/>
              </a:spcBef>
              <a:spcAft>
                <a:spcPts val="0"/>
              </a:spcAft>
              <a:buNone/>
            </a:pPr>
            <a:r>
              <a:rPr lang="es" sz="1400">
                <a:solidFill>
                  <a:srgbClr val="466269"/>
                </a:solidFill>
                <a:latin typeface="Abel"/>
                <a:ea typeface="Abel"/>
                <a:cs typeface="Abel"/>
                <a:sym typeface="Abel"/>
              </a:rPr>
              <a:t>Water has a high heat capacity, meaning that it takes a lot of energy (heat) to actually warm up the ocean. The ocean does an excellent job of absorbing excess heat from the atmosphere. The top few meters of the ocean stores as much heat as Earth's entire atmosphere. So, as the planet warms, it's the ocean that gets most of the extra energy. This results in sea level rise. If the ocean gets too warm, then the plants and animals that live in it must adapt—or die.   </a:t>
            </a:r>
            <a:endParaRPr sz="1400">
              <a:solidFill>
                <a:srgbClr val="466269"/>
              </a:solidFill>
              <a:latin typeface="Abel"/>
              <a:ea typeface="Abel"/>
              <a:cs typeface="Abel"/>
              <a:sym typeface="Abel"/>
            </a:endParaRPr>
          </a:p>
          <a:p>
            <a:pPr indent="0" lvl="0" marL="0" rtl="0" algn="ctr">
              <a:spcBef>
                <a:spcPts val="1600"/>
              </a:spcBef>
              <a:spcAft>
                <a:spcPts val="0"/>
              </a:spcAft>
              <a:buNone/>
            </a:pPr>
            <a:r>
              <a:t/>
            </a:r>
            <a:endParaRPr b="1" sz="1400">
              <a:solidFill>
                <a:srgbClr val="466269"/>
              </a:solidFill>
              <a:latin typeface="Abel"/>
              <a:ea typeface="Abel"/>
              <a:cs typeface="Abel"/>
              <a:sym typeface="Abel"/>
            </a:endParaRPr>
          </a:p>
          <a:p>
            <a:pPr indent="0" lvl="0" marL="0" rtl="0" algn="l">
              <a:spcBef>
                <a:spcPts val="1600"/>
              </a:spcBef>
              <a:spcAft>
                <a:spcPts val="1600"/>
              </a:spcAft>
              <a:buClr>
                <a:schemeClr val="dk1"/>
              </a:buClr>
              <a:buSzPts val="1100"/>
              <a:buFont typeface="Arial"/>
              <a:buNone/>
            </a:pPr>
            <a:r>
              <a:t/>
            </a:r>
            <a:endParaRPr sz="1400">
              <a:solidFill>
                <a:srgbClr val="466269"/>
              </a:solidFill>
              <a:latin typeface="Abel"/>
              <a:ea typeface="Abel"/>
              <a:cs typeface="Abel"/>
              <a:sym typeface="Abe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8fd9712002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fd971200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400">
                <a:solidFill>
                  <a:srgbClr val="466269"/>
                </a:solidFill>
                <a:latin typeface="Abel"/>
                <a:ea typeface="Abel"/>
                <a:cs typeface="Abel"/>
                <a:sym typeface="Abel"/>
              </a:rPr>
              <a:t>here are two main causes of sea level rise and both are due to heat. Glaciers and ice sheets are large masses of ice that sit on the land. As our planet warms, this ice melts and flows into the oceans. More water in the oceans makes sea level higher. Secondly, water expands as it gets warmer. So, warm water takes up more room in our oceans – making sea levels higher. Ocean warming accounts for around half of the observed change in sea level, with the melting of thousands of glaciers accounting for the other half of the increase in sea level. These two things combined have raised sea level about 7 to 8 inches since 1900. That's a big problem for the millions of people who live in communities near the coast. When the sea level rises, people will be affected in different ways, depending on where they live. </a:t>
            </a:r>
            <a:endParaRPr sz="1400">
              <a:solidFill>
                <a:srgbClr val="466269"/>
              </a:solidFill>
              <a:latin typeface="Abel"/>
              <a:ea typeface="Abel"/>
              <a:cs typeface="Abel"/>
              <a:sym typeface="Abel"/>
            </a:endParaRPr>
          </a:p>
          <a:p>
            <a:pPr indent="0" lvl="0" marL="0" rtl="0" algn="l">
              <a:spcBef>
                <a:spcPts val="16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8fd9712002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8fd9712002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8fd9712002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8fd9712002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 sz="1400">
                <a:solidFill>
                  <a:srgbClr val="466269"/>
                </a:solidFill>
                <a:latin typeface="Abel"/>
                <a:ea typeface="Abel"/>
                <a:cs typeface="Abel"/>
                <a:sym typeface="Abel"/>
              </a:rPr>
              <a:t>Mangroves are important types of trees. They grow where salt water meets fresh water. These forests provide a habitat for many types of species. It acts as a nursery for sharks, fish, crocodiles, turtles, and more. Mangroves protect land from wave impact due to storms as well as coastal erosion. They protect coral reefs from sedimentation. However, sea level rise is flooding mangrove forests. With less space to expand, the mangroves are dying off at alarming rates. Additionally, daming and clearing land for agriculture is weakening mangroves. </a:t>
            </a:r>
            <a:endParaRPr sz="1400">
              <a:solidFill>
                <a:srgbClr val="466269"/>
              </a:solidFill>
              <a:latin typeface="Abel"/>
              <a:ea typeface="Abel"/>
              <a:cs typeface="Abel"/>
              <a:sym typeface="Abel"/>
            </a:endParaRPr>
          </a:p>
          <a:p>
            <a:pPr indent="0" lvl="0" marL="0" rtl="0" algn="l">
              <a:spcBef>
                <a:spcPts val="16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c9f57c120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c9f57c120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c9f57c1204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c9f57c1204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8fd9712002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8fd9712002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8fd9712002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8fd9712002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57c365f9a0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57c365f9a0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c9f57c1204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c9f57c1204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57b68ffdf2_2_8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57b68ffdf2_2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Clr>
                <a:schemeClr val="dk1"/>
              </a:buClr>
              <a:buSzPts val="1100"/>
              <a:buFont typeface="Arial"/>
              <a:buNone/>
            </a:pPr>
            <a:r>
              <a:rPr lang="es" sz="1200">
                <a:solidFill>
                  <a:srgbClr val="466269"/>
                </a:solidFill>
                <a:latin typeface="Abel"/>
                <a:ea typeface="Abel"/>
                <a:cs typeface="Abel"/>
                <a:sym typeface="Abel"/>
              </a:rPr>
              <a:t>The Ocean is the heart of the planet. Water covers more than two-thirds of the Earth’s surface. The deep waters are home to wildlife and some of the biggest creatures on earth. It provides us with food, jobs, life, entertainment, and sailing. Without it, we cannot survive. Why should we care so much about the creatures that live in the ocean? Does it matter if a species disappear? What does that mean for us?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57b68ffdf2_2_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57b68ffdf2_2_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rgbClr val="466269"/>
                </a:solidFill>
                <a:latin typeface="Abel"/>
                <a:ea typeface="Abel"/>
                <a:cs typeface="Abel"/>
                <a:sym typeface="Abel"/>
              </a:rPr>
              <a:t>Oceans are responsible for 70% of the oxygen we breathe- that’s more than the trees in the Amazon! </a:t>
            </a:r>
            <a:endParaRPr sz="1400">
              <a:solidFill>
                <a:srgbClr val="466269"/>
              </a:solidFill>
              <a:latin typeface="Abel"/>
              <a:ea typeface="Abel"/>
              <a:cs typeface="Abel"/>
              <a:sym typeface="Abel"/>
            </a:endParaRPr>
          </a:p>
          <a:p>
            <a:pPr indent="0" lvl="0" marL="0" rtl="0" algn="ctr">
              <a:spcBef>
                <a:spcPts val="1600"/>
              </a:spcBef>
              <a:spcAft>
                <a:spcPts val="0"/>
              </a:spcAft>
              <a:buNone/>
            </a:pPr>
            <a:r>
              <a:rPr lang="es" sz="1400">
                <a:solidFill>
                  <a:srgbClr val="466269"/>
                </a:solidFill>
                <a:latin typeface="Abel"/>
                <a:ea typeface="Abel"/>
                <a:cs typeface="Abel"/>
                <a:sym typeface="Abel"/>
              </a:rPr>
              <a:t>Phytoplankton, a microscopic plant that lives in the ocean, act the same. They carry out photosynthesis. They are one of the tiniest beings on the planet, but they keep us alive.</a:t>
            </a:r>
            <a:endParaRPr sz="1400">
              <a:solidFill>
                <a:srgbClr val="466269"/>
              </a:solidFill>
              <a:latin typeface="Abel"/>
              <a:ea typeface="Abel"/>
              <a:cs typeface="Abel"/>
              <a:sym typeface="Abel"/>
            </a:endParaRPr>
          </a:p>
          <a:p>
            <a:pPr indent="0" lvl="0" marL="0" rtl="0" algn="r">
              <a:spcBef>
                <a:spcPts val="1600"/>
              </a:spcBef>
              <a:spcAft>
                <a:spcPts val="1600"/>
              </a:spcAft>
              <a:buClr>
                <a:schemeClr val="dk1"/>
              </a:buClr>
              <a:buSzPts val="1100"/>
              <a:buFont typeface="Arial"/>
              <a:buNone/>
            </a:pPr>
            <a:r>
              <a:t/>
            </a:r>
            <a:endParaRPr sz="1400">
              <a:solidFill>
                <a:srgbClr val="466269"/>
              </a:solidFill>
              <a:latin typeface="Abel"/>
              <a:ea typeface="Abel"/>
              <a:cs typeface="Abel"/>
              <a:sym typeface="Abe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8fd971200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fd971200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1400">
                <a:solidFill>
                  <a:srgbClr val="466269"/>
                </a:solidFill>
                <a:latin typeface="Abel"/>
                <a:ea typeface="Abel"/>
                <a:cs typeface="Abel"/>
                <a:sym typeface="Abel"/>
              </a:rPr>
              <a:t>In many ways, the sea regulates our climate. It soaks up the heat and transports warm water from the equator to the poles, and cold water from the poles to the tropics. Without these currents, the weather would be extreme in some regions, and fewer places would be habitable. It regulates rain and droughts. Holding 97% of the water of our planet, almost all rain that drops on land comes from the sea. The ocean absorbs CO2, to keep the carbon cycle and temperatures on earth, in balance.</a:t>
            </a:r>
            <a:endParaRPr sz="1400">
              <a:solidFill>
                <a:srgbClr val="466269"/>
              </a:solidFill>
              <a:latin typeface="Abel"/>
              <a:ea typeface="Abel"/>
              <a:cs typeface="Abel"/>
              <a:sym typeface="Abel"/>
            </a:endParaRPr>
          </a:p>
          <a:p>
            <a:pPr indent="0" lvl="0" marL="0" rtl="0" algn="l">
              <a:spcBef>
                <a:spcPts val="1600"/>
              </a:spcBef>
              <a:spcAft>
                <a:spcPts val="0"/>
              </a:spcAft>
              <a:buNone/>
            </a:pPr>
            <a:r>
              <a:rPr lang="es" sz="1400">
                <a:solidFill>
                  <a:srgbClr val="466269"/>
                </a:solidFill>
                <a:latin typeface="Abel"/>
                <a:ea typeface="Abel"/>
                <a:cs typeface="Abel"/>
                <a:sym typeface="Abel"/>
              </a:rPr>
              <a:t>To explain absorbing CO2- </a:t>
            </a:r>
            <a:endParaRPr sz="1400">
              <a:solidFill>
                <a:srgbClr val="466269"/>
              </a:solidFill>
              <a:latin typeface="Abel"/>
              <a:ea typeface="Abel"/>
              <a:cs typeface="Abel"/>
              <a:sym typeface="Abel"/>
            </a:endParaRPr>
          </a:p>
          <a:p>
            <a:pPr indent="0" lvl="0" marL="0" rtl="0" algn="r">
              <a:spcBef>
                <a:spcPts val="1600"/>
              </a:spcBef>
              <a:spcAft>
                <a:spcPts val="0"/>
              </a:spcAft>
              <a:buNone/>
            </a:pPr>
            <a:r>
              <a:rPr lang="es" sz="1400">
                <a:solidFill>
                  <a:srgbClr val="466269"/>
                </a:solidFill>
                <a:latin typeface="Abel"/>
                <a:ea typeface="Abel"/>
                <a:cs typeface="Abel"/>
                <a:sym typeface="Abel"/>
              </a:rPr>
              <a:t>Fish and other animals in the ocean breathe oxygen and give off carbon dioxide, just like land animals. Ocean plants take in the carbon dioxide and give off oxygen, just like land plants. The ocean is great at sucking up CO2 from the air. It absorbs about one-quarter of the CO2 that we humans create when we burn fossil fuels. If not for the ocean, we'd be in even worse trouble with too much CO2. However, the ocean and everything in it are paying a price. The ocean is becoming more acidic.</a:t>
            </a:r>
            <a:endParaRPr sz="1400">
              <a:solidFill>
                <a:srgbClr val="466269"/>
              </a:solidFill>
              <a:latin typeface="Abel"/>
              <a:ea typeface="Abel"/>
              <a:cs typeface="Abel"/>
              <a:sym typeface="Abel"/>
            </a:endParaRPr>
          </a:p>
          <a:p>
            <a:pPr indent="0" lvl="0" marL="0" rtl="0" algn="l">
              <a:spcBef>
                <a:spcPts val="1600"/>
              </a:spcBef>
              <a:spcAft>
                <a:spcPts val="0"/>
              </a:spcAft>
              <a:buClr>
                <a:schemeClr val="dk1"/>
              </a:buClr>
              <a:buSzPts val="1100"/>
              <a:buFont typeface="Arial"/>
              <a:buNone/>
            </a:pPr>
            <a:r>
              <a:t/>
            </a:r>
            <a:endParaRPr sz="1400">
              <a:solidFill>
                <a:srgbClr val="466269"/>
              </a:solidFill>
              <a:latin typeface="Abel"/>
              <a:ea typeface="Abel"/>
              <a:cs typeface="Abel"/>
              <a:sym typeface="Abel"/>
            </a:endParaRPr>
          </a:p>
          <a:p>
            <a:pPr indent="0" lvl="0" marL="0" rtl="0" algn="l">
              <a:spcBef>
                <a:spcPts val="16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8fd971200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8fd971200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8fd9712002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8fd9712002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fd9712002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fd9712002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r">
              <a:spcBef>
                <a:spcPts val="0"/>
              </a:spcBef>
              <a:spcAft>
                <a:spcPts val="1600"/>
              </a:spcAft>
              <a:buClr>
                <a:schemeClr val="dk1"/>
              </a:buClr>
              <a:buSzPts val="1100"/>
              <a:buFont typeface="Arial"/>
              <a:buNone/>
            </a:pPr>
            <a:r>
              <a:rPr lang="es" sz="1400">
                <a:solidFill>
                  <a:srgbClr val="466269"/>
                </a:solidFill>
                <a:latin typeface="Abel"/>
                <a:ea typeface="Abel"/>
                <a:cs typeface="Abel"/>
                <a:sym typeface="Abel"/>
              </a:rPr>
              <a:t>The ocean is the number one source of protein for more than a billion people. Although, not everything is fish and seafood. There is also a heavy reliance on the ocean for employment. 59.6 million people in the world were engaged in fisheries and aquaculture in 2016. 90% of the world trade is made by sea. In the U.S. close to three million jobs are directly dependent on the resources of the oceans and Great Lakes.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8fd971200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8fd971200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400">
                <a:solidFill>
                  <a:srgbClr val="466269"/>
                </a:solidFill>
                <a:latin typeface="Abel"/>
                <a:ea typeface="Abel"/>
                <a:cs typeface="Abel"/>
                <a:sym typeface="Abel"/>
              </a:rPr>
              <a:t>The ocean is not just home to us ocean lovers, but it is home to the greatest abundance of life on our planet. Experts predict that there are more than 300,000 different species underwater, and it is still not clear how many of them we know. Coral reefs provide a habitat for marine species as well as protect land from coastal erosion. All the creatures that live in the Ocean play an essential role in the trophic chain of the ecosystems. Due to climate change, the ocean has been warming and losing oxygen, and its pH has been decreasing.</a:t>
            </a:r>
            <a:endParaRPr sz="1400">
              <a:solidFill>
                <a:srgbClr val="466269"/>
              </a:solidFill>
              <a:latin typeface="Abel"/>
              <a:ea typeface="Abel"/>
              <a:cs typeface="Abel"/>
              <a:sym typeface="Abel"/>
            </a:endParaRPr>
          </a:p>
          <a:p>
            <a:pPr indent="0" lvl="0" marL="0" rtl="0" algn="l">
              <a:spcBef>
                <a:spcPts val="160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OPENING ">
  <p:cSld name="TITLE_2">
    <p:bg>
      <p:bgPr>
        <a:noFill/>
      </p:bgPr>
    </p:bg>
    <p:spTree>
      <p:nvGrpSpPr>
        <p:cNvPr id="8" name="Shape 8"/>
        <p:cNvGrpSpPr/>
        <p:nvPr/>
      </p:nvGrpSpPr>
      <p:grpSpPr>
        <a:xfrm>
          <a:off x="0" y="0"/>
          <a:ext cx="0" cy="0"/>
          <a:chOff x="0" y="0"/>
          <a:chExt cx="0" cy="0"/>
        </a:xfrm>
      </p:grpSpPr>
      <p:sp>
        <p:nvSpPr>
          <p:cNvPr id="9" name="Google Shape;9;p2"/>
          <p:cNvSpPr txBox="1"/>
          <p:nvPr>
            <p:ph idx="1" type="subTitle"/>
          </p:nvPr>
        </p:nvSpPr>
        <p:spPr>
          <a:xfrm>
            <a:off x="1661275" y="2853688"/>
            <a:ext cx="2810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sz="1800">
                <a:solidFill>
                  <a:srgbClr val="466269"/>
                </a:solidFill>
              </a:defRPr>
            </a:lvl2pPr>
            <a:lvl3pPr lvl="2" rtl="0" algn="ctr">
              <a:lnSpc>
                <a:spcPct val="100000"/>
              </a:lnSpc>
              <a:spcBef>
                <a:spcPts val="1600"/>
              </a:spcBef>
              <a:spcAft>
                <a:spcPts val="0"/>
              </a:spcAft>
              <a:buNone/>
              <a:defRPr sz="1800">
                <a:solidFill>
                  <a:srgbClr val="466269"/>
                </a:solidFill>
              </a:defRPr>
            </a:lvl3pPr>
            <a:lvl4pPr lvl="3" rtl="0" algn="ctr">
              <a:lnSpc>
                <a:spcPct val="100000"/>
              </a:lnSpc>
              <a:spcBef>
                <a:spcPts val="1600"/>
              </a:spcBef>
              <a:spcAft>
                <a:spcPts val="0"/>
              </a:spcAft>
              <a:buNone/>
              <a:defRPr sz="1800">
                <a:solidFill>
                  <a:srgbClr val="466269"/>
                </a:solidFill>
              </a:defRPr>
            </a:lvl4pPr>
            <a:lvl5pPr lvl="4" rtl="0" algn="ctr">
              <a:lnSpc>
                <a:spcPct val="100000"/>
              </a:lnSpc>
              <a:spcBef>
                <a:spcPts val="1600"/>
              </a:spcBef>
              <a:spcAft>
                <a:spcPts val="0"/>
              </a:spcAft>
              <a:buNone/>
              <a:defRPr sz="1800">
                <a:solidFill>
                  <a:srgbClr val="466269"/>
                </a:solidFill>
              </a:defRPr>
            </a:lvl5pPr>
            <a:lvl6pPr lvl="5" rtl="0" algn="ctr">
              <a:lnSpc>
                <a:spcPct val="100000"/>
              </a:lnSpc>
              <a:spcBef>
                <a:spcPts val="1600"/>
              </a:spcBef>
              <a:spcAft>
                <a:spcPts val="0"/>
              </a:spcAft>
              <a:buNone/>
              <a:defRPr sz="1800">
                <a:solidFill>
                  <a:srgbClr val="466269"/>
                </a:solidFill>
              </a:defRPr>
            </a:lvl6pPr>
            <a:lvl7pPr lvl="6" rtl="0" algn="ctr">
              <a:lnSpc>
                <a:spcPct val="100000"/>
              </a:lnSpc>
              <a:spcBef>
                <a:spcPts val="1600"/>
              </a:spcBef>
              <a:spcAft>
                <a:spcPts val="0"/>
              </a:spcAft>
              <a:buNone/>
              <a:defRPr sz="1800">
                <a:solidFill>
                  <a:srgbClr val="466269"/>
                </a:solidFill>
              </a:defRPr>
            </a:lvl7pPr>
            <a:lvl8pPr lvl="7" rtl="0" algn="ctr">
              <a:lnSpc>
                <a:spcPct val="100000"/>
              </a:lnSpc>
              <a:spcBef>
                <a:spcPts val="1600"/>
              </a:spcBef>
              <a:spcAft>
                <a:spcPts val="0"/>
              </a:spcAft>
              <a:buNone/>
              <a:defRPr sz="1800">
                <a:solidFill>
                  <a:srgbClr val="466269"/>
                </a:solidFill>
              </a:defRPr>
            </a:lvl8pPr>
            <a:lvl9pPr lvl="8" rtl="0" algn="ctr">
              <a:lnSpc>
                <a:spcPct val="100000"/>
              </a:lnSpc>
              <a:spcBef>
                <a:spcPts val="1600"/>
              </a:spcBef>
              <a:spcAft>
                <a:spcPts val="1600"/>
              </a:spcAft>
              <a:buNone/>
              <a:defRPr sz="1800">
                <a:solidFill>
                  <a:srgbClr val="466269"/>
                </a:solidFill>
              </a:defRPr>
            </a:lvl9pPr>
          </a:lstStyle>
          <a:p/>
        </p:txBody>
      </p:sp>
      <p:sp>
        <p:nvSpPr>
          <p:cNvPr id="10" name="Google Shape;10;p2"/>
          <p:cNvSpPr txBox="1"/>
          <p:nvPr>
            <p:ph type="ctrTitle"/>
          </p:nvPr>
        </p:nvSpPr>
        <p:spPr>
          <a:xfrm>
            <a:off x="122150" y="1712025"/>
            <a:ext cx="5888700" cy="1183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6000"/>
              <a:buNone/>
              <a:defRPr sz="6000">
                <a:solidFill>
                  <a:srgbClr val="466269"/>
                </a:solidFill>
              </a:defRPr>
            </a:lvl1pPr>
            <a:lvl2pPr lvl="1" rtl="0" algn="ctr">
              <a:spcBef>
                <a:spcPts val="0"/>
              </a:spcBef>
              <a:spcAft>
                <a:spcPts val="0"/>
              </a:spcAft>
              <a:buClr>
                <a:srgbClr val="466269"/>
              </a:buClr>
              <a:buSzPts val="6000"/>
              <a:buNone/>
              <a:defRPr sz="6000">
                <a:solidFill>
                  <a:srgbClr val="466269"/>
                </a:solidFill>
              </a:defRPr>
            </a:lvl2pPr>
            <a:lvl3pPr lvl="2" rtl="0" algn="ctr">
              <a:spcBef>
                <a:spcPts val="0"/>
              </a:spcBef>
              <a:spcAft>
                <a:spcPts val="0"/>
              </a:spcAft>
              <a:buClr>
                <a:srgbClr val="466269"/>
              </a:buClr>
              <a:buSzPts val="6000"/>
              <a:buNone/>
              <a:defRPr sz="6000">
                <a:solidFill>
                  <a:srgbClr val="466269"/>
                </a:solidFill>
              </a:defRPr>
            </a:lvl3pPr>
            <a:lvl4pPr lvl="3" rtl="0" algn="ctr">
              <a:spcBef>
                <a:spcPts val="0"/>
              </a:spcBef>
              <a:spcAft>
                <a:spcPts val="0"/>
              </a:spcAft>
              <a:buClr>
                <a:srgbClr val="466269"/>
              </a:buClr>
              <a:buSzPts val="6000"/>
              <a:buNone/>
              <a:defRPr sz="6000">
                <a:solidFill>
                  <a:srgbClr val="466269"/>
                </a:solidFill>
              </a:defRPr>
            </a:lvl4pPr>
            <a:lvl5pPr lvl="4" rtl="0" algn="ctr">
              <a:spcBef>
                <a:spcPts val="0"/>
              </a:spcBef>
              <a:spcAft>
                <a:spcPts val="0"/>
              </a:spcAft>
              <a:buClr>
                <a:srgbClr val="466269"/>
              </a:buClr>
              <a:buSzPts val="6000"/>
              <a:buNone/>
              <a:defRPr sz="6000">
                <a:solidFill>
                  <a:srgbClr val="466269"/>
                </a:solidFill>
              </a:defRPr>
            </a:lvl5pPr>
            <a:lvl6pPr lvl="5" rtl="0" algn="ctr">
              <a:spcBef>
                <a:spcPts val="0"/>
              </a:spcBef>
              <a:spcAft>
                <a:spcPts val="0"/>
              </a:spcAft>
              <a:buClr>
                <a:srgbClr val="466269"/>
              </a:buClr>
              <a:buSzPts val="6000"/>
              <a:buNone/>
              <a:defRPr sz="6000">
                <a:solidFill>
                  <a:srgbClr val="466269"/>
                </a:solidFill>
              </a:defRPr>
            </a:lvl6pPr>
            <a:lvl7pPr lvl="6" rtl="0" algn="ctr">
              <a:spcBef>
                <a:spcPts val="0"/>
              </a:spcBef>
              <a:spcAft>
                <a:spcPts val="0"/>
              </a:spcAft>
              <a:buClr>
                <a:srgbClr val="466269"/>
              </a:buClr>
              <a:buSzPts val="6000"/>
              <a:buNone/>
              <a:defRPr sz="6000">
                <a:solidFill>
                  <a:srgbClr val="466269"/>
                </a:solidFill>
              </a:defRPr>
            </a:lvl7pPr>
            <a:lvl8pPr lvl="7" rtl="0" algn="ctr">
              <a:spcBef>
                <a:spcPts val="0"/>
              </a:spcBef>
              <a:spcAft>
                <a:spcPts val="0"/>
              </a:spcAft>
              <a:buClr>
                <a:srgbClr val="466269"/>
              </a:buClr>
              <a:buSzPts val="6000"/>
              <a:buNone/>
              <a:defRPr sz="6000">
                <a:solidFill>
                  <a:srgbClr val="466269"/>
                </a:solidFill>
              </a:defRPr>
            </a:lvl8pPr>
            <a:lvl9pPr lvl="8" rtl="0" algn="ctr">
              <a:spcBef>
                <a:spcPts val="0"/>
              </a:spcBef>
              <a:spcAft>
                <a:spcPts val="0"/>
              </a:spcAft>
              <a:buClr>
                <a:srgbClr val="466269"/>
              </a:buClr>
              <a:buSzPts val="6000"/>
              <a:buNone/>
              <a:defRPr sz="6000">
                <a:solidFill>
                  <a:srgbClr val="466269"/>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TITLE_1_1_1_2_1_1_1_1">
    <p:bg>
      <p:bgPr>
        <a:noFill/>
      </p:bgPr>
    </p:bg>
    <p:spTree>
      <p:nvGrpSpPr>
        <p:cNvPr id="56" name="Shape 56"/>
        <p:cNvGrpSpPr/>
        <p:nvPr/>
      </p:nvGrpSpPr>
      <p:grpSpPr>
        <a:xfrm>
          <a:off x="0" y="0"/>
          <a:ext cx="0" cy="0"/>
          <a:chOff x="0" y="0"/>
          <a:chExt cx="0" cy="0"/>
        </a:xfrm>
      </p:grpSpPr>
      <p:sp>
        <p:nvSpPr>
          <p:cNvPr id="57" name="Google Shape;57;p11"/>
          <p:cNvSpPr txBox="1"/>
          <p:nvPr>
            <p:ph idx="1" type="subTitle"/>
          </p:nvPr>
        </p:nvSpPr>
        <p:spPr>
          <a:xfrm>
            <a:off x="1316638" y="2361225"/>
            <a:ext cx="1959600" cy="75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58" name="Google Shape;58;p11"/>
          <p:cNvSpPr txBox="1"/>
          <p:nvPr>
            <p:ph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TITLE_1_1_1_1">
    <p:bg>
      <p:bgPr>
        <a:noFill/>
      </p:bgPr>
    </p:bg>
    <p:spTree>
      <p:nvGrpSpPr>
        <p:cNvPr id="59" name="Shape 59"/>
        <p:cNvGrpSpPr/>
        <p:nvPr/>
      </p:nvGrpSpPr>
      <p:grpSpPr>
        <a:xfrm>
          <a:off x="0" y="0"/>
          <a:ext cx="0" cy="0"/>
          <a:chOff x="0" y="0"/>
          <a:chExt cx="0" cy="0"/>
        </a:xfrm>
      </p:grpSpPr>
      <p:sp>
        <p:nvSpPr>
          <p:cNvPr id="60" name="Google Shape;60;p12"/>
          <p:cNvSpPr/>
          <p:nvPr/>
        </p:nvSpPr>
        <p:spPr>
          <a:xfrm>
            <a:off x="5936463" y="1805900"/>
            <a:ext cx="2133300" cy="2138100"/>
          </a:xfrm>
          <a:prstGeom prst="rect">
            <a:avLst/>
          </a:pr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p:nvPr/>
        </p:nvSpPr>
        <p:spPr>
          <a:xfrm>
            <a:off x="1163788" y="1805900"/>
            <a:ext cx="2133300" cy="2138100"/>
          </a:xfrm>
          <a:prstGeom prst="rect">
            <a:avLst/>
          </a:prstGeom>
          <a:solidFill>
            <a:srgbClr val="0E83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2"/>
          <p:cNvSpPr txBox="1"/>
          <p:nvPr>
            <p:ph type="ctrTitle"/>
          </p:nvPr>
        </p:nvSpPr>
        <p:spPr>
          <a:xfrm>
            <a:off x="827487" y="2455963"/>
            <a:ext cx="28059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8770"/>
              </a:buClr>
              <a:buSzPts val="1800"/>
              <a:buNone/>
              <a:defRPr sz="1800">
                <a:solidFill>
                  <a:srgbClr val="FF8770"/>
                </a:solidFill>
              </a:defRPr>
            </a:lvl1pPr>
            <a:lvl2pPr lvl="1" rtl="0" algn="ctr">
              <a:spcBef>
                <a:spcPts val="0"/>
              </a:spcBef>
              <a:spcAft>
                <a:spcPts val="0"/>
              </a:spcAft>
              <a:buClr>
                <a:srgbClr val="FF8770"/>
              </a:buClr>
              <a:buSzPts val="1800"/>
              <a:buNone/>
              <a:defRPr sz="1800">
                <a:solidFill>
                  <a:srgbClr val="FF8770"/>
                </a:solidFill>
              </a:defRPr>
            </a:lvl2pPr>
            <a:lvl3pPr lvl="2" rtl="0" algn="ctr">
              <a:spcBef>
                <a:spcPts val="0"/>
              </a:spcBef>
              <a:spcAft>
                <a:spcPts val="0"/>
              </a:spcAft>
              <a:buClr>
                <a:srgbClr val="FF8770"/>
              </a:buClr>
              <a:buSzPts val="1800"/>
              <a:buNone/>
              <a:defRPr sz="1800">
                <a:solidFill>
                  <a:srgbClr val="FF8770"/>
                </a:solidFill>
              </a:defRPr>
            </a:lvl3pPr>
            <a:lvl4pPr lvl="3" rtl="0" algn="ctr">
              <a:spcBef>
                <a:spcPts val="0"/>
              </a:spcBef>
              <a:spcAft>
                <a:spcPts val="0"/>
              </a:spcAft>
              <a:buClr>
                <a:srgbClr val="FF8770"/>
              </a:buClr>
              <a:buSzPts val="1800"/>
              <a:buNone/>
              <a:defRPr sz="1800">
                <a:solidFill>
                  <a:srgbClr val="FF8770"/>
                </a:solidFill>
              </a:defRPr>
            </a:lvl4pPr>
            <a:lvl5pPr lvl="4" rtl="0" algn="ctr">
              <a:spcBef>
                <a:spcPts val="0"/>
              </a:spcBef>
              <a:spcAft>
                <a:spcPts val="0"/>
              </a:spcAft>
              <a:buClr>
                <a:srgbClr val="FF8770"/>
              </a:buClr>
              <a:buSzPts val="1800"/>
              <a:buNone/>
              <a:defRPr sz="1800">
                <a:solidFill>
                  <a:srgbClr val="FF8770"/>
                </a:solidFill>
              </a:defRPr>
            </a:lvl5pPr>
            <a:lvl6pPr lvl="5" rtl="0" algn="ctr">
              <a:spcBef>
                <a:spcPts val="0"/>
              </a:spcBef>
              <a:spcAft>
                <a:spcPts val="0"/>
              </a:spcAft>
              <a:buClr>
                <a:srgbClr val="FF8770"/>
              </a:buClr>
              <a:buSzPts val="1800"/>
              <a:buNone/>
              <a:defRPr sz="1800">
                <a:solidFill>
                  <a:srgbClr val="FF8770"/>
                </a:solidFill>
              </a:defRPr>
            </a:lvl6pPr>
            <a:lvl7pPr lvl="6" rtl="0" algn="ctr">
              <a:spcBef>
                <a:spcPts val="0"/>
              </a:spcBef>
              <a:spcAft>
                <a:spcPts val="0"/>
              </a:spcAft>
              <a:buClr>
                <a:srgbClr val="FF8770"/>
              </a:buClr>
              <a:buSzPts val="1800"/>
              <a:buNone/>
              <a:defRPr sz="1800">
                <a:solidFill>
                  <a:srgbClr val="FF8770"/>
                </a:solidFill>
              </a:defRPr>
            </a:lvl7pPr>
            <a:lvl8pPr lvl="7" rtl="0" algn="ctr">
              <a:spcBef>
                <a:spcPts val="0"/>
              </a:spcBef>
              <a:spcAft>
                <a:spcPts val="0"/>
              </a:spcAft>
              <a:buClr>
                <a:srgbClr val="FF8770"/>
              </a:buClr>
              <a:buSzPts val="1800"/>
              <a:buNone/>
              <a:defRPr sz="1800">
                <a:solidFill>
                  <a:srgbClr val="FF8770"/>
                </a:solidFill>
              </a:defRPr>
            </a:lvl8pPr>
            <a:lvl9pPr lvl="8" rtl="0" algn="ctr">
              <a:spcBef>
                <a:spcPts val="0"/>
              </a:spcBef>
              <a:spcAft>
                <a:spcPts val="0"/>
              </a:spcAft>
              <a:buClr>
                <a:srgbClr val="FF8770"/>
              </a:buClr>
              <a:buSzPts val="1800"/>
              <a:buNone/>
              <a:defRPr sz="1800">
                <a:solidFill>
                  <a:srgbClr val="FF8770"/>
                </a:solidFill>
              </a:defRPr>
            </a:lvl9pPr>
          </a:lstStyle>
          <a:p/>
        </p:txBody>
      </p:sp>
      <p:sp>
        <p:nvSpPr>
          <p:cNvPr id="63" name="Google Shape;63;p12"/>
          <p:cNvSpPr txBox="1"/>
          <p:nvPr>
            <p:ph idx="1" type="subTitle"/>
          </p:nvPr>
        </p:nvSpPr>
        <p:spPr>
          <a:xfrm>
            <a:off x="1250637" y="2929438"/>
            <a:ext cx="1959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FF8770"/>
                </a:solidFill>
              </a:defRPr>
            </a:lvl1pPr>
            <a:lvl2pPr lvl="1" rtl="0" algn="ctr">
              <a:lnSpc>
                <a:spcPct val="100000"/>
              </a:lnSpc>
              <a:spcBef>
                <a:spcPts val="1600"/>
              </a:spcBef>
              <a:spcAft>
                <a:spcPts val="0"/>
              </a:spcAft>
              <a:buNone/>
              <a:defRPr>
                <a:solidFill>
                  <a:srgbClr val="FF8770"/>
                </a:solidFill>
              </a:defRPr>
            </a:lvl2pPr>
            <a:lvl3pPr lvl="2" rtl="0" algn="ctr">
              <a:lnSpc>
                <a:spcPct val="100000"/>
              </a:lnSpc>
              <a:spcBef>
                <a:spcPts val="1600"/>
              </a:spcBef>
              <a:spcAft>
                <a:spcPts val="0"/>
              </a:spcAft>
              <a:buNone/>
              <a:defRPr>
                <a:solidFill>
                  <a:srgbClr val="FF8770"/>
                </a:solidFill>
              </a:defRPr>
            </a:lvl3pPr>
            <a:lvl4pPr lvl="3" rtl="0" algn="ctr">
              <a:lnSpc>
                <a:spcPct val="100000"/>
              </a:lnSpc>
              <a:spcBef>
                <a:spcPts val="1600"/>
              </a:spcBef>
              <a:spcAft>
                <a:spcPts val="0"/>
              </a:spcAft>
              <a:buNone/>
              <a:defRPr>
                <a:solidFill>
                  <a:srgbClr val="FF8770"/>
                </a:solidFill>
              </a:defRPr>
            </a:lvl4pPr>
            <a:lvl5pPr lvl="4" rtl="0" algn="ctr">
              <a:lnSpc>
                <a:spcPct val="100000"/>
              </a:lnSpc>
              <a:spcBef>
                <a:spcPts val="1600"/>
              </a:spcBef>
              <a:spcAft>
                <a:spcPts val="0"/>
              </a:spcAft>
              <a:buNone/>
              <a:defRPr>
                <a:solidFill>
                  <a:srgbClr val="FF8770"/>
                </a:solidFill>
              </a:defRPr>
            </a:lvl5pPr>
            <a:lvl6pPr lvl="5" rtl="0" algn="ctr">
              <a:lnSpc>
                <a:spcPct val="100000"/>
              </a:lnSpc>
              <a:spcBef>
                <a:spcPts val="1600"/>
              </a:spcBef>
              <a:spcAft>
                <a:spcPts val="0"/>
              </a:spcAft>
              <a:buNone/>
              <a:defRPr>
                <a:solidFill>
                  <a:srgbClr val="FF8770"/>
                </a:solidFill>
              </a:defRPr>
            </a:lvl6pPr>
            <a:lvl7pPr lvl="6" rtl="0" algn="ctr">
              <a:lnSpc>
                <a:spcPct val="100000"/>
              </a:lnSpc>
              <a:spcBef>
                <a:spcPts val="1600"/>
              </a:spcBef>
              <a:spcAft>
                <a:spcPts val="0"/>
              </a:spcAft>
              <a:buNone/>
              <a:defRPr>
                <a:solidFill>
                  <a:srgbClr val="FF8770"/>
                </a:solidFill>
              </a:defRPr>
            </a:lvl7pPr>
            <a:lvl8pPr lvl="7" rtl="0" algn="ctr">
              <a:lnSpc>
                <a:spcPct val="100000"/>
              </a:lnSpc>
              <a:spcBef>
                <a:spcPts val="1600"/>
              </a:spcBef>
              <a:spcAft>
                <a:spcPts val="0"/>
              </a:spcAft>
              <a:buNone/>
              <a:defRPr>
                <a:solidFill>
                  <a:srgbClr val="FF8770"/>
                </a:solidFill>
              </a:defRPr>
            </a:lvl8pPr>
            <a:lvl9pPr lvl="8" rtl="0" algn="ctr">
              <a:lnSpc>
                <a:spcPct val="100000"/>
              </a:lnSpc>
              <a:spcBef>
                <a:spcPts val="1600"/>
              </a:spcBef>
              <a:spcAft>
                <a:spcPts val="1600"/>
              </a:spcAft>
              <a:buNone/>
              <a:defRPr>
                <a:solidFill>
                  <a:srgbClr val="FF8770"/>
                </a:solidFill>
              </a:defRPr>
            </a:lvl9pPr>
          </a:lstStyle>
          <a:p/>
        </p:txBody>
      </p:sp>
      <p:sp>
        <p:nvSpPr>
          <p:cNvPr id="64" name="Google Shape;64;p12"/>
          <p:cNvSpPr txBox="1"/>
          <p:nvPr>
            <p:ph idx="2" type="ctrTitle"/>
          </p:nvPr>
        </p:nvSpPr>
        <p:spPr>
          <a:xfrm>
            <a:off x="5689702" y="2455975"/>
            <a:ext cx="2626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1800"/>
              <a:buNone/>
              <a:defRPr sz="1800">
                <a:solidFill>
                  <a:srgbClr val="466269"/>
                </a:solidFill>
              </a:defRPr>
            </a:lvl2pPr>
            <a:lvl3pPr lvl="2" rtl="0" algn="ctr">
              <a:spcBef>
                <a:spcPts val="0"/>
              </a:spcBef>
              <a:spcAft>
                <a:spcPts val="0"/>
              </a:spcAft>
              <a:buClr>
                <a:srgbClr val="466269"/>
              </a:buClr>
              <a:buSzPts val="1800"/>
              <a:buNone/>
              <a:defRPr sz="1800">
                <a:solidFill>
                  <a:srgbClr val="466269"/>
                </a:solidFill>
              </a:defRPr>
            </a:lvl3pPr>
            <a:lvl4pPr lvl="3" rtl="0" algn="ctr">
              <a:spcBef>
                <a:spcPts val="0"/>
              </a:spcBef>
              <a:spcAft>
                <a:spcPts val="0"/>
              </a:spcAft>
              <a:buClr>
                <a:srgbClr val="466269"/>
              </a:buClr>
              <a:buSzPts val="1800"/>
              <a:buNone/>
              <a:defRPr sz="1800">
                <a:solidFill>
                  <a:srgbClr val="466269"/>
                </a:solidFill>
              </a:defRPr>
            </a:lvl4pPr>
            <a:lvl5pPr lvl="4" rtl="0" algn="ctr">
              <a:spcBef>
                <a:spcPts val="0"/>
              </a:spcBef>
              <a:spcAft>
                <a:spcPts val="0"/>
              </a:spcAft>
              <a:buClr>
                <a:srgbClr val="466269"/>
              </a:buClr>
              <a:buSzPts val="1800"/>
              <a:buNone/>
              <a:defRPr sz="1800">
                <a:solidFill>
                  <a:srgbClr val="466269"/>
                </a:solidFill>
              </a:defRPr>
            </a:lvl5pPr>
            <a:lvl6pPr lvl="5" rtl="0" algn="ctr">
              <a:spcBef>
                <a:spcPts val="0"/>
              </a:spcBef>
              <a:spcAft>
                <a:spcPts val="0"/>
              </a:spcAft>
              <a:buClr>
                <a:srgbClr val="466269"/>
              </a:buClr>
              <a:buSzPts val="1800"/>
              <a:buNone/>
              <a:defRPr sz="1800">
                <a:solidFill>
                  <a:srgbClr val="466269"/>
                </a:solidFill>
              </a:defRPr>
            </a:lvl6pPr>
            <a:lvl7pPr lvl="6" rtl="0" algn="ctr">
              <a:spcBef>
                <a:spcPts val="0"/>
              </a:spcBef>
              <a:spcAft>
                <a:spcPts val="0"/>
              </a:spcAft>
              <a:buClr>
                <a:srgbClr val="466269"/>
              </a:buClr>
              <a:buSzPts val="1800"/>
              <a:buNone/>
              <a:defRPr sz="1800">
                <a:solidFill>
                  <a:srgbClr val="466269"/>
                </a:solidFill>
              </a:defRPr>
            </a:lvl7pPr>
            <a:lvl8pPr lvl="7" rtl="0" algn="ctr">
              <a:spcBef>
                <a:spcPts val="0"/>
              </a:spcBef>
              <a:spcAft>
                <a:spcPts val="0"/>
              </a:spcAft>
              <a:buClr>
                <a:srgbClr val="466269"/>
              </a:buClr>
              <a:buSzPts val="1800"/>
              <a:buNone/>
              <a:defRPr sz="1800">
                <a:solidFill>
                  <a:srgbClr val="466269"/>
                </a:solidFill>
              </a:defRPr>
            </a:lvl8pPr>
            <a:lvl9pPr lvl="8" rtl="0" algn="ctr">
              <a:spcBef>
                <a:spcPts val="0"/>
              </a:spcBef>
              <a:spcAft>
                <a:spcPts val="0"/>
              </a:spcAft>
              <a:buClr>
                <a:srgbClr val="466269"/>
              </a:buClr>
              <a:buSzPts val="1800"/>
              <a:buNone/>
              <a:defRPr sz="1800">
                <a:solidFill>
                  <a:srgbClr val="466269"/>
                </a:solidFill>
              </a:defRPr>
            </a:lvl9pPr>
          </a:lstStyle>
          <a:p/>
        </p:txBody>
      </p:sp>
      <p:sp>
        <p:nvSpPr>
          <p:cNvPr id="65" name="Google Shape;65;p12"/>
          <p:cNvSpPr txBox="1"/>
          <p:nvPr>
            <p:ph idx="3" type="subTitle"/>
          </p:nvPr>
        </p:nvSpPr>
        <p:spPr>
          <a:xfrm>
            <a:off x="6023302" y="2929463"/>
            <a:ext cx="1959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66" name="Google Shape;66;p12"/>
          <p:cNvSpPr txBox="1"/>
          <p:nvPr>
            <p:ph idx="4"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DESIGN">
  <p:cSld name="TITLE_1_1_1_1_1_1_2_1">
    <p:bg>
      <p:bgPr>
        <a:noFill/>
      </p:bgPr>
    </p:bg>
    <p:spTree>
      <p:nvGrpSpPr>
        <p:cNvPr id="67" name="Shape 67"/>
        <p:cNvGrpSpPr/>
        <p:nvPr/>
      </p:nvGrpSpPr>
      <p:grpSpPr>
        <a:xfrm>
          <a:off x="0" y="0"/>
          <a:ext cx="0" cy="0"/>
          <a:chOff x="0" y="0"/>
          <a:chExt cx="0" cy="0"/>
        </a:xfrm>
      </p:grpSpPr>
      <p:sp>
        <p:nvSpPr>
          <p:cNvPr id="68" name="Google Shape;68;p13"/>
          <p:cNvSpPr txBox="1"/>
          <p:nvPr>
            <p:ph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69" name="Google Shape;69;p13"/>
          <p:cNvSpPr/>
          <p:nvPr/>
        </p:nvSpPr>
        <p:spPr>
          <a:xfrm>
            <a:off x="1957050" y="1231875"/>
            <a:ext cx="5229900" cy="1027200"/>
          </a:xfrm>
          <a:prstGeom prst="rect">
            <a:avLst/>
          </a:prstGeom>
          <a:solidFill>
            <a:srgbClr val="FF877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 name="Google Shape;70;p13"/>
          <p:cNvSpPr txBox="1"/>
          <p:nvPr>
            <p:ph idx="1" type="subTitle"/>
          </p:nvPr>
        </p:nvSpPr>
        <p:spPr>
          <a:xfrm>
            <a:off x="2181450" y="1456573"/>
            <a:ext cx="4781100" cy="577800"/>
          </a:xfrm>
          <a:prstGeom prst="rect">
            <a:avLst/>
          </a:prstGeom>
        </p:spPr>
        <p:txBody>
          <a:bodyPr anchorCtr="0" anchor="ctr" bIns="0" lIns="91425" spcFirstLastPara="1" rIns="91425" wrap="square" tIns="198000">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71" name="Google Shape;71;p13"/>
          <p:cNvSpPr txBox="1"/>
          <p:nvPr>
            <p:ph idx="2" type="body"/>
          </p:nvPr>
        </p:nvSpPr>
        <p:spPr>
          <a:xfrm>
            <a:off x="2934600" y="2406175"/>
            <a:ext cx="3274800" cy="1393800"/>
          </a:xfrm>
          <a:prstGeom prst="rect">
            <a:avLst/>
          </a:prstGeom>
        </p:spPr>
        <p:txBody>
          <a:bodyPr anchorCtr="0" anchor="ctr" bIns="0" lIns="91425" spcFirstLastPara="1" rIns="91425" wrap="square" tIns="91425">
            <a:noAutofit/>
          </a:bodyPr>
          <a:lstStyle>
            <a:lvl1pPr indent="-304800" lvl="0" marL="457200" rtl="0">
              <a:lnSpc>
                <a:spcPct val="115000"/>
              </a:lnSpc>
              <a:spcBef>
                <a:spcPts val="0"/>
              </a:spcBef>
              <a:spcAft>
                <a:spcPts val="0"/>
              </a:spcAft>
              <a:buClr>
                <a:srgbClr val="466269"/>
              </a:buClr>
              <a:buSzPts val="1200"/>
              <a:buChar char="●"/>
              <a:defRPr sz="1200">
                <a:solidFill>
                  <a:srgbClr val="466269"/>
                </a:solidFill>
              </a:defRPr>
            </a:lvl1pPr>
            <a:lvl2pPr indent="-304800" lvl="1" marL="914400" rtl="0">
              <a:lnSpc>
                <a:spcPct val="115000"/>
              </a:lnSpc>
              <a:spcBef>
                <a:spcPts val="1600"/>
              </a:spcBef>
              <a:spcAft>
                <a:spcPts val="0"/>
              </a:spcAft>
              <a:buClr>
                <a:srgbClr val="466269"/>
              </a:buClr>
              <a:buSzPts val="1200"/>
              <a:buChar char="○"/>
              <a:defRPr sz="1200">
                <a:solidFill>
                  <a:srgbClr val="466269"/>
                </a:solidFill>
              </a:defRPr>
            </a:lvl2pPr>
            <a:lvl3pPr indent="-304800" lvl="2" marL="1371600" rtl="0">
              <a:lnSpc>
                <a:spcPct val="115000"/>
              </a:lnSpc>
              <a:spcBef>
                <a:spcPts val="1600"/>
              </a:spcBef>
              <a:spcAft>
                <a:spcPts val="0"/>
              </a:spcAft>
              <a:buClr>
                <a:srgbClr val="466269"/>
              </a:buClr>
              <a:buSzPts val="1200"/>
              <a:buChar char="■"/>
              <a:defRPr sz="1200">
                <a:solidFill>
                  <a:srgbClr val="466269"/>
                </a:solidFill>
              </a:defRPr>
            </a:lvl3pPr>
            <a:lvl4pPr indent="-304800" lvl="3" marL="1828800" rtl="0">
              <a:lnSpc>
                <a:spcPct val="115000"/>
              </a:lnSpc>
              <a:spcBef>
                <a:spcPts val="1600"/>
              </a:spcBef>
              <a:spcAft>
                <a:spcPts val="0"/>
              </a:spcAft>
              <a:buClr>
                <a:srgbClr val="466269"/>
              </a:buClr>
              <a:buSzPts val="1200"/>
              <a:buChar char="●"/>
              <a:defRPr sz="1200">
                <a:solidFill>
                  <a:srgbClr val="466269"/>
                </a:solidFill>
              </a:defRPr>
            </a:lvl4pPr>
            <a:lvl5pPr indent="-304800" lvl="4" marL="2286000" rtl="0">
              <a:lnSpc>
                <a:spcPct val="115000"/>
              </a:lnSpc>
              <a:spcBef>
                <a:spcPts val="1600"/>
              </a:spcBef>
              <a:spcAft>
                <a:spcPts val="0"/>
              </a:spcAft>
              <a:buClr>
                <a:srgbClr val="466269"/>
              </a:buClr>
              <a:buSzPts val="1200"/>
              <a:buChar char="○"/>
              <a:defRPr sz="1200">
                <a:solidFill>
                  <a:srgbClr val="466269"/>
                </a:solidFill>
              </a:defRPr>
            </a:lvl5pPr>
            <a:lvl6pPr indent="-304800" lvl="5" marL="2743200" rtl="0">
              <a:lnSpc>
                <a:spcPct val="115000"/>
              </a:lnSpc>
              <a:spcBef>
                <a:spcPts val="1600"/>
              </a:spcBef>
              <a:spcAft>
                <a:spcPts val="0"/>
              </a:spcAft>
              <a:buClr>
                <a:srgbClr val="466269"/>
              </a:buClr>
              <a:buSzPts val="1200"/>
              <a:buChar char="■"/>
              <a:defRPr sz="1200">
                <a:solidFill>
                  <a:srgbClr val="466269"/>
                </a:solidFill>
              </a:defRPr>
            </a:lvl6pPr>
            <a:lvl7pPr indent="-304800" lvl="6" marL="3200400" rtl="0">
              <a:lnSpc>
                <a:spcPct val="115000"/>
              </a:lnSpc>
              <a:spcBef>
                <a:spcPts val="1600"/>
              </a:spcBef>
              <a:spcAft>
                <a:spcPts val="0"/>
              </a:spcAft>
              <a:buClr>
                <a:srgbClr val="466269"/>
              </a:buClr>
              <a:buSzPts val="1200"/>
              <a:buChar char="●"/>
              <a:defRPr sz="1200">
                <a:solidFill>
                  <a:srgbClr val="466269"/>
                </a:solidFill>
              </a:defRPr>
            </a:lvl7pPr>
            <a:lvl8pPr indent="-304800" lvl="7" marL="3657600" rtl="0">
              <a:lnSpc>
                <a:spcPct val="115000"/>
              </a:lnSpc>
              <a:spcBef>
                <a:spcPts val="1600"/>
              </a:spcBef>
              <a:spcAft>
                <a:spcPts val="0"/>
              </a:spcAft>
              <a:buClr>
                <a:srgbClr val="466269"/>
              </a:buClr>
              <a:buSzPts val="1200"/>
              <a:buChar char="○"/>
              <a:defRPr sz="1200">
                <a:solidFill>
                  <a:srgbClr val="466269"/>
                </a:solidFill>
              </a:defRPr>
            </a:lvl8pPr>
            <a:lvl9pPr indent="-304800" lvl="8" marL="4114800" rtl="0">
              <a:lnSpc>
                <a:spcPct val="115000"/>
              </a:lnSpc>
              <a:spcBef>
                <a:spcPts val="1600"/>
              </a:spcBef>
              <a:spcAft>
                <a:spcPts val="1600"/>
              </a:spcAft>
              <a:buClr>
                <a:srgbClr val="466269"/>
              </a:buClr>
              <a:buSzPts val="1200"/>
              <a:buChar char="■"/>
              <a:defRPr sz="1200">
                <a:solidFill>
                  <a:srgbClr val="466269"/>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TITLE_1_1_1_1_1_1_4">
    <p:bg>
      <p:bgPr>
        <a:noFill/>
      </p:bgPr>
    </p:bg>
    <p:spTree>
      <p:nvGrpSpPr>
        <p:cNvPr id="72" name="Shape 72"/>
        <p:cNvGrpSpPr/>
        <p:nvPr/>
      </p:nvGrpSpPr>
      <p:grpSpPr>
        <a:xfrm>
          <a:off x="0" y="0"/>
          <a:ext cx="0" cy="0"/>
          <a:chOff x="0" y="0"/>
          <a:chExt cx="0" cy="0"/>
        </a:xfrm>
      </p:grpSpPr>
      <p:sp>
        <p:nvSpPr>
          <p:cNvPr id="73" name="Google Shape;73;p14"/>
          <p:cNvSpPr txBox="1"/>
          <p:nvPr>
            <p:ph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74" name="Google Shape;74;p14"/>
          <p:cNvSpPr txBox="1"/>
          <p:nvPr>
            <p:ph idx="1" type="subTitle"/>
          </p:nvPr>
        </p:nvSpPr>
        <p:spPr>
          <a:xfrm>
            <a:off x="5330756" y="1444125"/>
            <a:ext cx="2989500" cy="577800"/>
          </a:xfrm>
          <a:prstGeom prst="rect">
            <a:avLst/>
          </a:prstGeom>
        </p:spPr>
        <p:txBody>
          <a:bodyPr anchorCtr="0" anchor="ctr" bIns="0" lIns="91425" spcFirstLastPara="1" rIns="91425" wrap="square" tIns="19800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p:txBody>
      </p:sp>
      <p:sp>
        <p:nvSpPr>
          <p:cNvPr id="75" name="Google Shape;75;p14"/>
          <p:cNvSpPr txBox="1"/>
          <p:nvPr>
            <p:ph idx="2" type="subTitle"/>
          </p:nvPr>
        </p:nvSpPr>
        <p:spPr>
          <a:xfrm>
            <a:off x="5330756" y="2282850"/>
            <a:ext cx="2989500" cy="577800"/>
          </a:xfrm>
          <a:prstGeom prst="rect">
            <a:avLst/>
          </a:prstGeom>
        </p:spPr>
        <p:txBody>
          <a:bodyPr anchorCtr="0" anchor="ctr" bIns="0" lIns="91425" spcFirstLastPara="1" rIns="91425" wrap="square" tIns="19800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p:txBody>
      </p:sp>
      <p:sp>
        <p:nvSpPr>
          <p:cNvPr id="76" name="Google Shape;76;p14"/>
          <p:cNvSpPr txBox="1"/>
          <p:nvPr>
            <p:ph idx="3" type="subTitle"/>
          </p:nvPr>
        </p:nvSpPr>
        <p:spPr>
          <a:xfrm>
            <a:off x="5330756" y="3121575"/>
            <a:ext cx="2989500" cy="577800"/>
          </a:xfrm>
          <a:prstGeom prst="rect">
            <a:avLst/>
          </a:prstGeom>
        </p:spPr>
        <p:txBody>
          <a:bodyPr anchorCtr="0" anchor="ctr" bIns="0" lIns="91425" spcFirstLastPara="1" rIns="91425" wrap="square" tIns="19800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a:solidFill>
                  <a:srgbClr val="466269"/>
                </a:solidFill>
              </a:defRPr>
            </a:lvl2pPr>
            <a:lvl3pPr lvl="2" rtl="0">
              <a:lnSpc>
                <a:spcPct val="100000"/>
              </a:lnSpc>
              <a:spcBef>
                <a:spcPts val="1600"/>
              </a:spcBef>
              <a:spcAft>
                <a:spcPts val="0"/>
              </a:spcAft>
              <a:buNone/>
              <a:defRPr>
                <a:solidFill>
                  <a:srgbClr val="466269"/>
                </a:solidFill>
              </a:defRPr>
            </a:lvl3pPr>
            <a:lvl4pPr lvl="3" rtl="0">
              <a:lnSpc>
                <a:spcPct val="100000"/>
              </a:lnSpc>
              <a:spcBef>
                <a:spcPts val="1600"/>
              </a:spcBef>
              <a:spcAft>
                <a:spcPts val="0"/>
              </a:spcAft>
              <a:buNone/>
              <a:defRPr>
                <a:solidFill>
                  <a:srgbClr val="466269"/>
                </a:solidFill>
              </a:defRPr>
            </a:lvl4pPr>
            <a:lvl5pPr lvl="4" rtl="0">
              <a:lnSpc>
                <a:spcPct val="100000"/>
              </a:lnSpc>
              <a:spcBef>
                <a:spcPts val="1600"/>
              </a:spcBef>
              <a:spcAft>
                <a:spcPts val="0"/>
              </a:spcAft>
              <a:buNone/>
              <a:defRPr>
                <a:solidFill>
                  <a:srgbClr val="466269"/>
                </a:solidFill>
              </a:defRPr>
            </a:lvl5pPr>
            <a:lvl6pPr lvl="5" rtl="0">
              <a:lnSpc>
                <a:spcPct val="100000"/>
              </a:lnSpc>
              <a:spcBef>
                <a:spcPts val="1600"/>
              </a:spcBef>
              <a:spcAft>
                <a:spcPts val="0"/>
              </a:spcAft>
              <a:buNone/>
              <a:defRPr>
                <a:solidFill>
                  <a:srgbClr val="466269"/>
                </a:solidFill>
              </a:defRPr>
            </a:lvl6pPr>
            <a:lvl7pPr lvl="6" rtl="0">
              <a:lnSpc>
                <a:spcPct val="100000"/>
              </a:lnSpc>
              <a:spcBef>
                <a:spcPts val="1600"/>
              </a:spcBef>
              <a:spcAft>
                <a:spcPts val="0"/>
              </a:spcAft>
              <a:buNone/>
              <a:defRPr>
                <a:solidFill>
                  <a:srgbClr val="466269"/>
                </a:solidFill>
              </a:defRPr>
            </a:lvl7pPr>
            <a:lvl8pPr lvl="7" rtl="0">
              <a:lnSpc>
                <a:spcPct val="100000"/>
              </a:lnSpc>
              <a:spcBef>
                <a:spcPts val="1600"/>
              </a:spcBef>
              <a:spcAft>
                <a:spcPts val="0"/>
              </a:spcAft>
              <a:buNone/>
              <a:defRPr>
                <a:solidFill>
                  <a:srgbClr val="466269"/>
                </a:solidFill>
              </a:defRPr>
            </a:lvl8pPr>
            <a:lvl9pPr lvl="8" rtl="0">
              <a:lnSpc>
                <a:spcPct val="100000"/>
              </a:lnSpc>
              <a:spcBef>
                <a:spcPts val="1600"/>
              </a:spcBef>
              <a:spcAft>
                <a:spcPts val="1600"/>
              </a:spcAft>
              <a:buNone/>
              <a:defRPr>
                <a:solidFill>
                  <a:srgbClr val="466269"/>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2">
  <p:cSld name="TITLE_1_1_1_1_1_1_1">
    <p:bg>
      <p:bgPr>
        <a:noFill/>
      </p:bgPr>
    </p:bg>
    <p:spTree>
      <p:nvGrpSpPr>
        <p:cNvPr id="77" name="Shape 77"/>
        <p:cNvGrpSpPr/>
        <p:nvPr/>
      </p:nvGrpSpPr>
      <p:grpSpPr>
        <a:xfrm>
          <a:off x="0" y="0"/>
          <a:ext cx="0" cy="0"/>
          <a:chOff x="0" y="0"/>
          <a:chExt cx="0" cy="0"/>
        </a:xfrm>
      </p:grpSpPr>
      <p:sp>
        <p:nvSpPr>
          <p:cNvPr id="78" name="Google Shape;78;p15"/>
          <p:cNvSpPr txBox="1"/>
          <p:nvPr>
            <p:ph idx="1" type="subTitle"/>
          </p:nvPr>
        </p:nvSpPr>
        <p:spPr>
          <a:xfrm>
            <a:off x="1648900" y="2853688"/>
            <a:ext cx="28104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sz="1800">
                <a:solidFill>
                  <a:srgbClr val="466269"/>
                </a:solidFill>
              </a:defRPr>
            </a:lvl2pPr>
            <a:lvl3pPr lvl="2" rtl="0" algn="ctr">
              <a:lnSpc>
                <a:spcPct val="100000"/>
              </a:lnSpc>
              <a:spcBef>
                <a:spcPts val="1600"/>
              </a:spcBef>
              <a:spcAft>
                <a:spcPts val="0"/>
              </a:spcAft>
              <a:buNone/>
              <a:defRPr sz="1800">
                <a:solidFill>
                  <a:srgbClr val="466269"/>
                </a:solidFill>
              </a:defRPr>
            </a:lvl3pPr>
            <a:lvl4pPr lvl="3" rtl="0" algn="ctr">
              <a:lnSpc>
                <a:spcPct val="100000"/>
              </a:lnSpc>
              <a:spcBef>
                <a:spcPts val="1600"/>
              </a:spcBef>
              <a:spcAft>
                <a:spcPts val="0"/>
              </a:spcAft>
              <a:buNone/>
              <a:defRPr sz="1800">
                <a:solidFill>
                  <a:srgbClr val="466269"/>
                </a:solidFill>
              </a:defRPr>
            </a:lvl4pPr>
            <a:lvl5pPr lvl="4" rtl="0" algn="ctr">
              <a:lnSpc>
                <a:spcPct val="100000"/>
              </a:lnSpc>
              <a:spcBef>
                <a:spcPts val="1600"/>
              </a:spcBef>
              <a:spcAft>
                <a:spcPts val="0"/>
              </a:spcAft>
              <a:buNone/>
              <a:defRPr sz="1800">
                <a:solidFill>
                  <a:srgbClr val="466269"/>
                </a:solidFill>
              </a:defRPr>
            </a:lvl5pPr>
            <a:lvl6pPr lvl="5" rtl="0" algn="ctr">
              <a:lnSpc>
                <a:spcPct val="100000"/>
              </a:lnSpc>
              <a:spcBef>
                <a:spcPts val="1600"/>
              </a:spcBef>
              <a:spcAft>
                <a:spcPts val="0"/>
              </a:spcAft>
              <a:buNone/>
              <a:defRPr sz="1800">
                <a:solidFill>
                  <a:srgbClr val="466269"/>
                </a:solidFill>
              </a:defRPr>
            </a:lvl6pPr>
            <a:lvl7pPr lvl="6" rtl="0" algn="ctr">
              <a:lnSpc>
                <a:spcPct val="100000"/>
              </a:lnSpc>
              <a:spcBef>
                <a:spcPts val="1600"/>
              </a:spcBef>
              <a:spcAft>
                <a:spcPts val="0"/>
              </a:spcAft>
              <a:buNone/>
              <a:defRPr sz="1800">
                <a:solidFill>
                  <a:srgbClr val="466269"/>
                </a:solidFill>
              </a:defRPr>
            </a:lvl7pPr>
            <a:lvl8pPr lvl="7" rtl="0" algn="ctr">
              <a:lnSpc>
                <a:spcPct val="100000"/>
              </a:lnSpc>
              <a:spcBef>
                <a:spcPts val="1600"/>
              </a:spcBef>
              <a:spcAft>
                <a:spcPts val="0"/>
              </a:spcAft>
              <a:buNone/>
              <a:defRPr sz="1800">
                <a:solidFill>
                  <a:srgbClr val="466269"/>
                </a:solidFill>
              </a:defRPr>
            </a:lvl8pPr>
            <a:lvl9pPr lvl="8" rtl="0" algn="ctr">
              <a:lnSpc>
                <a:spcPct val="100000"/>
              </a:lnSpc>
              <a:spcBef>
                <a:spcPts val="1600"/>
              </a:spcBef>
              <a:spcAft>
                <a:spcPts val="1600"/>
              </a:spcAft>
              <a:buNone/>
              <a:defRPr sz="1800">
                <a:solidFill>
                  <a:srgbClr val="466269"/>
                </a:solidFill>
              </a:defRPr>
            </a:lvl9pPr>
          </a:lstStyle>
          <a:p/>
        </p:txBody>
      </p:sp>
      <p:sp>
        <p:nvSpPr>
          <p:cNvPr id="79" name="Google Shape;79;p15"/>
          <p:cNvSpPr txBox="1"/>
          <p:nvPr>
            <p:ph type="ctrTitle"/>
          </p:nvPr>
        </p:nvSpPr>
        <p:spPr>
          <a:xfrm>
            <a:off x="109775" y="1712025"/>
            <a:ext cx="5888700" cy="1183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6000"/>
              <a:buNone/>
              <a:defRPr sz="6000">
                <a:solidFill>
                  <a:srgbClr val="466269"/>
                </a:solidFill>
              </a:defRPr>
            </a:lvl1pPr>
            <a:lvl2pPr lvl="1" rtl="0" algn="ctr">
              <a:spcBef>
                <a:spcPts val="0"/>
              </a:spcBef>
              <a:spcAft>
                <a:spcPts val="0"/>
              </a:spcAft>
              <a:buClr>
                <a:srgbClr val="466269"/>
              </a:buClr>
              <a:buSzPts val="6000"/>
              <a:buNone/>
              <a:defRPr sz="6000">
                <a:solidFill>
                  <a:srgbClr val="466269"/>
                </a:solidFill>
              </a:defRPr>
            </a:lvl2pPr>
            <a:lvl3pPr lvl="2" rtl="0" algn="ctr">
              <a:spcBef>
                <a:spcPts val="0"/>
              </a:spcBef>
              <a:spcAft>
                <a:spcPts val="0"/>
              </a:spcAft>
              <a:buClr>
                <a:srgbClr val="466269"/>
              </a:buClr>
              <a:buSzPts val="6000"/>
              <a:buNone/>
              <a:defRPr sz="6000">
                <a:solidFill>
                  <a:srgbClr val="466269"/>
                </a:solidFill>
              </a:defRPr>
            </a:lvl3pPr>
            <a:lvl4pPr lvl="3" rtl="0" algn="ctr">
              <a:spcBef>
                <a:spcPts val="0"/>
              </a:spcBef>
              <a:spcAft>
                <a:spcPts val="0"/>
              </a:spcAft>
              <a:buClr>
                <a:srgbClr val="466269"/>
              </a:buClr>
              <a:buSzPts val="6000"/>
              <a:buNone/>
              <a:defRPr sz="6000">
                <a:solidFill>
                  <a:srgbClr val="466269"/>
                </a:solidFill>
              </a:defRPr>
            </a:lvl4pPr>
            <a:lvl5pPr lvl="4" rtl="0" algn="ctr">
              <a:spcBef>
                <a:spcPts val="0"/>
              </a:spcBef>
              <a:spcAft>
                <a:spcPts val="0"/>
              </a:spcAft>
              <a:buClr>
                <a:srgbClr val="466269"/>
              </a:buClr>
              <a:buSzPts val="6000"/>
              <a:buNone/>
              <a:defRPr sz="6000">
                <a:solidFill>
                  <a:srgbClr val="466269"/>
                </a:solidFill>
              </a:defRPr>
            </a:lvl5pPr>
            <a:lvl6pPr lvl="5" rtl="0" algn="ctr">
              <a:spcBef>
                <a:spcPts val="0"/>
              </a:spcBef>
              <a:spcAft>
                <a:spcPts val="0"/>
              </a:spcAft>
              <a:buClr>
                <a:srgbClr val="466269"/>
              </a:buClr>
              <a:buSzPts val="6000"/>
              <a:buNone/>
              <a:defRPr sz="6000">
                <a:solidFill>
                  <a:srgbClr val="466269"/>
                </a:solidFill>
              </a:defRPr>
            </a:lvl6pPr>
            <a:lvl7pPr lvl="6" rtl="0" algn="ctr">
              <a:spcBef>
                <a:spcPts val="0"/>
              </a:spcBef>
              <a:spcAft>
                <a:spcPts val="0"/>
              </a:spcAft>
              <a:buClr>
                <a:srgbClr val="466269"/>
              </a:buClr>
              <a:buSzPts val="6000"/>
              <a:buNone/>
              <a:defRPr sz="6000">
                <a:solidFill>
                  <a:srgbClr val="466269"/>
                </a:solidFill>
              </a:defRPr>
            </a:lvl7pPr>
            <a:lvl8pPr lvl="7" rtl="0" algn="ctr">
              <a:spcBef>
                <a:spcPts val="0"/>
              </a:spcBef>
              <a:spcAft>
                <a:spcPts val="0"/>
              </a:spcAft>
              <a:buClr>
                <a:srgbClr val="466269"/>
              </a:buClr>
              <a:buSzPts val="6000"/>
              <a:buNone/>
              <a:defRPr sz="6000">
                <a:solidFill>
                  <a:srgbClr val="466269"/>
                </a:solidFill>
              </a:defRPr>
            </a:lvl8pPr>
            <a:lvl9pPr lvl="8" rtl="0" algn="ctr">
              <a:spcBef>
                <a:spcPts val="0"/>
              </a:spcBef>
              <a:spcAft>
                <a:spcPts val="0"/>
              </a:spcAft>
              <a:buClr>
                <a:srgbClr val="466269"/>
              </a:buClr>
              <a:buSzPts val="6000"/>
              <a:buNone/>
              <a:defRPr sz="6000">
                <a:solidFill>
                  <a:srgbClr val="466269"/>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3">
  <p:cSld name="TITLE_1_1_1_1_1_1_1_1">
    <p:bg>
      <p:bgPr>
        <a:noFill/>
      </p:bgPr>
    </p:bg>
    <p:spTree>
      <p:nvGrpSpPr>
        <p:cNvPr id="80" name="Shape 80"/>
        <p:cNvGrpSpPr/>
        <p:nvPr/>
      </p:nvGrpSpPr>
      <p:grpSpPr>
        <a:xfrm>
          <a:off x="0" y="0"/>
          <a:ext cx="0" cy="0"/>
          <a:chOff x="0" y="0"/>
          <a:chExt cx="0" cy="0"/>
        </a:xfrm>
      </p:grpSpPr>
      <p:sp>
        <p:nvSpPr>
          <p:cNvPr id="81" name="Google Shape;81;p16"/>
          <p:cNvSpPr txBox="1"/>
          <p:nvPr>
            <p:ph type="ctrTitle"/>
          </p:nvPr>
        </p:nvSpPr>
        <p:spPr>
          <a:xfrm>
            <a:off x="4758000" y="2045025"/>
            <a:ext cx="2783400" cy="393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p:txBody>
      </p:sp>
      <p:sp>
        <p:nvSpPr>
          <p:cNvPr id="82" name="Google Shape;82;p16"/>
          <p:cNvSpPr txBox="1"/>
          <p:nvPr>
            <p:ph idx="1" type="subTitle"/>
          </p:nvPr>
        </p:nvSpPr>
        <p:spPr>
          <a:xfrm>
            <a:off x="4758000" y="2438625"/>
            <a:ext cx="21486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S">
  <p:cSld name="TITLE_1_1_1_1_1_1_1_1_1">
    <p:bg>
      <p:bgPr>
        <a:noFill/>
      </p:bgPr>
    </p:bg>
    <p:spTree>
      <p:nvGrpSpPr>
        <p:cNvPr id="83" name="Shape 83"/>
        <p:cNvGrpSpPr/>
        <p:nvPr/>
      </p:nvGrpSpPr>
      <p:grpSpPr>
        <a:xfrm>
          <a:off x="0" y="0"/>
          <a:ext cx="0" cy="0"/>
          <a:chOff x="0" y="0"/>
          <a:chExt cx="0" cy="0"/>
        </a:xfrm>
      </p:grpSpPr>
      <p:sp>
        <p:nvSpPr>
          <p:cNvPr id="84" name="Google Shape;84;p17"/>
          <p:cNvSpPr txBox="1"/>
          <p:nvPr>
            <p:ph type="ctrTitle"/>
          </p:nvPr>
        </p:nvSpPr>
        <p:spPr>
          <a:xfrm>
            <a:off x="1263150" y="1614150"/>
            <a:ext cx="2783400" cy="393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p:txBody>
      </p:sp>
      <p:sp>
        <p:nvSpPr>
          <p:cNvPr id="85" name="Google Shape;85;p17"/>
          <p:cNvSpPr txBox="1"/>
          <p:nvPr>
            <p:ph idx="1" type="subTitle"/>
          </p:nvPr>
        </p:nvSpPr>
        <p:spPr>
          <a:xfrm>
            <a:off x="1263150" y="2007750"/>
            <a:ext cx="21486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p:txBody>
      </p:sp>
      <p:sp>
        <p:nvSpPr>
          <p:cNvPr id="86" name="Google Shape;86;p17"/>
          <p:cNvSpPr txBox="1"/>
          <p:nvPr>
            <p:ph idx="2" type="ctrTitle"/>
          </p:nvPr>
        </p:nvSpPr>
        <p:spPr>
          <a:xfrm>
            <a:off x="4590400" y="1614150"/>
            <a:ext cx="2783400" cy="3936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466269"/>
              </a:buClr>
              <a:buSzPts val="1800"/>
              <a:buNone/>
              <a:defRPr sz="1800">
                <a:solidFill>
                  <a:srgbClr val="466269"/>
                </a:solidFill>
              </a:defRPr>
            </a:lvl1pPr>
            <a:lvl2pPr lvl="1" rtl="0">
              <a:spcBef>
                <a:spcPts val="0"/>
              </a:spcBef>
              <a:spcAft>
                <a:spcPts val="0"/>
              </a:spcAft>
              <a:buClr>
                <a:srgbClr val="466269"/>
              </a:buClr>
              <a:buSzPts val="1400"/>
              <a:buNone/>
              <a:defRPr sz="1400">
                <a:solidFill>
                  <a:srgbClr val="466269"/>
                </a:solidFill>
              </a:defRPr>
            </a:lvl2pPr>
            <a:lvl3pPr lvl="2" rtl="0">
              <a:spcBef>
                <a:spcPts val="0"/>
              </a:spcBef>
              <a:spcAft>
                <a:spcPts val="0"/>
              </a:spcAft>
              <a:buClr>
                <a:srgbClr val="466269"/>
              </a:buClr>
              <a:buSzPts val="1400"/>
              <a:buNone/>
              <a:defRPr sz="1400">
                <a:solidFill>
                  <a:srgbClr val="466269"/>
                </a:solidFill>
              </a:defRPr>
            </a:lvl3pPr>
            <a:lvl4pPr lvl="3" rtl="0">
              <a:spcBef>
                <a:spcPts val="0"/>
              </a:spcBef>
              <a:spcAft>
                <a:spcPts val="0"/>
              </a:spcAft>
              <a:buClr>
                <a:srgbClr val="466269"/>
              </a:buClr>
              <a:buSzPts val="1400"/>
              <a:buNone/>
              <a:defRPr sz="1400">
                <a:solidFill>
                  <a:srgbClr val="466269"/>
                </a:solidFill>
              </a:defRPr>
            </a:lvl4pPr>
            <a:lvl5pPr lvl="4" rtl="0">
              <a:spcBef>
                <a:spcPts val="0"/>
              </a:spcBef>
              <a:spcAft>
                <a:spcPts val="0"/>
              </a:spcAft>
              <a:buClr>
                <a:srgbClr val="466269"/>
              </a:buClr>
              <a:buSzPts val="1400"/>
              <a:buNone/>
              <a:defRPr sz="1400">
                <a:solidFill>
                  <a:srgbClr val="466269"/>
                </a:solidFill>
              </a:defRPr>
            </a:lvl5pPr>
            <a:lvl6pPr lvl="5" rtl="0">
              <a:spcBef>
                <a:spcPts val="0"/>
              </a:spcBef>
              <a:spcAft>
                <a:spcPts val="0"/>
              </a:spcAft>
              <a:buClr>
                <a:srgbClr val="466269"/>
              </a:buClr>
              <a:buSzPts val="1400"/>
              <a:buNone/>
              <a:defRPr sz="1400">
                <a:solidFill>
                  <a:srgbClr val="466269"/>
                </a:solidFill>
              </a:defRPr>
            </a:lvl6pPr>
            <a:lvl7pPr lvl="6" rtl="0">
              <a:spcBef>
                <a:spcPts val="0"/>
              </a:spcBef>
              <a:spcAft>
                <a:spcPts val="0"/>
              </a:spcAft>
              <a:buClr>
                <a:srgbClr val="466269"/>
              </a:buClr>
              <a:buSzPts val="1400"/>
              <a:buNone/>
              <a:defRPr sz="1400">
                <a:solidFill>
                  <a:srgbClr val="466269"/>
                </a:solidFill>
              </a:defRPr>
            </a:lvl7pPr>
            <a:lvl8pPr lvl="7" rtl="0">
              <a:spcBef>
                <a:spcPts val="0"/>
              </a:spcBef>
              <a:spcAft>
                <a:spcPts val="0"/>
              </a:spcAft>
              <a:buClr>
                <a:srgbClr val="466269"/>
              </a:buClr>
              <a:buSzPts val="1400"/>
              <a:buNone/>
              <a:defRPr sz="1400">
                <a:solidFill>
                  <a:srgbClr val="466269"/>
                </a:solidFill>
              </a:defRPr>
            </a:lvl8pPr>
            <a:lvl9pPr lvl="8" rtl="0">
              <a:spcBef>
                <a:spcPts val="0"/>
              </a:spcBef>
              <a:spcAft>
                <a:spcPts val="0"/>
              </a:spcAft>
              <a:buClr>
                <a:srgbClr val="466269"/>
              </a:buClr>
              <a:buSzPts val="1400"/>
              <a:buNone/>
              <a:defRPr sz="1400">
                <a:solidFill>
                  <a:srgbClr val="466269"/>
                </a:solidFill>
              </a:defRPr>
            </a:lvl9pPr>
          </a:lstStyle>
          <a:p/>
        </p:txBody>
      </p:sp>
      <p:sp>
        <p:nvSpPr>
          <p:cNvPr id="87" name="Google Shape;87;p17"/>
          <p:cNvSpPr txBox="1"/>
          <p:nvPr>
            <p:ph idx="3" type="subTitle"/>
          </p:nvPr>
        </p:nvSpPr>
        <p:spPr>
          <a:xfrm>
            <a:off x="4590400" y="2007750"/>
            <a:ext cx="21486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p:txBody>
      </p:sp>
      <p:sp>
        <p:nvSpPr>
          <p:cNvPr id="88" name="Google Shape;88;p17"/>
          <p:cNvSpPr txBox="1"/>
          <p:nvPr>
            <p:ph idx="4"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4">
  <p:cSld name="CUSTOM">
    <p:bg>
      <p:bgPr>
        <a:noFill/>
      </p:bgPr>
    </p:bg>
    <p:spTree>
      <p:nvGrpSpPr>
        <p:cNvPr id="89" name="Shape 89"/>
        <p:cNvGrpSpPr/>
        <p:nvPr/>
      </p:nvGrpSpPr>
      <p:grpSpPr>
        <a:xfrm>
          <a:off x="0" y="0"/>
          <a:ext cx="0" cy="0"/>
          <a:chOff x="0" y="0"/>
          <a:chExt cx="0" cy="0"/>
        </a:xfrm>
      </p:grpSpPr>
      <p:sp>
        <p:nvSpPr>
          <p:cNvPr id="90" name="Google Shape;90;p18"/>
          <p:cNvSpPr txBox="1"/>
          <p:nvPr>
            <p:ph idx="1" type="subTitle"/>
          </p:nvPr>
        </p:nvSpPr>
        <p:spPr>
          <a:xfrm>
            <a:off x="3978050" y="2438625"/>
            <a:ext cx="3097800" cy="577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CUSTOM_1">
    <p:bg>
      <p:bgPr>
        <a:noFill/>
      </p:bgPr>
    </p:bg>
    <p:spTree>
      <p:nvGrpSpPr>
        <p:cNvPr id="91" name="Shape 9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TITLE_1">
    <p:bg>
      <p:bgPr>
        <a:noFill/>
      </p:bgPr>
    </p:bg>
    <p:spTree>
      <p:nvGrpSpPr>
        <p:cNvPr id="11" name="Shape 11"/>
        <p:cNvGrpSpPr/>
        <p:nvPr/>
      </p:nvGrpSpPr>
      <p:grpSpPr>
        <a:xfrm>
          <a:off x="0" y="0"/>
          <a:ext cx="0" cy="0"/>
          <a:chOff x="0" y="0"/>
          <a:chExt cx="0" cy="0"/>
        </a:xfrm>
      </p:grpSpPr>
      <p:sp>
        <p:nvSpPr>
          <p:cNvPr id="12" name="Google Shape;12;p3"/>
          <p:cNvSpPr txBox="1"/>
          <p:nvPr>
            <p:ph type="ctrTitle"/>
          </p:nvPr>
        </p:nvSpPr>
        <p:spPr>
          <a:xfrm>
            <a:off x="2315388" y="2072050"/>
            <a:ext cx="2341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1800"/>
              <a:buNone/>
              <a:defRPr sz="1800">
                <a:solidFill>
                  <a:srgbClr val="466269"/>
                </a:solidFill>
              </a:defRPr>
            </a:lvl2pPr>
            <a:lvl3pPr lvl="2" rtl="0" algn="ctr">
              <a:spcBef>
                <a:spcPts val="0"/>
              </a:spcBef>
              <a:spcAft>
                <a:spcPts val="0"/>
              </a:spcAft>
              <a:buClr>
                <a:srgbClr val="466269"/>
              </a:buClr>
              <a:buSzPts val="1800"/>
              <a:buNone/>
              <a:defRPr sz="1800">
                <a:solidFill>
                  <a:srgbClr val="466269"/>
                </a:solidFill>
              </a:defRPr>
            </a:lvl3pPr>
            <a:lvl4pPr lvl="3" rtl="0" algn="ctr">
              <a:spcBef>
                <a:spcPts val="0"/>
              </a:spcBef>
              <a:spcAft>
                <a:spcPts val="0"/>
              </a:spcAft>
              <a:buClr>
                <a:srgbClr val="466269"/>
              </a:buClr>
              <a:buSzPts val="1800"/>
              <a:buNone/>
              <a:defRPr sz="1800">
                <a:solidFill>
                  <a:srgbClr val="466269"/>
                </a:solidFill>
              </a:defRPr>
            </a:lvl4pPr>
            <a:lvl5pPr lvl="4" rtl="0" algn="ctr">
              <a:spcBef>
                <a:spcPts val="0"/>
              </a:spcBef>
              <a:spcAft>
                <a:spcPts val="0"/>
              </a:spcAft>
              <a:buClr>
                <a:srgbClr val="466269"/>
              </a:buClr>
              <a:buSzPts val="1800"/>
              <a:buNone/>
              <a:defRPr sz="1800">
                <a:solidFill>
                  <a:srgbClr val="466269"/>
                </a:solidFill>
              </a:defRPr>
            </a:lvl5pPr>
            <a:lvl6pPr lvl="5" rtl="0" algn="ctr">
              <a:spcBef>
                <a:spcPts val="0"/>
              </a:spcBef>
              <a:spcAft>
                <a:spcPts val="0"/>
              </a:spcAft>
              <a:buClr>
                <a:srgbClr val="466269"/>
              </a:buClr>
              <a:buSzPts val="1800"/>
              <a:buNone/>
              <a:defRPr sz="1800">
                <a:solidFill>
                  <a:srgbClr val="466269"/>
                </a:solidFill>
              </a:defRPr>
            </a:lvl6pPr>
            <a:lvl7pPr lvl="6" rtl="0" algn="ctr">
              <a:spcBef>
                <a:spcPts val="0"/>
              </a:spcBef>
              <a:spcAft>
                <a:spcPts val="0"/>
              </a:spcAft>
              <a:buClr>
                <a:srgbClr val="466269"/>
              </a:buClr>
              <a:buSzPts val="1800"/>
              <a:buNone/>
              <a:defRPr sz="1800">
                <a:solidFill>
                  <a:srgbClr val="466269"/>
                </a:solidFill>
              </a:defRPr>
            </a:lvl7pPr>
            <a:lvl8pPr lvl="7" rtl="0" algn="ctr">
              <a:spcBef>
                <a:spcPts val="0"/>
              </a:spcBef>
              <a:spcAft>
                <a:spcPts val="0"/>
              </a:spcAft>
              <a:buClr>
                <a:srgbClr val="466269"/>
              </a:buClr>
              <a:buSzPts val="1800"/>
              <a:buNone/>
              <a:defRPr sz="1800">
                <a:solidFill>
                  <a:srgbClr val="466269"/>
                </a:solidFill>
              </a:defRPr>
            </a:lvl8pPr>
            <a:lvl9pPr lvl="8" rtl="0" algn="ctr">
              <a:spcBef>
                <a:spcPts val="0"/>
              </a:spcBef>
              <a:spcAft>
                <a:spcPts val="0"/>
              </a:spcAft>
              <a:buClr>
                <a:srgbClr val="466269"/>
              </a:buClr>
              <a:buSzPts val="1800"/>
              <a:buNone/>
              <a:defRPr sz="1800">
                <a:solidFill>
                  <a:srgbClr val="466269"/>
                </a:solidFill>
              </a:defRPr>
            </a:lvl9pPr>
          </a:lstStyle>
          <a:p/>
        </p:txBody>
      </p:sp>
      <p:sp>
        <p:nvSpPr>
          <p:cNvPr id="13" name="Google Shape;13;p3"/>
          <p:cNvSpPr txBox="1"/>
          <p:nvPr>
            <p:ph hasCustomPrompt="1" idx="2" type="title"/>
          </p:nvPr>
        </p:nvSpPr>
        <p:spPr>
          <a:xfrm>
            <a:off x="2924688" y="1590625"/>
            <a:ext cx="1123200" cy="577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Clr>
                <a:srgbClr val="466269"/>
              </a:buClr>
              <a:buSzPts val="3000"/>
              <a:buNone/>
              <a:defRPr sz="3000">
                <a:solidFill>
                  <a:srgbClr val="466269"/>
                </a:solidFill>
              </a:defRPr>
            </a:lvl1pPr>
            <a:lvl2pPr lvl="1"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p:nvPr>
            <p:ph idx="3" type="ctrTitle"/>
          </p:nvPr>
        </p:nvSpPr>
        <p:spPr>
          <a:xfrm>
            <a:off x="4486813" y="2072050"/>
            <a:ext cx="2341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1800"/>
              <a:buNone/>
              <a:defRPr sz="1800">
                <a:solidFill>
                  <a:srgbClr val="466269"/>
                </a:solidFill>
              </a:defRPr>
            </a:lvl2pPr>
            <a:lvl3pPr lvl="2" rtl="0" algn="ctr">
              <a:spcBef>
                <a:spcPts val="0"/>
              </a:spcBef>
              <a:spcAft>
                <a:spcPts val="0"/>
              </a:spcAft>
              <a:buClr>
                <a:srgbClr val="466269"/>
              </a:buClr>
              <a:buSzPts val="1800"/>
              <a:buNone/>
              <a:defRPr sz="1800">
                <a:solidFill>
                  <a:srgbClr val="466269"/>
                </a:solidFill>
              </a:defRPr>
            </a:lvl3pPr>
            <a:lvl4pPr lvl="3" rtl="0" algn="ctr">
              <a:spcBef>
                <a:spcPts val="0"/>
              </a:spcBef>
              <a:spcAft>
                <a:spcPts val="0"/>
              </a:spcAft>
              <a:buClr>
                <a:srgbClr val="466269"/>
              </a:buClr>
              <a:buSzPts val="1800"/>
              <a:buNone/>
              <a:defRPr sz="1800">
                <a:solidFill>
                  <a:srgbClr val="466269"/>
                </a:solidFill>
              </a:defRPr>
            </a:lvl4pPr>
            <a:lvl5pPr lvl="4" rtl="0" algn="ctr">
              <a:spcBef>
                <a:spcPts val="0"/>
              </a:spcBef>
              <a:spcAft>
                <a:spcPts val="0"/>
              </a:spcAft>
              <a:buClr>
                <a:srgbClr val="466269"/>
              </a:buClr>
              <a:buSzPts val="1800"/>
              <a:buNone/>
              <a:defRPr sz="1800">
                <a:solidFill>
                  <a:srgbClr val="466269"/>
                </a:solidFill>
              </a:defRPr>
            </a:lvl5pPr>
            <a:lvl6pPr lvl="5" rtl="0" algn="ctr">
              <a:spcBef>
                <a:spcPts val="0"/>
              </a:spcBef>
              <a:spcAft>
                <a:spcPts val="0"/>
              </a:spcAft>
              <a:buClr>
                <a:srgbClr val="466269"/>
              </a:buClr>
              <a:buSzPts val="1800"/>
              <a:buNone/>
              <a:defRPr sz="1800">
                <a:solidFill>
                  <a:srgbClr val="466269"/>
                </a:solidFill>
              </a:defRPr>
            </a:lvl6pPr>
            <a:lvl7pPr lvl="6" rtl="0" algn="ctr">
              <a:spcBef>
                <a:spcPts val="0"/>
              </a:spcBef>
              <a:spcAft>
                <a:spcPts val="0"/>
              </a:spcAft>
              <a:buClr>
                <a:srgbClr val="466269"/>
              </a:buClr>
              <a:buSzPts val="1800"/>
              <a:buNone/>
              <a:defRPr sz="1800">
                <a:solidFill>
                  <a:srgbClr val="466269"/>
                </a:solidFill>
              </a:defRPr>
            </a:lvl7pPr>
            <a:lvl8pPr lvl="7" rtl="0" algn="ctr">
              <a:spcBef>
                <a:spcPts val="0"/>
              </a:spcBef>
              <a:spcAft>
                <a:spcPts val="0"/>
              </a:spcAft>
              <a:buClr>
                <a:srgbClr val="466269"/>
              </a:buClr>
              <a:buSzPts val="1800"/>
              <a:buNone/>
              <a:defRPr sz="1800">
                <a:solidFill>
                  <a:srgbClr val="466269"/>
                </a:solidFill>
              </a:defRPr>
            </a:lvl8pPr>
            <a:lvl9pPr lvl="8" rtl="0" algn="ctr">
              <a:spcBef>
                <a:spcPts val="0"/>
              </a:spcBef>
              <a:spcAft>
                <a:spcPts val="0"/>
              </a:spcAft>
              <a:buClr>
                <a:srgbClr val="466269"/>
              </a:buClr>
              <a:buSzPts val="1800"/>
              <a:buNone/>
              <a:defRPr sz="1800">
                <a:solidFill>
                  <a:srgbClr val="466269"/>
                </a:solidFill>
              </a:defRPr>
            </a:lvl9pPr>
          </a:lstStyle>
          <a:p/>
        </p:txBody>
      </p:sp>
      <p:sp>
        <p:nvSpPr>
          <p:cNvPr id="15" name="Google Shape;15;p3"/>
          <p:cNvSpPr txBox="1"/>
          <p:nvPr>
            <p:ph hasCustomPrompt="1" idx="4" type="title"/>
          </p:nvPr>
        </p:nvSpPr>
        <p:spPr>
          <a:xfrm>
            <a:off x="5096113" y="1590625"/>
            <a:ext cx="1123200" cy="577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Clr>
                <a:srgbClr val="466269"/>
              </a:buClr>
              <a:buSzPts val="3000"/>
              <a:buNone/>
              <a:defRPr sz="3000">
                <a:solidFill>
                  <a:srgbClr val="466269"/>
                </a:solidFill>
              </a:defRPr>
            </a:lvl1pPr>
            <a:lvl2pPr lvl="1"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p:nvPr>
            <p:ph idx="5" type="ctrTitle"/>
          </p:nvPr>
        </p:nvSpPr>
        <p:spPr>
          <a:xfrm>
            <a:off x="2315388" y="2975075"/>
            <a:ext cx="2341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1800"/>
              <a:buNone/>
              <a:defRPr sz="1800">
                <a:solidFill>
                  <a:srgbClr val="466269"/>
                </a:solidFill>
              </a:defRPr>
            </a:lvl2pPr>
            <a:lvl3pPr lvl="2" rtl="0" algn="ctr">
              <a:spcBef>
                <a:spcPts val="0"/>
              </a:spcBef>
              <a:spcAft>
                <a:spcPts val="0"/>
              </a:spcAft>
              <a:buClr>
                <a:srgbClr val="466269"/>
              </a:buClr>
              <a:buSzPts val="1800"/>
              <a:buNone/>
              <a:defRPr sz="1800">
                <a:solidFill>
                  <a:srgbClr val="466269"/>
                </a:solidFill>
              </a:defRPr>
            </a:lvl3pPr>
            <a:lvl4pPr lvl="3" rtl="0" algn="ctr">
              <a:spcBef>
                <a:spcPts val="0"/>
              </a:spcBef>
              <a:spcAft>
                <a:spcPts val="0"/>
              </a:spcAft>
              <a:buClr>
                <a:srgbClr val="466269"/>
              </a:buClr>
              <a:buSzPts val="1800"/>
              <a:buNone/>
              <a:defRPr sz="1800">
                <a:solidFill>
                  <a:srgbClr val="466269"/>
                </a:solidFill>
              </a:defRPr>
            </a:lvl4pPr>
            <a:lvl5pPr lvl="4" rtl="0" algn="ctr">
              <a:spcBef>
                <a:spcPts val="0"/>
              </a:spcBef>
              <a:spcAft>
                <a:spcPts val="0"/>
              </a:spcAft>
              <a:buClr>
                <a:srgbClr val="466269"/>
              </a:buClr>
              <a:buSzPts val="1800"/>
              <a:buNone/>
              <a:defRPr sz="1800">
                <a:solidFill>
                  <a:srgbClr val="466269"/>
                </a:solidFill>
              </a:defRPr>
            </a:lvl5pPr>
            <a:lvl6pPr lvl="5" rtl="0" algn="ctr">
              <a:spcBef>
                <a:spcPts val="0"/>
              </a:spcBef>
              <a:spcAft>
                <a:spcPts val="0"/>
              </a:spcAft>
              <a:buClr>
                <a:srgbClr val="466269"/>
              </a:buClr>
              <a:buSzPts val="1800"/>
              <a:buNone/>
              <a:defRPr sz="1800">
                <a:solidFill>
                  <a:srgbClr val="466269"/>
                </a:solidFill>
              </a:defRPr>
            </a:lvl6pPr>
            <a:lvl7pPr lvl="6" rtl="0" algn="ctr">
              <a:spcBef>
                <a:spcPts val="0"/>
              </a:spcBef>
              <a:spcAft>
                <a:spcPts val="0"/>
              </a:spcAft>
              <a:buClr>
                <a:srgbClr val="466269"/>
              </a:buClr>
              <a:buSzPts val="1800"/>
              <a:buNone/>
              <a:defRPr sz="1800">
                <a:solidFill>
                  <a:srgbClr val="466269"/>
                </a:solidFill>
              </a:defRPr>
            </a:lvl7pPr>
            <a:lvl8pPr lvl="7" rtl="0" algn="ctr">
              <a:spcBef>
                <a:spcPts val="0"/>
              </a:spcBef>
              <a:spcAft>
                <a:spcPts val="0"/>
              </a:spcAft>
              <a:buClr>
                <a:srgbClr val="466269"/>
              </a:buClr>
              <a:buSzPts val="1800"/>
              <a:buNone/>
              <a:defRPr sz="1800">
                <a:solidFill>
                  <a:srgbClr val="466269"/>
                </a:solidFill>
              </a:defRPr>
            </a:lvl8pPr>
            <a:lvl9pPr lvl="8" rtl="0" algn="ctr">
              <a:spcBef>
                <a:spcPts val="0"/>
              </a:spcBef>
              <a:spcAft>
                <a:spcPts val="0"/>
              </a:spcAft>
              <a:buClr>
                <a:srgbClr val="466269"/>
              </a:buClr>
              <a:buSzPts val="1800"/>
              <a:buNone/>
              <a:defRPr sz="1800">
                <a:solidFill>
                  <a:srgbClr val="466269"/>
                </a:solidFill>
              </a:defRPr>
            </a:lvl9pPr>
          </a:lstStyle>
          <a:p/>
        </p:txBody>
      </p:sp>
      <p:sp>
        <p:nvSpPr>
          <p:cNvPr id="17" name="Google Shape;17;p3"/>
          <p:cNvSpPr txBox="1"/>
          <p:nvPr>
            <p:ph hasCustomPrompt="1" idx="6" type="title"/>
          </p:nvPr>
        </p:nvSpPr>
        <p:spPr>
          <a:xfrm>
            <a:off x="2924688" y="2493650"/>
            <a:ext cx="1123200" cy="577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Clr>
                <a:srgbClr val="466269"/>
              </a:buClr>
              <a:buSzPts val="3000"/>
              <a:buNone/>
              <a:defRPr sz="3000">
                <a:solidFill>
                  <a:srgbClr val="466269"/>
                </a:solidFill>
              </a:defRPr>
            </a:lvl1pPr>
            <a:lvl2pPr lvl="1"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p:nvPr>
            <p:ph idx="7" type="ctrTitle"/>
          </p:nvPr>
        </p:nvSpPr>
        <p:spPr>
          <a:xfrm>
            <a:off x="4486813" y="2975075"/>
            <a:ext cx="2341800" cy="577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1800"/>
              <a:buNone/>
              <a:defRPr sz="1800">
                <a:solidFill>
                  <a:srgbClr val="466269"/>
                </a:solidFill>
              </a:defRPr>
            </a:lvl2pPr>
            <a:lvl3pPr lvl="2" rtl="0" algn="ctr">
              <a:spcBef>
                <a:spcPts val="0"/>
              </a:spcBef>
              <a:spcAft>
                <a:spcPts val="0"/>
              </a:spcAft>
              <a:buClr>
                <a:srgbClr val="466269"/>
              </a:buClr>
              <a:buSzPts val="1800"/>
              <a:buNone/>
              <a:defRPr sz="1800">
                <a:solidFill>
                  <a:srgbClr val="466269"/>
                </a:solidFill>
              </a:defRPr>
            </a:lvl3pPr>
            <a:lvl4pPr lvl="3" rtl="0" algn="ctr">
              <a:spcBef>
                <a:spcPts val="0"/>
              </a:spcBef>
              <a:spcAft>
                <a:spcPts val="0"/>
              </a:spcAft>
              <a:buClr>
                <a:srgbClr val="466269"/>
              </a:buClr>
              <a:buSzPts val="1800"/>
              <a:buNone/>
              <a:defRPr sz="1800">
                <a:solidFill>
                  <a:srgbClr val="466269"/>
                </a:solidFill>
              </a:defRPr>
            </a:lvl4pPr>
            <a:lvl5pPr lvl="4" rtl="0" algn="ctr">
              <a:spcBef>
                <a:spcPts val="0"/>
              </a:spcBef>
              <a:spcAft>
                <a:spcPts val="0"/>
              </a:spcAft>
              <a:buClr>
                <a:srgbClr val="466269"/>
              </a:buClr>
              <a:buSzPts val="1800"/>
              <a:buNone/>
              <a:defRPr sz="1800">
                <a:solidFill>
                  <a:srgbClr val="466269"/>
                </a:solidFill>
              </a:defRPr>
            </a:lvl5pPr>
            <a:lvl6pPr lvl="5" rtl="0" algn="ctr">
              <a:spcBef>
                <a:spcPts val="0"/>
              </a:spcBef>
              <a:spcAft>
                <a:spcPts val="0"/>
              </a:spcAft>
              <a:buClr>
                <a:srgbClr val="466269"/>
              </a:buClr>
              <a:buSzPts val="1800"/>
              <a:buNone/>
              <a:defRPr sz="1800">
                <a:solidFill>
                  <a:srgbClr val="466269"/>
                </a:solidFill>
              </a:defRPr>
            </a:lvl6pPr>
            <a:lvl7pPr lvl="6" rtl="0" algn="ctr">
              <a:spcBef>
                <a:spcPts val="0"/>
              </a:spcBef>
              <a:spcAft>
                <a:spcPts val="0"/>
              </a:spcAft>
              <a:buClr>
                <a:srgbClr val="466269"/>
              </a:buClr>
              <a:buSzPts val="1800"/>
              <a:buNone/>
              <a:defRPr sz="1800">
                <a:solidFill>
                  <a:srgbClr val="466269"/>
                </a:solidFill>
              </a:defRPr>
            </a:lvl7pPr>
            <a:lvl8pPr lvl="7" rtl="0" algn="ctr">
              <a:spcBef>
                <a:spcPts val="0"/>
              </a:spcBef>
              <a:spcAft>
                <a:spcPts val="0"/>
              </a:spcAft>
              <a:buClr>
                <a:srgbClr val="466269"/>
              </a:buClr>
              <a:buSzPts val="1800"/>
              <a:buNone/>
              <a:defRPr sz="1800">
                <a:solidFill>
                  <a:srgbClr val="466269"/>
                </a:solidFill>
              </a:defRPr>
            </a:lvl8pPr>
            <a:lvl9pPr lvl="8" rtl="0" algn="ctr">
              <a:spcBef>
                <a:spcPts val="0"/>
              </a:spcBef>
              <a:spcAft>
                <a:spcPts val="0"/>
              </a:spcAft>
              <a:buClr>
                <a:srgbClr val="466269"/>
              </a:buClr>
              <a:buSzPts val="1800"/>
              <a:buNone/>
              <a:defRPr sz="1800">
                <a:solidFill>
                  <a:srgbClr val="466269"/>
                </a:solidFill>
              </a:defRPr>
            </a:lvl9pPr>
          </a:lstStyle>
          <a:p/>
        </p:txBody>
      </p:sp>
      <p:sp>
        <p:nvSpPr>
          <p:cNvPr id="19" name="Google Shape;19;p3"/>
          <p:cNvSpPr txBox="1"/>
          <p:nvPr>
            <p:ph hasCustomPrompt="1" idx="8" type="title"/>
          </p:nvPr>
        </p:nvSpPr>
        <p:spPr>
          <a:xfrm>
            <a:off x="5096113" y="2493650"/>
            <a:ext cx="1123200" cy="5778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Clr>
                <a:srgbClr val="466269"/>
              </a:buClr>
              <a:buSzPts val="3000"/>
              <a:buNone/>
              <a:defRPr sz="3000">
                <a:solidFill>
                  <a:srgbClr val="466269"/>
                </a:solidFill>
              </a:defRPr>
            </a:lvl1pPr>
            <a:lvl2pPr lvl="1"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extLst>
    <p:ext uri="{DCECCB84-F9BA-43D5-87BE-67443E8EF086}">
      <p15:sldGuideLst>
        <p15:guide id="1" orient="horz" pos="2009">
          <p15:clr>
            <a:srgbClr val="FA7B17"/>
          </p15:clr>
        </p15:guide>
        <p15:guide id="2" orient="horz" pos="16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p:cSld name="TITLE_1_1">
    <p:bg>
      <p:bgPr>
        <a:noFill/>
      </p:bgPr>
    </p:bg>
    <p:spTree>
      <p:nvGrpSpPr>
        <p:cNvPr id="20" name="Shape 20"/>
        <p:cNvGrpSpPr/>
        <p:nvPr/>
      </p:nvGrpSpPr>
      <p:grpSpPr>
        <a:xfrm>
          <a:off x="0" y="0"/>
          <a:ext cx="0" cy="0"/>
          <a:chOff x="0" y="0"/>
          <a:chExt cx="0" cy="0"/>
        </a:xfrm>
      </p:grpSpPr>
      <p:sp>
        <p:nvSpPr>
          <p:cNvPr id="21" name="Google Shape;21;p4"/>
          <p:cNvSpPr txBox="1"/>
          <p:nvPr>
            <p:ph idx="1" type="subTitle"/>
          </p:nvPr>
        </p:nvSpPr>
        <p:spPr>
          <a:xfrm flipH="1">
            <a:off x="2848475" y="2263275"/>
            <a:ext cx="3447000" cy="8604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None/>
              <a:defRPr sz="1400">
                <a:solidFill>
                  <a:srgbClr val="466269"/>
                </a:solidFill>
              </a:defRPr>
            </a:lvl1pPr>
            <a:lvl2pPr lvl="1">
              <a:lnSpc>
                <a:spcPct val="100000"/>
              </a:lnSpc>
              <a:spcBef>
                <a:spcPts val="1600"/>
              </a:spcBef>
              <a:spcAft>
                <a:spcPts val="0"/>
              </a:spcAft>
              <a:buNone/>
              <a:defRPr sz="1400">
                <a:solidFill>
                  <a:srgbClr val="466269"/>
                </a:solidFill>
              </a:defRPr>
            </a:lvl2pPr>
            <a:lvl3pPr lvl="2">
              <a:lnSpc>
                <a:spcPct val="100000"/>
              </a:lnSpc>
              <a:spcBef>
                <a:spcPts val="1600"/>
              </a:spcBef>
              <a:spcAft>
                <a:spcPts val="0"/>
              </a:spcAft>
              <a:buNone/>
              <a:defRPr sz="1400">
                <a:solidFill>
                  <a:srgbClr val="466269"/>
                </a:solidFill>
              </a:defRPr>
            </a:lvl3pPr>
            <a:lvl4pPr lvl="3">
              <a:lnSpc>
                <a:spcPct val="100000"/>
              </a:lnSpc>
              <a:spcBef>
                <a:spcPts val="1600"/>
              </a:spcBef>
              <a:spcAft>
                <a:spcPts val="0"/>
              </a:spcAft>
              <a:buNone/>
              <a:defRPr sz="1400">
                <a:solidFill>
                  <a:srgbClr val="466269"/>
                </a:solidFill>
              </a:defRPr>
            </a:lvl4pPr>
            <a:lvl5pPr lvl="4">
              <a:lnSpc>
                <a:spcPct val="100000"/>
              </a:lnSpc>
              <a:spcBef>
                <a:spcPts val="1600"/>
              </a:spcBef>
              <a:spcAft>
                <a:spcPts val="0"/>
              </a:spcAft>
              <a:buNone/>
              <a:defRPr sz="1400">
                <a:solidFill>
                  <a:srgbClr val="466269"/>
                </a:solidFill>
              </a:defRPr>
            </a:lvl5pPr>
            <a:lvl6pPr lvl="5">
              <a:lnSpc>
                <a:spcPct val="100000"/>
              </a:lnSpc>
              <a:spcBef>
                <a:spcPts val="1600"/>
              </a:spcBef>
              <a:spcAft>
                <a:spcPts val="0"/>
              </a:spcAft>
              <a:buNone/>
              <a:defRPr sz="1400">
                <a:solidFill>
                  <a:srgbClr val="466269"/>
                </a:solidFill>
              </a:defRPr>
            </a:lvl6pPr>
            <a:lvl7pPr lvl="6">
              <a:lnSpc>
                <a:spcPct val="100000"/>
              </a:lnSpc>
              <a:spcBef>
                <a:spcPts val="1600"/>
              </a:spcBef>
              <a:spcAft>
                <a:spcPts val="0"/>
              </a:spcAft>
              <a:buNone/>
              <a:defRPr sz="1400">
                <a:solidFill>
                  <a:srgbClr val="466269"/>
                </a:solidFill>
              </a:defRPr>
            </a:lvl7pPr>
            <a:lvl8pPr lvl="7">
              <a:lnSpc>
                <a:spcPct val="100000"/>
              </a:lnSpc>
              <a:spcBef>
                <a:spcPts val="1600"/>
              </a:spcBef>
              <a:spcAft>
                <a:spcPts val="0"/>
              </a:spcAft>
              <a:buNone/>
              <a:defRPr sz="1400">
                <a:solidFill>
                  <a:srgbClr val="466269"/>
                </a:solidFill>
              </a:defRPr>
            </a:lvl8pPr>
            <a:lvl9pPr lvl="8">
              <a:lnSpc>
                <a:spcPct val="100000"/>
              </a:lnSpc>
              <a:spcBef>
                <a:spcPts val="1600"/>
              </a:spcBef>
              <a:spcAft>
                <a:spcPts val="1600"/>
              </a:spcAft>
              <a:buNone/>
              <a:defRPr sz="1400">
                <a:solidFill>
                  <a:srgbClr val="466269"/>
                </a:solidFill>
              </a:defRPr>
            </a:lvl9pPr>
          </a:lstStyle>
          <a:p/>
        </p:txBody>
      </p:sp>
      <p:sp>
        <p:nvSpPr>
          <p:cNvPr id="22" name="Google Shape;22;p4"/>
          <p:cNvSpPr txBox="1"/>
          <p:nvPr>
            <p:ph type="ctrTitle"/>
          </p:nvPr>
        </p:nvSpPr>
        <p:spPr>
          <a:xfrm>
            <a:off x="1420950" y="1603325"/>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2600"/>
              <a:buNone/>
              <a:defRPr sz="2600">
                <a:solidFill>
                  <a:srgbClr val="466269"/>
                </a:solidFill>
              </a:defRPr>
            </a:lvl1pPr>
            <a:lvl2pPr lvl="1" rtl="0" algn="ctr">
              <a:spcBef>
                <a:spcPts val="0"/>
              </a:spcBef>
              <a:spcAft>
                <a:spcPts val="0"/>
              </a:spcAft>
              <a:buClr>
                <a:srgbClr val="466269"/>
              </a:buClr>
              <a:buSzPts val="2600"/>
              <a:buNone/>
              <a:defRPr sz="2600">
                <a:solidFill>
                  <a:srgbClr val="466269"/>
                </a:solidFill>
              </a:defRPr>
            </a:lvl2pPr>
            <a:lvl3pPr lvl="2" rtl="0" algn="ctr">
              <a:spcBef>
                <a:spcPts val="0"/>
              </a:spcBef>
              <a:spcAft>
                <a:spcPts val="0"/>
              </a:spcAft>
              <a:buClr>
                <a:srgbClr val="466269"/>
              </a:buClr>
              <a:buSzPts val="2600"/>
              <a:buNone/>
              <a:defRPr sz="2600">
                <a:solidFill>
                  <a:srgbClr val="466269"/>
                </a:solidFill>
              </a:defRPr>
            </a:lvl3pPr>
            <a:lvl4pPr lvl="3" rtl="0" algn="ctr">
              <a:spcBef>
                <a:spcPts val="0"/>
              </a:spcBef>
              <a:spcAft>
                <a:spcPts val="0"/>
              </a:spcAft>
              <a:buClr>
                <a:srgbClr val="466269"/>
              </a:buClr>
              <a:buSzPts val="2600"/>
              <a:buNone/>
              <a:defRPr sz="2600">
                <a:solidFill>
                  <a:srgbClr val="466269"/>
                </a:solidFill>
              </a:defRPr>
            </a:lvl4pPr>
            <a:lvl5pPr lvl="4" rtl="0" algn="ctr">
              <a:spcBef>
                <a:spcPts val="0"/>
              </a:spcBef>
              <a:spcAft>
                <a:spcPts val="0"/>
              </a:spcAft>
              <a:buClr>
                <a:srgbClr val="466269"/>
              </a:buClr>
              <a:buSzPts val="2600"/>
              <a:buNone/>
              <a:defRPr sz="2600">
                <a:solidFill>
                  <a:srgbClr val="466269"/>
                </a:solidFill>
              </a:defRPr>
            </a:lvl5pPr>
            <a:lvl6pPr lvl="5" rtl="0" algn="ctr">
              <a:spcBef>
                <a:spcPts val="0"/>
              </a:spcBef>
              <a:spcAft>
                <a:spcPts val="0"/>
              </a:spcAft>
              <a:buClr>
                <a:srgbClr val="466269"/>
              </a:buClr>
              <a:buSzPts val="2600"/>
              <a:buNone/>
              <a:defRPr sz="2600">
                <a:solidFill>
                  <a:srgbClr val="466269"/>
                </a:solidFill>
              </a:defRPr>
            </a:lvl6pPr>
            <a:lvl7pPr lvl="6" rtl="0" algn="ctr">
              <a:spcBef>
                <a:spcPts val="0"/>
              </a:spcBef>
              <a:spcAft>
                <a:spcPts val="0"/>
              </a:spcAft>
              <a:buClr>
                <a:srgbClr val="466269"/>
              </a:buClr>
              <a:buSzPts val="2600"/>
              <a:buNone/>
              <a:defRPr sz="2600">
                <a:solidFill>
                  <a:srgbClr val="466269"/>
                </a:solidFill>
              </a:defRPr>
            </a:lvl7pPr>
            <a:lvl8pPr lvl="7" rtl="0" algn="ctr">
              <a:spcBef>
                <a:spcPts val="0"/>
              </a:spcBef>
              <a:spcAft>
                <a:spcPts val="0"/>
              </a:spcAft>
              <a:buClr>
                <a:srgbClr val="466269"/>
              </a:buClr>
              <a:buSzPts val="2600"/>
              <a:buNone/>
              <a:defRPr sz="2600">
                <a:solidFill>
                  <a:srgbClr val="466269"/>
                </a:solidFill>
              </a:defRPr>
            </a:lvl8pPr>
            <a:lvl9pPr lvl="8" rtl="0" algn="ctr">
              <a:spcBef>
                <a:spcPts val="0"/>
              </a:spcBef>
              <a:spcAft>
                <a:spcPts val="0"/>
              </a:spcAft>
              <a:buClr>
                <a:srgbClr val="466269"/>
              </a:buClr>
              <a:buSzPts val="2600"/>
              <a:buNone/>
              <a:defRPr sz="2600">
                <a:solidFill>
                  <a:srgbClr val="466269"/>
                </a:solidFill>
              </a:defRPr>
            </a:lvl9pPr>
          </a:lstStyle>
          <a:p/>
        </p:txBody>
      </p:sp>
    </p:spTree>
  </p:cSld>
  <p:clrMapOvr>
    <a:masterClrMapping/>
  </p:clrMapOvr>
  <p:extLst>
    <p:ext uri="{DCECCB84-F9BA-43D5-87BE-67443E8EF086}">
      <p15:sldGuideLst>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_1">
    <p:bg>
      <p:bgPr>
        <a:noFill/>
      </p:bgPr>
    </p:bg>
    <p:spTree>
      <p:nvGrpSpPr>
        <p:cNvPr id="23" name="Shape 23"/>
        <p:cNvGrpSpPr/>
        <p:nvPr/>
      </p:nvGrpSpPr>
      <p:grpSpPr>
        <a:xfrm>
          <a:off x="0" y="0"/>
          <a:ext cx="0" cy="0"/>
          <a:chOff x="0" y="0"/>
          <a:chExt cx="0" cy="0"/>
        </a:xfrm>
      </p:grpSpPr>
      <p:sp>
        <p:nvSpPr>
          <p:cNvPr id="24" name="Google Shape;24;p5"/>
          <p:cNvSpPr txBox="1"/>
          <p:nvPr>
            <p:ph type="ctrTitle"/>
          </p:nvPr>
        </p:nvSpPr>
        <p:spPr>
          <a:xfrm>
            <a:off x="3541876" y="3069075"/>
            <a:ext cx="2875500" cy="577800"/>
          </a:xfrm>
          <a:prstGeom prst="rect">
            <a:avLst/>
          </a:prstGeom>
        </p:spPr>
        <p:txBody>
          <a:bodyPr anchorCtr="0" anchor="t" bIns="91425" lIns="91425" spcFirstLastPara="1" rIns="91425" wrap="square" tIns="91425">
            <a:noAutofit/>
          </a:bodyPr>
          <a:lstStyle>
            <a:lvl1pPr lvl="0" rtl="0" algn="r">
              <a:spcBef>
                <a:spcPts val="0"/>
              </a:spcBef>
              <a:spcAft>
                <a:spcPts val="0"/>
              </a:spcAft>
              <a:buClr>
                <a:srgbClr val="466269"/>
              </a:buClr>
              <a:buSzPts val="1400"/>
              <a:buNone/>
              <a:defRPr sz="1400">
                <a:solidFill>
                  <a:srgbClr val="466269"/>
                </a:solidFill>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25" name="Google Shape;25;p5"/>
          <p:cNvSpPr txBox="1"/>
          <p:nvPr>
            <p:ph idx="1" type="subTitle"/>
          </p:nvPr>
        </p:nvSpPr>
        <p:spPr>
          <a:xfrm>
            <a:off x="2515950" y="2698125"/>
            <a:ext cx="4112100" cy="577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None/>
              <a:defRPr sz="1400">
                <a:solidFill>
                  <a:srgbClr val="466269"/>
                </a:solidFill>
              </a:defRPr>
            </a:lvl1pPr>
            <a:lvl2pPr lvl="1" rtl="0" algn="ctr">
              <a:lnSpc>
                <a:spcPct val="100000"/>
              </a:lnSpc>
              <a:spcBef>
                <a:spcPts val="1600"/>
              </a:spcBef>
              <a:spcAft>
                <a:spcPts val="0"/>
              </a:spcAft>
              <a:buNone/>
              <a:defRPr sz="1400">
                <a:solidFill>
                  <a:srgbClr val="466269"/>
                </a:solidFill>
              </a:defRPr>
            </a:lvl2pPr>
            <a:lvl3pPr lvl="2" rtl="0" algn="ctr">
              <a:lnSpc>
                <a:spcPct val="100000"/>
              </a:lnSpc>
              <a:spcBef>
                <a:spcPts val="1600"/>
              </a:spcBef>
              <a:spcAft>
                <a:spcPts val="0"/>
              </a:spcAft>
              <a:buNone/>
              <a:defRPr sz="1400">
                <a:solidFill>
                  <a:srgbClr val="466269"/>
                </a:solidFill>
              </a:defRPr>
            </a:lvl3pPr>
            <a:lvl4pPr lvl="3" rtl="0" algn="ctr">
              <a:lnSpc>
                <a:spcPct val="100000"/>
              </a:lnSpc>
              <a:spcBef>
                <a:spcPts val="1600"/>
              </a:spcBef>
              <a:spcAft>
                <a:spcPts val="0"/>
              </a:spcAft>
              <a:buNone/>
              <a:defRPr sz="1400">
                <a:solidFill>
                  <a:srgbClr val="466269"/>
                </a:solidFill>
              </a:defRPr>
            </a:lvl4pPr>
            <a:lvl5pPr lvl="4" rtl="0" algn="ctr">
              <a:lnSpc>
                <a:spcPct val="100000"/>
              </a:lnSpc>
              <a:spcBef>
                <a:spcPts val="1600"/>
              </a:spcBef>
              <a:spcAft>
                <a:spcPts val="0"/>
              </a:spcAft>
              <a:buNone/>
              <a:defRPr sz="1400">
                <a:solidFill>
                  <a:srgbClr val="466269"/>
                </a:solidFill>
              </a:defRPr>
            </a:lvl5pPr>
            <a:lvl6pPr lvl="5" rtl="0" algn="ctr">
              <a:lnSpc>
                <a:spcPct val="100000"/>
              </a:lnSpc>
              <a:spcBef>
                <a:spcPts val="1600"/>
              </a:spcBef>
              <a:spcAft>
                <a:spcPts val="0"/>
              </a:spcAft>
              <a:buNone/>
              <a:defRPr sz="1400">
                <a:solidFill>
                  <a:srgbClr val="466269"/>
                </a:solidFill>
              </a:defRPr>
            </a:lvl6pPr>
            <a:lvl7pPr lvl="6" rtl="0" algn="ctr">
              <a:lnSpc>
                <a:spcPct val="100000"/>
              </a:lnSpc>
              <a:spcBef>
                <a:spcPts val="1600"/>
              </a:spcBef>
              <a:spcAft>
                <a:spcPts val="0"/>
              </a:spcAft>
              <a:buNone/>
              <a:defRPr sz="1400">
                <a:solidFill>
                  <a:srgbClr val="466269"/>
                </a:solidFill>
              </a:defRPr>
            </a:lvl7pPr>
            <a:lvl8pPr lvl="7" rtl="0" algn="ctr">
              <a:lnSpc>
                <a:spcPct val="100000"/>
              </a:lnSpc>
              <a:spcBef>
                <a:spcPts val="1600"/>
              </a:spcBef>
              <a:spcAft>
                <a:spcPts val="0"/>
              </a:spcAft>
              <a:buNone/>
              <a:defRPr sz="1400">
                <a:solidFill>
                  <a:srgbClr val="466269"/>
                </a:solidFill>
              </a:defRPr>
            </a:lvl8pPr>
            <a:lvl9pPr lvl="8" rtl="0" algn="ctr">
              <a:lnSpc>
                <a:spcPct val="100000"/>
              </a:lnSpc>
              <a:spcBef>
                <a:spcPts val="1600"/>
              </a:spcBef>
              <a:spcAft>
                <a:spcPts val="1600"/>
              </a:spcAft>
              <a:buNone/>
              <a:defRPr sz="1400">
                <a:solidFill>
                  <a:srgbClr val="466269"/>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UBTITLE ">
  <p:cSld name="TITLE_1_1_1_2">
    <p:bg>
      <p:bgPr>
        <a:noFill/>
      </p:bgPr>
    </p:bg>
    <p:spTree>
      <p:nvGrpSpPr>
        <p:cNvPr id="26" name="Shape 26"/>
        <p:cNvGrpSpPr/>
        <p:nvPr/>
      </p:nvGrpSpPr>
      <p:grpSpPr>
        <a:xfrm>
          <a:off x="0" y="0"/>
          <a:ext cx="0" cy="0"/>
          <a:chOff x="0" y="0"/>
          <a:chExt cx="0" cy="0"/>
        </a:xfrm>
      </p:grpSpPr>
      <p:sp>
        <p:nvSpPr>
          <p:cNvPr id="27" name="Google Shape;27;p6"/>
          <p:cNvSpPr txBox="1"/>
          <p:nvPr>
            <p:ph type="ctrTitle"/>
          </p:nvPr>
        </p:nvSpPr>
        <p:spPr>
          <a:xfrm>
            <a:off x="5516950" y="1882850"/>
            <a:ext cx="2660100" cy="5778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466269"/>
              </a:buClr>
              <a:buSzPts val="3000"/>
              <a:buNone/>
              <a:defRPr sz="3000">
                <a:solidFill>
                  <a:srgbClr val="466269"/>
                </a:solidFill>
              </a:defRPr>
            </a:lvl1pPr>
            <a:lvl2pPr lvl="1" rtl="0" algn="r">
              <a:spcBef>
                <a:spcPts val="0"/>
              </a:spcBef>
              <a:spcAft>
                <a:spcPts val="0"/>
              </a:spcAft>
              <a:buClr>
                <a:srgbClr val="466269"/>
              </a:buClr>
              <a:buSzPts val="2400"/>
              <a:buNone/>
              <a:defRPr sz="2400">
                <a:solidFill>
                  <a:srgbClr val="466269"/>
                </a:solidFill>
              </a:defRPr>
            </a:lvl2pPr>
            <a:lvl3pPr lvl="2" rtl="0" algn="r">
              <a:spcBef>
                <a:spcPts val="0"/>
              </a:spcBef>
              <a:spcAft>
                <a:spcPts val="0"/>
              </a:spcAft>
              <a:buClr>
                <a:srgbClr val="466269"/>
              </a:buClr>
              <a:buSzPts val="2400"/>
              <a:buNone/>
              <a:defRPr sz="2400">
                <a:solidFill>
                  <a:srgbClr val="466269"/>
                </a:solidFill>
              </a:defRPr>
            </a:lvl3pPr>
            <a:lvl4pPr lvl="3" rtl="0" algn="r">
              <a:spcBef>
                <a:spcPts val="0"/>
              </a:spcBef>
              <a:spcAft>
                <a:spcPts val="0"/>
              </a:spcAft>
              <a:buClr>
                <a:srgbClr val="466269"/>
              </a:buClr>
              <a:buSzPts val="2400"/>
              <a:buNone/>
              <a:defRPr sz="2400">
                <a:solidFill>
                  <a:srgbClr val="466269"/>
                </a:solidFill>
              </a:defRPr>
            </a:lvl4pPr>
            <a:lvl5pPr lvl="4" rtl="0" algn="r">
              <a:spcBef>
                <a:spcPts val="0"/>
              </a:spcBef>
              <a:spcAft>
                <a:spcPts val="0"/>
              </a:spcAft>
              <a:buClr>
                <a:srgbClr val="466269"/>
              </a:buClr>
              <a:buSzPts val="2400"/>
              <a:buNone/>
              <a:defRPr sz="2400">
                <a:solidFill>
                  <a:srgbClr val="466269"/>
                </a:solidFill>
              </a:defRPr>
            </a:lvl5pPr>
            <a:lvl6pPr lvl="5" rtl="0" algn="r">
              <a:spcBef>
                <a:spcPts val="0"/>
              </a:spcBef>
              <a:spcAft>
                <a:spcPts val="0"/>
              </a:spcAft>
              <a:buClr>
                <a:srgbClr val="466269"/>
              </a:buClr>
              <a:buSzPts val="2400"/>
              <a:buNone/>
              <a:defRPr sz="2400">
                <a:solidFill>
                  <a:srgbClr val="466269"/>
                </a:solidFill>
              </a:defRPr>
            </a:lvl6pPr>
            <a:lvl7pPr lvl="6" rtl="0" algn="r">
              <a:spcBef>
                <a:spcPts val="0"/>
              </a:spcBef>
              <a:spcAft>
                <a:spcPts val="0"/>
              </a:spcAft>
              <a:buClr>
                <a:srgbClr val="466269"/>
              </a:buClr>
              <a:buSzPts val="2400"/>
              <a:buNone/>
              <a:defRPr sz="2400">
                <a:solidFill>
                  <a:srgbClr val="466269"/>
                </a:solidFill>
              </a:defRPr>
            </a:lvl7pPr>
            <a:lvl8pPr lvl="7" rtl="0" algn="r">
              <a:spcBef>
                <a:spcPts val="0"/>
              </a:spcBef>
              <a:spcAft>
                <a:spcPts val="0"/>
              </a:spcAft>
              <a:buClr>
                <a:srgbClr val="466269"/>
              </a:buClr>
              <a:buSzPts val="2400"/>
              <a:buNone/>
              <a:defRPr sz="2400">
                <a:solidFill>
                  <a:srgbClr val="466269"/>
                </a:solidFill>
              </a:defRPr>
            </a:lvl8pPr>
            <a:lvl9pPr lvl="8" rtl="0" algn="r">
              <a:spcBef>
                <a:spcPts val="0"/>
              </a:spcBef>
              <a:spcAft>
                <a:spcPts val="0"/>
              </a:spcAft>
              <a:buClr>
                <a:srgbClr val="466269"/>
              </a:buClr>
              <a:buSzPts val="2400"/>
              <a:buNone/>
              <a:defRPr sz="2400">
                <a:solidFill>
                  <a:srgbClr val="466269"/>
                </a:solidFill>
              </a:defRPr>
            </a:lvl9pPr>
          </a:lstStyle>
          <a:p/>
        </p:txBody>
      </p:sp>
      <p:sp>
        <p:nvSpPr>
          <p:cNvPr id="28" name="Google Shape;28;p6"/>
          <p:cNvSpPr txBox="1"/>
          <p:nvPr>
            <p:ph idx="1" type="subTitle"/>
          </p:nvPr>
        </p:nvSpPr>
        <p:spPr>
          <a:xfrm>
            <a:off x="4313975" y="2539125"/>
            <a:ext cx="3862800" cy="20169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None/>
              <a:defRPr>
                <a:solidFill>
                  <a:srgbClr val="466269"/>
                </a:solidFill>
              </a:defRPr>
            </a:lvl1pPr>
            <a:lvl2pPr lvl="1" rtl="0" algn="r">
              <a:lnSpc>
                <a:spcPct val="100000"/>
              </a:lnSpc>
              <a:spcBef>
                <a:spcPts val="1600"/>
              </a:spcBef>
              <a:spcAft>
                <a:spcPts val="0"/>
              </a:spcAft>
              <a:buNone/>
              <a:defRPr>
                <a:solidFill>
                  <a:srgbClr val="466269"/>
                </a:solidFill>
              </a:defRPr>
            </a:lvl2pPr>
            <a:lvl3pPr lvl="2" rtl="0" algn="r">
              <a:lnSpc>
                <a:spcPct val="100000"/>
              </a:lnSpc>
              <a:spcBef>
                <a:spcPts val="1600"/>
              </a:spcBef>
              <a:spcAft>
                <a:spcPts val="0"/>
              </a:spcAft>
              <a:buNone/>
              <a:defRPr>
                <a:solidFill>
                  <a:srgbClr val="466269"/>
                </a:solidFill>
              </a:defRPr>
            </a:lvl3pPr>
            <a:lvl4pPr lvl="3" rtl="0" algn="r">
              <a:lnSpc>
                <a:spcPct val="100000"/>
              </a:lnSpc>
              <a:spcBef>
                <a:spcPts val="1600"/>
              </a:spcBef>
              <a:spcAft>
                <a:spcPts val="0"/>
              </a:spcAft>
              <a:buNone/>
              <a:defRPr>
                <a:solidFill>
                  <a:srgbClr val="466269"/>
                </a:solidFill>
              </a:defRPr>
            </a:lvl4pPr>
            <a:lvl5pPr lvl="4" rtl="0" algn="r">
              <a:lnSpc>
                <a:spcPct val="100000"/>
              </a:lnSpc>
              <a:spcBef>
                <a:spcPts val="1600"/>
              </a:spcBef>
              <a:spcAft>
                <a:spcPts val="0"/>
              </a:spcAft>
              <a:buNone/>
              <a:defRPr>
                <a:solidFill>
                  <a:srgbClr val="466269"/>
                </a:solidFill>
              </a:defRPr>
            </a:lvl5pPr>
            <a:lvl6pPr lvl="5" rtl="0" algn="r">
              <a:lnSpc>
                <a:spcPct val="100000"/>
              </a:lnSpc>
              <a:spcBef>
                <a:spcPts val="1600"/>
              </a:spcBef>
              <a:spcAft>
                <a:spcPts val="0"/>
              </a:spcAft>
              <a:buNone/>
              <a:defRPr>
                <a:solidFill>
                  <a:srgbClr val="466269"/>
                </a:solidFill>
              </a:defRPr>
            </a:lvl6pPr>
            <a:lvl7pPr lvl="6" rtl="0" algn="r">
              <a:lnSpc>
                <a:spcPct val="100000"/>
              </a:lnSpc>
              <a:spcBef>
                <a:spcPts val="1600"/>
              </a:spcBef>
              <a:spcAft>
                <a:spcPts val="0"/>
              </a:spcAft>
              <a:buNone/>
              <a:defRPr>
                <a:solidFill>
                  <a:srgbClr val="466269"/>
                </a:solidFill>
              </a:defRPr>
            </a:lvl7pPr>
            <a:lvl8pPr lvl="7" rtl="0" algn="r">
              <a:lnSpc>
                <a:spcPct val="100000"/>
              </a:lnSpc>
              <a:spcBef>
                <a:spcPts val="1600"/>
              </a:spcBef>
              <a:spcAft>
                <a:spcPts val="0"/>
              </a:spcAft>
              <a:buNone/>
              <a:defRPr>
                <a:solidFill>
                  <a:srgbClr val="466269"/>
                </a:solidFill>
              </a:defRPr>
            </a:lvl8pPr>
            <a:lvl9pPr lvl="8" rtl="0" algn="r">
              <a:lnSpc>
                <a:spcPct val="100000"/>
              </a:lnSpc>
              <a:spcBef>
                <a:spcPts val="1600"/>
              </a:spcBef>
              <a:spcAft>
                <a:spcPts val="1600"/>
              </a:spcAft>
              <a:buNone/>
              <a:defRPr>
                <a:solidFill>
                  <a:srgbClr val="466269"/>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p:cSld name="TITLE_1_1_1_2_1">
    <p:bg>
      <p:bgPr>
        <a:noFill/>
      </p:bgPr>
    </p:bg>
    <p:spTree>
      <p:nvGrpSpPr>
        <p:cNvPr id="29" name="Shape 29"/>
        <p:cNvGrpSpPr/>
        <p:nvPr/>
      </p:nvGrpSpPr>
      <p:grpSpPr>
        <a:xfrm>
          <a:off x="0" y="0"/>
          <a:ext cx="0" cy="0"/>
          <a:chOff x="0" y="0"/>
          <a:chExt cx="0" cy="0"/>
        </a:xfrm>
      </p:grpSpPr>
      <p:sp>
        <p:nvSpPr>
          <p:cNvPr id="30" name="Google Shape;30;p7"/>
          <p:cNvSpPr txBox="1"/>
          <p:nvPr>
            <p:ph type="ctrTitle"/>
          </p:nvPr>
        </p:nvSpPr>
        <p:spPr>
          <a:xfrm>
            <a:off x="4780212" y="1600200"/>
            <a:ext cx="3191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400"/>
              <a:buNone/>
              <a:defRPr sz="1400">
                <a:solidFill>
                  <a:srgbClr val="466269"/>
                </a:solidFill>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31" name="Google Shape;31;p7"/>
          <p:cNvSpPr txBox="1"/>
          <p:nvPr>
            <p:ph idx="1" type="subTitle"/>
          </p:nvPr>
        </p:nvSpPr>
        <p:spPr>
          <a:xfrm>
            <a:off x="4780212" y="2042500"/>
            <a:ext cx="3191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32" name="Google Shape;32;p7"/>
          <p:cNvSpPr txBox="1"/>
          <p:nvPr>
            <p:ph idx="2" type="ctrTitle"/>
          </p:nvPr>
        </p:nvSpPr>
        <p:spPr>
          <a:xfrm>
            <a:off x="4780212" y="3359578"/>
            <a:ext cx="3191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400"/>
              <a:buNone/>
              <a:defRPr sz="1400">
                <a:solidFill>
                  <a:srgbClr val="466269"/>
                </a:solidFill>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33" name="Google Shape;33;p7"/>
          <p:cNvSpPr txBox="1"/>
          <p:nvPr>
            <p:ph idx="3" type="subTitle"/>
          </p:nvPr>
        </p:nvSpPr>
        <p:spPr>
          <a:xfrm>
            <a:off x="4780212" y="3801878"/>
            <a:ext cx="3191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34" name="Google Shape;34;p7"/>
          <p:cNvSpPr txBox="1"/>
          <p:nvPr>
            <p:ph idx="4"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
        <p:nvSpPr>
          <p:cNvPr id="35" name="Google Shape;35;p7"/>
          <p:cNvSpPr txBox="1"/>
          <p:nvPr>
            <p:ph idx="5" type="ctrTitle"/>
          </p:nvPr>
        </p:nvSpPr>
        <p:spPr>
          <a:xfrm>
            <a:off x="1172100" y="1600200"/>
            <a:ext cx="3191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400"/>
              <a:buNone/>
              <a:defRPr sz="1400">
                <a:solidFill>
                  <a:srgbClr val="466269"/>
                </a:solidFill>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36" name="Google Shape;36;p7"/>
          <p:cNvSpPr txBox="1"/>
          <p:nvPr>
            <p:ph idx="6" type="subTitle"/>
          </p:nvPr>
        </p:nvSpPr>
        <p:spPr>
          <a:xfrm>
            <a:off x="1172149" y="2042500"/>
            <a:ext cx="3191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37" name="Google Shape;37;p7"/>
          <p:cNvSpPr txBox="1"/>
          <p:nvPr>
            <p:ph idx="7" type="ctrTitle"/>
          </p:nvPr>
        </p:nvSpPr>
        <p:spPr>
          <a:xfrm>
            <a:off x="1172100" y="3359578"/>
            <a:ext cx="31917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400"/>
              <a:buNone/>
              <a:defRPr sz="1400">
                <a:solidFill>
                  <a:srgbClr val="466269"/>
                </a:solidFill>
              </a:defRPr>
            </a:lvl1pPr>
            <a:lvl2pPr lvl="1" rtl="0" algn="ctr">
              <a:spcBef>
                <a:spcPts val="0"/>
              </a:spcBef>
              <a:spcAft>
                <a:spcPts val="0"/>
              </a:spcAft>
              <a:buClr>
                <a:srgbClr val="466269"/>
              </a:buClr>
              <a:buSzPts val="1400"/>
              <a:buNone/>
              <a:defRPr sz="1400">
                <a:solidFill>
                  <a:srgbClr val="466269"/>
                </a:solidFill>
              </a:defRPr>
            </a:lvl2pPr>
            <a:lvl3pPr lvl="2" rtl="0" algn="ctr">
              <a:spcBef>
                <a:spcPts val="0"/>
              </a:spcBef>
              <a:spcAft>
                <a:spcPts val="0"/>
              </a:spcAft>
              <a:buClr>
                <a:srgbClr val="466269"/>
              </a:buClr>
              <a:buSzPts val="1400"/>
              <a:buNone/>
              <a:defRPr sz="1400">
                <a:solidFill>
                  <a:srgbClr val="466269"/>
                </a:solidFill>
              </a:defRPr>
            </a:lvl3pPr>
            <a:lvl4pPr lvl="3" rtl="0" algn="ctr">
              <a:spcBef>
                <a:spcPts val="0"/>
              </a:spcBef>
              <a:spcAft>
                <a:spcPts val="0"/>
              </a:spcAft>
              <a:buClr>
                <a:srgbClr val="466269"/>
              </a:buClr>
              <a:buSzPts val="1400"/>
              <a:buNone/>
              <a:defRPr sz="1400">
                <a:solidFill>
                  <a:srgbClr val="466269"/>
                </a:solidFill>
              </a:defRPr>
            </a:lvl4pPr>
            <a:lvl5pPr lvl="4" rtl="0" algn="ctr">
              <a:spcBef>
                <a:spcPts val="0"/>
              </a:spcBef>
              <a:spcAft>
                <a:spcPts val="0"/>
              </a:spcAft>
              <a:buClr>
                <a:srgbClr val="466269"/>
              </a:buClr>
              <a:buSzPts val="1400"/>
              <a:buNone/>
              <a:defRPr sz="1400">
                <a:solidFill>
                  <a:srgbClr val="466269"/>
                </a:solidFill>
              </a:defRPr>
            </a:lvl5pPr>
            <a:lvl6pPr lvl="5" rtl="0" algn="ctr">
              <a:spcBef>
                <a:spcPts val="0"/>
              </a:spcBef>
              <a:spcAft>
                <a:spcPts val="0"/>
              </a:spcAft>
              <a:buClr>
                <a:srgbClr val="466269"/>
              </a:buClr>
              <a:buSzPts val="1400"/>
              <a:buNone/>
              <a:defRPr sz="1400">
                <a:solidFill>
                  <a:srgbClr val="466269"/>
                </a:solidFill>
              </a:defRPr>
            </a:lvl6pPr>
            <a:lvl7pPr lvl="6" rtl="0" algn="ctr">
              <a:spcBef>
                <a:spcPts val="0"/>
              </a:spcBef>
              <a:spcAft>
                <a:spcPts val="0"/>
              </a:spcAft>
              <a:buClr>
                <a:srgbClr val="466269"/>
              </a:buClr>
              <a:buSzPts val="1400"/>
              <a:buNone/>
              <a:defRPr sz="1400">
                <a:solidFill>
                  <a:srgbClr val="466269"/>
                </a:solidFill>
              </a:defRPr>
            </a:lvl7pPr>
            <a:lvl8pPr lvl="7" rtl="0" algn="ctr">
              <a:spcBef>
                <a:spcPts val="0"/>
              </a:spcBef>
              <a:spcAft>
                <a:spcPts val="0"/>
              </a:spcAft>
              <a:buClr>
                <a:srgbClr val="466269"/>
              </a:buClr>
              <a:buSzPts val="1400"/>
              <a:buNone/>
              <a:defRPr sz="1400">
                <a:solidFill>
                  <a:srgbClr val="466269"/>
                </a:solidFill>
              </a:defRPr>
            </a:lvl8pPr>
            <a:lvl9pPr lvl="8" rtl="0" algn="ctr">
              <a:spcBef>
                <a:spcPts val="0"/>
              </a:spcBef>
              <a:spcAft>
                <a:spcPts val="0"/>
              </a:spcAft>
              <a:buClr>
                <a:srgbClr val="466269"/>
              </a:buClr>
              <a:buSzPts val="1400"/>
              <a:buNone/>
              <a:defRPr sz="1400">
                <a:solidFill>
                  <a:srgbClr val="466269"/>
                </a:solidFill>
              </a:defRPr>
            </a:lvl9pPr>
          </a:lstStyle>
          <a:p/>
        </p:txBody>
      </p:sp>
      <p:sp>
        <p:nvSpPr>
          <p:cNvPr id="38" name="Google Shape;38;p7"/>
          <p:cNvSpPr txBox="1"/>
          <p:nvPr>
            <p:ph idx="8" type="subTitle"/>
          </p:nvPr>
        </p:nvSpPr>
        <p:spPr>
          <a:xfrm>
            <a:off x="1172149" y="3801878"/>
            <a:ext cx="31917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Tree>
  </p:cSld>
  <p:clrMapOvr>
    <a:masterClrMapping/>
  </p:clrMapOvr>
  <p:extLst>
    <p:ext uri="{DCECCB84-F9BA-43D5-87BE-67443E8EF086}">
      <p15:sldGuideLst>
        <p15:guide id="1" orient="horz" pos="34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LANK SLIDE">
  <p:cSld name="CUSTOM_2">
    <p:spTree>
      <p:nvGrpSpPr>
        <p:cNvPr id="39" name="Shape 39"/>
        <p:cNvGrpSpPr/>
        <p:nvPr/>
      </p:nvGrpSpPr>
      <p:grpSpPr>
        <a:xfrm>
          <a:off x="0" y="0"/>
          <a:ext cx="0" cy="0"/>
          <a:chOff x="0" y="0"/>
          <a:chExt cx="0" cy="0"/>
        </a:xfrm>
      </p:grpSpPr>
      <p:sp>
        <p:nvSpPr>
          <p:cNvPr id="40" name="Google Shape;40;p8"/>
          <p:cNvSpPr txBox="1"/>
          <p:nvPr>
            <p:ph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 TEXT ">
  <p:cSld name="TITLE_1_1_1_1_1_2">
    <p:bg>
      <p:bgPr>
        <a:noFill/>
      </p:bgPr>
    </p:bg>
    <p:spTree>
      <p:nvGrpSpPr>
        <p:cNvPr id="41" name="Shape 41"/>
        <p:cNvGrpSpPr/>
        <p:nvPr/>
      </p:nvGrpSpPr>
      <p:grpSpPr>
        <a:xfrm>
          <a:off x="0" y="0"/>
          <a:ext cx="0" cy="0"/>
          <a:chOff x="0" y="0"/>
          <a:chExt cx="0" cy="0"/>
        </a:xfrm>
      </p:grpSpPr>
      <p:sp>
        <p:nvSpPr>
          <p:cNvPr id="42" name="Google Shape;42;p9"/>
          <p:cNvSpPr txBox="1"/>
          <p:nvPr>
            <p:ph hasCustomPrompt="1" type="title"/>
          </p:nvPr>
        </p:nvSpPr>
        <p:spPr>
          <a:xfrm>
            <a:off x="2939475" y="2199650"/>
            <a:ext cx="3265200" cy="614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43" name="Google Shape;43;p9"/>
          <p:cNvSpPr txBox="1"/>
          <p:nvPr>
            <p:ph hasCustomPrompt="1" idx="2" type="title"/>
          </p:nvPr>
        </p:nvSpPr>
        <p:spPr>
          <a:xfrm>
            <a:off x="2939475" y="3194300"/>
            <a:ext cx="3265200" cy="614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44" name="Google Shape;44;p9"/>
          <p:cNvSpPr txBox="1"/>
          <p:nvPr>
            <p:ph hasCustomPrompt="1" idx="3" type="title"/>
          </p:nvPr>
        </p:nvSpPr>
        <p:spPr>
          <a:xfrm>
            <a:off x="2939475" y="1158875"/>
            <a:ext cx="3265200" cy="614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45" name="Google Shape;45;p9"/>
          <p:cNvSpPr txBox="1"/>
          <p:nvPr>
            <p:ph idx="1" type="subTitle"/>
          </p:nvPr>
        </p:nvSpPr>
        <p:spPr>
          <a:xfrm>
            <a:off x="2389050" y="1665438"/>
            <a:ext cx="4365900" cy="29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46" name="Google Shape;46;p9"/>
          <p:cNvSpPr txBox="1"/>
          <p:nvPr>
            <p:ph idx="4" type="subTitle"/>
          </p:nvPr>
        </p:nvSpPr>
        <p:spPr>
          <a:xfrm>
            <a:off x="2389050" y="2660038"/>
            <a:ext cx="4365900" cy="29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47" name="Google Shape;47;p9"/>
          <p:cNvSpPr txBox="1"/>
          <p:nvPr>
            <p:ph idx="5" type="subTitle"/>
          </p:nvPr>
        </p:nvSpPr>
        <p:spPr>
          <a:xfrm>
            <a:off x="2389050" y="3654638"/>
            <a:ext cx="4365900" cy="294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
  <p:cSld name="TITLE_1_1_1_2_1_1_1">
    <p:bg>
      <p:bgPr>
        <a:noFill/>
      </p:bgPr>
    </p:bg>
    <p:spTree>
      <p:nvGrpSpPr>
        <p:cNvPr id="48" name="Shape 48"/>
        <p:cNvGrpSpPr/>
        <p:nvPr/>
      </p:nvGrpSpPr>
      <p:grpSpPr>
        <a:xfrm>
          <a:off x="0" y="0"/>
          <a:ext cx="0" cy="0"/>
          <a:chOff x="0" y="0"/>
          <a:chExt cx="0" cy="0"/>
        </a:xfrm>
      </p:grpSpPr>
      <p:sp>
        <p:nvSpPr>
          <p:cNvPr id="49" name="Google Shape;49;p10"/>
          <p:cNvSpPr txBox="1"/>
          <p:nvPr>
            <p:ph type="ctrTitle"/>
          </p:nvPr>
        </p:nvSpPr>
        <p:spPr>
          <a:xfrm>
            <a:off x="1041275" y="2841338"/>
            <a:ext cx="24456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50" name="Google Shape;50;p10"/>
          <p:cNvSpPr txBox="1"/>
          <p:nvPr>
            <p:ph idx="1" type="subTitle"/>
          </p:nvPr>
        </p:nvSpPr>
        <p:spPr>
          <a:xfrm>
            <a:off x="1284275" y="3262563"/>
            <a:ext cx="1959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51" name="Google Shape;51;p10"/>
          <p:cNvSpPr txBox="1"/>
          <p:nvPr>
            <p:ph idx="2" type="ctrTitle"/>
          </p:nvPr>
        </p:nvSpPr>
        <p:spPr>
          <a:xfrm>
            <a:off x="3247389" y="2841338"/>
            <a:ext cx="2626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52" name="Google Shape;52;p10"/>
          <p:cNvSpPr txBox="1"/>
          <p:nvPr>
            <p:ph idx="3" type="subTitle"/>
          </p:nvPr>
        </p:nvSpPr>
        <p:spPr>
          <a:xfrm>
            <a:off x="3580989" y="3262563"/>
            <a:ext cx="1959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53" name="Google Shape;53;p10"/>
          <p:cNvSpPr txBox="1"/>
          <p:nvPr>
            <p:ph idx="4" type="ctrTitle"/>
          </p:nvPr>
        </p:nvSpPr>
        <p:spPr>
          <a:xfrm>
            <a:off x="5521877" y="2841338"/>
            <a:ext cx="2626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66269"/>
              </a:buClr>
              <a:buSzPts val="2400"/>
              <a:buNone/>
              <a:defRPr sz="2400">
                <a:solidFill>
                  <a:srgbClr val="466269"/>
                </a:solidFill>
              </a:defRPr>
            </a:lvl2pPr>
            <a:lvl3pPr lvl="2" rtl="0" algn="ctr">
              <a:spcBef>
                <a:spcPts val="0"/>
              </a:spcBef>
              <a:spcAft>
                <a:spcPts val="0"/>
              </a:spcAft>
              <a:buClr>
                <a:srgbClr val="466269"/>
              </a:buClr>
              <a:buSzPts val="2400"/>
              <a:buNone/>
              <a:defRPr sz="2400">
                <a:solidFill>
                  <a:srgbClr val="466269"/>
                </a:solidFill>
              </a:defRPr>
            </a:lvl3pPr>
            <a:lvl4pPr lvl="3" rtl="0" algn="ctr">
              <a:spcBef>
                <a:spcPts val="0"/>
              </a:spcBef>
              <a:spcAft>
                <a:spcPts val="0"/>
              </a:spcAft>
              <a:buClr>
                <a:srgbClr val="466269"/>
              </a:buClr>
              <a:buSzPts val="2400"/>
              <a:buNone/>
              <a:defRPr sz="2400">
                <a:solidFill>
                  <a:srgbClr val="466269"/>
                </a:solidFill>
              </a:defRPr>
            </a:lvl4pPr>
            <a:lvl5pPr lvl="4" rtl="0" algn="ctr">
              <a:spcBef>
                <a:spcPts val="0"/>
              </a:spcBef>
              <a:spcAft>
                <a:spcPts val="0"/>
              </a:spcAft>
              <a:buClr>
                <a:srgbClr val="466269"/>
              </a:buClr>
              <a:buSzPts val="2400"/>
              <a:buNone/>
              <a:defRPr sz="2400">
                <a:solidFill>
                  <a:srgbClr val="466269"/>
                </a:solidFill>
              </a:defRPr>
            </a:lvl5pPr>
            <a:lvl6pPr lvl="5" rtl="0" algn="ctr">
              <a:spcBef>
                <a:spcPts val="0"/>
              </a:spcBef>
              <a:spcAft>
                <a:spcPts val="0"/>
              </a:spcAft>
              <a:buClr>
                <a:srgbClr val="466269"/>
              </a:buClr>
              <a:buSzPts val="2400"/>
              <a:buNone/>
              <a:defRPr sz="2400">
                <a:solidFill>
                  <a:srgbClr val="466269"/>
                </a:solidFill>
              </a:defRPr>
            </a:lvl6pPr>
            <a:lvl7pPr lvl="6" rtl="0" algn="ctr">
              <a:spcBef>
                <a:spcPts val="0"/>
              </a:spcBef>
              <a:spcAft>
                <a:spcPts val="0"/>
              </a:spcAft>
              <a:buClr>
                <a:srgbClr val="466269"/>
              </a:buClr>
              <a:buSzPts val="2400"/>
              <a:buNone/>
              <a:defRPr sz="2400">
                <a:solidFill>
                  <a:srgbClr val="466269"/>
                </a:solidFill>
              </a:defRPr>
            </a:lvl7pPr>
            <a:lvl8pPr lvl="7" rtl="0" algn="ctr">
              <a:spcBef>
                <a:spcPts val="0"/>
              </a:spcBef>
              <a:spcAft>
                <a:spcPts val="0"/>
              </a:spcAft>
              <a:buClr>
                <a:srgbClr val="466269"/>
              </a:buClr>
              <a:buSzPts val="2400"/>
              <a:buNone/>
              <a:defRPr sz="2400">
                <a:solidFill>
                  <a:srgbClr val="466269"/>
                </a:solidFill>
              </a:defRPr>
            </a:lvl8pPr>
            <a:lvl9pPr lvl="8" rtl="0" algn="ctr">
              <a:spcBef>
                <a:spcPts val="0"/>
              </a:spcBef>
              <a:spcAft>
                <a:spcPts val="0"/>
              </a:spcAft>
              <a:buClr>
                <a:srgbClr val="466269"/>
              </a:buClr>
              <a:buSzPts val="2400"/>
              <a:buNone/>
              <a:defRPr sz="2400">
                <a:solidFill>
                  <a:srgbClr val="466269"/>
                </a:solidFill>
              </a:defRPr>
            </a:lvl9pPr>
          </a:lstStyle>
          <a:p/>
        </p:txBody>
      </p:sp>
      <p:sp>
        <p:nvSpPr>
          <p:cNvPr id="54" name="Google Shape;54;p10"/>
          <p:cNvSpPr txBox="1"/>
          <p:nvPr>
            <p:ph idx="5" type="subTitle"/>
          </p:nvPr>
        </p:nvSpPr>
        <p:spPr>
          <a:xfrm>
            <a:off x="5855477" y="3262563"/>
            <a:ext cx="1959600" cy="577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None/>
              <a:defRPr>
                <a:solidFill>
                  <a:srgbClr val="466269"/>
                </a:solidFill>
              </a:defRPr>
            </a:lvl1pPr>
            <a:lvl2pPr lvl="1" rtl="0" algn="ctr">
              <a:lnSpc>
                <a:spcPct val="100000"/>
              </a:lnSpc>
              <a:spcBef>
                <a:spcPts val="1600"/>
              </a:spcBef>
              <a:spcAft>
                <a:spcPts val="0"/>
              </a:spcAft>
              <a:buNone/>
              <a:defRPr>
                <a:solidFill>
                  <a:srgbClr val="466269"/>
                </a:solidFill>
              </a:defRPr>
            </a:lvl2pPr>
            <a:lvl3pPr lvl="2" rtl="0" algn="ctr">
              <a:lnSpc>
                <a:spcPct val="100000"/>
              </a:lnSpc>
              <a:spcBef>
                <a:spcPts val="1600"/>
              </a:spcBef>
              <a:spcAft>
                <a:spcPts val="0"/>
              </a:spcAft>
              <a:buNone/>
              <a:defRPr>
                <a:solidFill>
                  <a:srgbClr val="466269"/>
                </a:solidFill>
              </a:defRPr>
            </a:lvl3pPr>
            <a:lvl4pPr lvl="3" rtl="0" algn="ctr">
              <a:lnSpc>
                <a:spcPct val="100000"/>
              </a:lnSpc>
              <a:spcBef>
                <a:spcPts val="1600"/>
              </a:spcBef>
              <a:spcAft>
                <a:spcPts val="0"/>
              </a:spcAft>
              <a:buNone/>
              <a:defRPr>
                <a:solidFill>
                  <a:srgbClr val="466269"/>
                </a:solidFill>
              </a:defRPr>
            </a:lvl4pPr>
            <a:lvl5pPr lvl="4" rtl="0" algn="ctr">
              <a:lnSpc>
                <a:spcPct val="100000"/>
              </a:lnSpc>
              <a:spcBef>
                <a:spcPts val="1600"/>
              </a:spcBef>
              <a:spcAft>
                <a:spcPts val="0"/>
              </a:spcAft>
              <a:buNone/>
              <a:defRPr>
                <a:solidFill>
                  <a:srgbClr val="466269"/>
                </a:solidFill>
              </a:defRPr>
            </a:lvl5pPr>
            <a:lvl6pPr lvl="5" rtl="0" algn="ctr">
              <a:lnSpc>
                <a:spcPct val="100000"/>
              </a:lnSpc>
              <a:spcBef>
                <a:spcPts val="1600"/>
              </a:spcBef>
              <a:spcAft>
                <a:spcPts val="0"/>
              </a:spcAft>
              <a:buNone/>
              <a:defRPr>
                <a:solidFill>
                  <a:srgbClr val="466269"/>
                </a:solidFill>
              </a:defRPr>
            </a:lvl6pPr>
            <a:lvl7pPr lvl="6" rtl="0" algn="ctr">
              <a:lnSpc>
                <a:spcPct val="100000"/>
              </a:lnSpc>
              <a:spcBef>
                <a:spcPts val="1600"/>
              </a:spcBef>
              <a:spcAft>
                <a:spcPts val="0"/>
              </a:spcAft>
              <a:buNone/>
              <a:defRPr>
                <a:solidFill>
                  <a:srgbClr val="466269"/>
                </a:solidFill>
              </a:defRPr>
            </a:lvl7pPr>
            <a:lvl8pPr lvl="7" rtl="0" algn="ctr">
              <a:lnSpc>
                <a:spcPct val="100000"/>
              </a:lnSpc>
              <a:spcBef>
                <a:spcPts val="1600"/>
              </a:spcBef>
              <a:spcAft>
                <a:spcPts val="0"/>
              </a:spcAft>
              <a:buNone/>
              <a:defRPr>
                <a:solidFill>
                  <a:srgbClr val="466269"/>
                </a:solidFill>
              </a:defRPr>
            </a:lvl8pPr>
            <a:lvl9pPr lvl="8" rtl="0" algn="ctr">
              <a:lnSpc>
                <a:spcPct val="100000"/>
              </a:lnSpc>
              <a:spcBef>
                <a:spcPts val="1600"/>
              </a:spcBef>
              <a:spcAft>
                <a:spcPts val="1600"/>
              </a:spcAft>
              <a:buNone/>
              <a:defRPr>
                <a:solidFill>
                  <a:srgbClr val="466269"/>
                </a:solidFill>
              </a:defRPr>
            </a:lvl9pPr>
          </a:lstStyle>
          <a:p/>
        </p:txBody>
      </p:sp>
      <p:sp>
        <p:nvSpPr>
          <p:cNvPr id="55" name="Google Shape;55;p10"/>
          <p:cNvSpPr txBox="1"/>
          <p:nvPr>
            <p:ph idx="6" type="ctrTitle"/>
          </p:nvPr>
        </p:nvSpPr>
        <p:spPr>
          <a:xfrm>
            <a:off x="1420950" y="339400"/>
            <a:ext cx="63021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466269"/>
              </a:buClr>
              <a:buSzPts val="1800"/>
              <a:buNone/>
              <a:defRPr sz="1800">
                <a:solidFill>
                  <a:srgbClr val="466269"/>
                </a:solidFill>
              </a:defRPr>
            </a:lvl1pPr>
            <a:lvl2pPr lvl="1" rtl="0" algn="ctr">
              <a:spcBef>
                <a:spcPts val="0"/>
              </a:spcBef>
              <a:spcAft>
                <a:spcPts val="0"/>
              </a:spcAft>
              <a:buClr>
                <a:srgbClr val="434343"/>
              </a:buClr>
              <a:buSzPts val="1800"/>
              <a:buNone/>
              <a:defRPr sz="1800">
                <a:solidFill>
                  <a:srgbClr val="434343"/>
                </a:solidFill>
              </a:defRPr>
            </a:lvl2pPr>
            <a:lvl3pPr lvl="2" rtl="0" algn="ctr">
              <a:spcBef>
                <a:spcPts val="0"/>
              </a:spcBef>
              <a:spcAft>
                <a:spcPts val="0"/>
              </a:spcAft>
              <a:buClr>
                <a:srgbClr val="434343"/>
              </a:buClr>
              <a:buSzPts val="1800"/>
              <a:buNone/>
              <a:defRPr sz="1800">
                <a:solidFill>
                  <a:srgbClr val="434343"/>
                </a:solidFill>
              </a:defRPr>
            </a:lvl3pPr>
            <a:lvl4pPr lvl="3" rtl="0" algn="ctr">
              <a:spcBef>
                <a:spcPts val="0"/>
              </a:spcBef>
              <a:spcAft>
                <a:spcPts val="0"/>
              </a:spcAft>
              <a:buClr>
                <a:srgbClr val="434343"/>
              </a:buClr>
              <a:buSzPts val="1800"/>
              <a:buNone/>
              <a:defRPr sz="1800">
                <a:solidFill>
                  <a:srgbClr val="434343"/>
                </a:solidFill>
              </a:defRPr>
            </a:lvl4pPr>
            <a:lvl5pPr lvl="4" rtl="0" algn="ctr">
              <a:spcBef>
                <a:spcPts val="0"/>
              </a:spcBef>
              <a:spcAft>
                <a:spcPts val="0"/>
              </a:spcAft>
              <a:buClr>
                <a:srgbClr val="434343"/>
              </a:buClr>
              <a:buSzPts val="1800"/>
              <a:buNone/>
              <a:defRPr sz="1800">
                <a:solidFill>
                  <a:srgbClr val="434343"/>
                </a:solidFill>
              </a:defRPr>
            </a:lvl5pPr>
            <a:lvl6pPr lvl="5" rtl="0" algn="ctr">
              <a:spcBef>
                <a:spcPts val="0"/>
              </a:spcBef>
              <a:spcAft>
                <a:spcPts val="0"/>
              </a:spcAft>
              <a:buClr>
                <a:srgbClr val="434343"/>
              </a:buClr>
              <a:buSzPts val="1800"/>
              <a:buNone/>
              <a:defRPr sz="1800">
                <a:solidFill>
                  <a:srgbClr val="434343"/>
                </a:solidFill>
              </a:defRPr>
            </a:lvl6pPr>
            <a:lvl7pPr lvl="6" rtl="0" algn="ctr">
              <a:spcBef>
                <a:spcPts val="0"/>
              </a:spcBef>
              <a:spcAft>
                <a:spcPts val="0"/>
              </a:spcAft>
              <a:buClr>
                <a:srgbClr val="434343"/>
              </a:buClr>
              <a:buSzPts val="1800"/>
              <a:buNone/>
              <a:defRPr sz="1800">
                <a:solidFill>
                  <a:srgbClr val="434343"/>
                </a:solidFill>
              </a:defRPr>
            </a:lvl7pPr>
            <a:lvl8pPr lvl="7" rtl="0" algn="ctr">
              <a:spcBef>
                <a:spcPts val="0"/>
              </a:spcBef>
              <a:spcAft>
                <a:spcPts val="0"/>
              </a:spcAft>
              <a:buClr>
                <a:srgbClr val="434343"/>
              </a:buClr>
              <a:buSzPts val="1800"/>
              <a:buNone/>
              <a:defRPr sz="1800">
                <a:solidFill>
                  <a:srgbClr val="434343"/>
                </a:solidFill>
              </a:defRPr>
            </a:lvl8pPr>
            <a:lvl9pPr lvl="8" rtl="0" algn="ctr">
              <a:spcBef>
                <a:spcPts val="0"/>
              </a:spcBef>
              <a:spcAft>
                <a:spcPts val="0"/>
              </a:spcAft>
              <a:buClr>
                <a:srgbClr val="434343"/>
              </a:buClr>
              <a:buSzPts val="1800"/>
              <a:buNone/>
              <a:defRPr sz="1800">
                <a:solidFill>
                  <a:srgbClr val="434343"/>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1pPr>
            <a:lvl2pPr lvl="1">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2pPr>
            <a:lvl3pPr lvl="2">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3pPr>
            <a:lvl4pPr lvl="3">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4pPr>
            <a:lvl5pPr lvl="4">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5pPr>
            <a:lvl6pPr lvl="5">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6pPr>
            <a:lvl7pPr lvl="6">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7pPr>
            <a:lvl8pPr lvl="7">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8pPr>
            <a:lvl9pPr lvl="8">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rgbClr val="466269"/>
              </a:buClr>
              <a:buSzPts val="1200"/>
              <a:buFont typeface="Abel"/>
              <a:buChar char="●"/>
              <a:defRPr sz="1200">
                <a:solidFill>
                  <a:srgbClr val="466269"/>
                </a:solidFill>
                <a:latin typeface="Abel"/>
                <a:ea typeface="Abel"/>
                <a:cs typeface="Abel"/>
                <a:sym typeface="Abel"/>
              </a:defRPr>
            </a:lvl1pPr>
            <a:lvl2pPr indent="-304800" lvl="1" marL="9144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2pPr>
            <a:lvl3pPr indent="-304800" lvl="2" marL="13716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3pPr>
            <a:lvl4pPr indent="-304800" lvl="3" marL="1828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4pPr>
            <a:lvl5pPr indent="-304800" lvl="4" marL="22860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5pPr>
            <a:lvl6pPr indent="-304800" lvl="5" marL="27432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6pPr>
            <a:lvl7pPr indent="-304800" lvl="6" marL="32004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7pPr>
            <a:lvl8pPr indent="-304800" lvl="7" marL="36576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8pPr>
            <a:lvl9pPr indent="-304800" lvl="8" marL="4114800">
              <a:lnSpc>
                <a:spcPct val="115000"/>
              </a:lnSpc>
              <a:spcBef>
                <a:spcPts val="1600"/>
              </a:spcBef>
              <a:spcAft>
                <a:spcPts val="1600"/>
              </a:spcAft>
              <a:buClr>
                <a:srgbClr val="466269"/>
              </a:buClr>
              <a:buSzPts val="1200"/>
              <a:buFont typeface="Abel"/>
              <a:buChar char="■"/>
              <a:defRPr sz="1200">
                <a:solidFill>
                  <a:srgbClr val="466269"/>
                </a:solidFill>
                <a:latin typeface="Abel"/>
                <a:ea typeface="Abel"/>
                <a:cs typeface="Abel"/>
                <a:sym typeface="Abe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comments" Target="../comments/commen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10.png"/><Relationship Id="rId13" Type="http://schemas.openxmlformats.org/officeDocument/2006/relationships/image" Target="../media/image28.png"/><Relationship Id="rId12"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4.xml"/><Relationship Id="rId4" Type="http://schemas.openxmlformats.org/officeDocument/2006/relationships/image" Target="../media/image6.png"/><Relationship Id="rId9" Type="http://schemas.openxmlformats.org/officeDocument/2006/relationships/image" Target="../media/image4.png"/><Relationship Id="rId14" Type="http://schemas.openxmlformats.org/officeDocument/2006/relationships/image" Target="../media/image27.png"/><Relationship Id="rId5" Type="http://schemas.openxmlformats.org/officeDocument/2006/relationships/image" Target="../media/image5.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32.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comments" Target="../comments/comment5.xml"/><Relationship Id="rId4" Type="http://schemas.openxmlformats.org/officeDocument/2006/relationships/hyperlink" Target="https://climatekids.nasa.gov/coral-bleaching/" TargetMode="External"/><Relationship Id="rId5"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46.png"/><Relationship Id="rId5" Type="http://schemas.openxmlformats.org/officeDocument/2006/relationships/image" Target="../media/image7.png"/><Relationship Id="rId6" Type="http://schemas.openxmlformats.org/officeDocument/2006/relationships/image" Target="../media/image24.png"/><Relationship Id="rId7" Type="http://schemas.openxmlformats.org/officeDocument/2006/relationships/image" Target="../media/image6.png"/><Relationship Id="rId8"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3.png"/><Relationship Id="rId5"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comments" Target="../comments/comment1.xml"/><Relationship Id="rId4" Type="http://schemas.openxmlformats.org/officeDocument/2006/relationships/hyperlink" Target="http://www.youtube.com/watch?v=6cP8ADcgN8U" TargetMode="External"/><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png"/><Relationship Id="rId8" Type="http://schemas.openxmlformats.org/officeDocument/2006/relationships/image" Target="../media/image4.png"/></Relationships>
</file>

<file path=ppt/slides/_rels/slide4.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45.png"/><Relationship Id="rId7" Type="http://schemas.openxmlformats.org/officeDocument/2006/relationships/image" Target="../media/image12.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comments" Target="../comments/comment2.xml"/><Relationship Id="rId4" Type="http://schemas.openxmlformats.org/officeDocument/2006/relationships/image" Target="../media/image1.png"/><Relationship Id="rId9"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45.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45.png"/><Relationship Id="rId7" Type="http://schemas.openxmlformats.org/officeDocument/2006/relationships/image" Target="../media/image12.png"/><Relationship Id="rId8"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45.png"/><Relationship Id="rId7" Type="http://schemas.openxmlformats.org/officeDocument/2006/relationships/image" Target="../media/image12.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5" name="Shape 95"/>
        <p:cNvGrpSpPr/>
        <p:nvPr/>
      </p:nvGrpSpPr>
      <p:grpSpPr>
        <a:xfrm>
          <a:off x="0" y="0"/>
          <a:ext cx="0" cy="0"/>
          <a:chOff x="0" y="0"/>
          <a:chExt cx="0" cy="0"/>
        </a:xfrm>
      </p:grpSpPr>
      <p:pic>
        <p:nvPicPr>
          <p:cNvPr id="96" name="Google Shape;96;p20"/>
          <p:cNvPicPr preferRelativeResize="0"/>
          <p:nvPr/>
        </p:nvPicPr>
        <p:blipFill rotWithShape="1">
          <a:blip r:embed="rId3">
            <a:alphaModFix/>
          </a:blip>
          <a:srcRect b="30206" l="8270" r="8270" t="0"/>
          <a:stretch/>
        </p:blipFill>
        <p:spPr>
          <a:xfrm rot="-2336284">
            <a:off x="-300521" y="191065"/>
            <a:ext cx="5433711" cy="3404817"/>
          </a:xfrm>
          <a:prstGeom prst="rect">
            <a:avLst/>
          </a:prstGeom>
          <a:noFill/>
          <a:ln>
            <a:noFill/>
          </a:ln>
        </p:spPr>
      </p:pic>
      <p:pic>
        <p:nvPicPr>
          <p:cNvPr id="97" name="Google Shape;97;p20"/>
          <p:cNvPicPr preferRelativeResize="0"/>
          <p:nvPr/>
        </p:nvPicPr>
        <p:blipFill rotWithShape="1">
          <a:blip r:embed="rId4">
            <a:alphaModFix/>
          </a:blip>
          <a:srcRect b="10402" l="0" r="11323" t="0"/>
          <a:stretch/>
        </p:blipFill>
        <p:spPr>
          <a:xfrm>
            <a:off x="4726153" y="1153561"/>
            <a:ext cx="4451775" cy="3996726"/>
          </a:xfrm>
          <a:prstGeom prst="rect">
            <a:avLst/>
          </a:prstGeom>
          <a:noFill/>
          <a:ln>
            <a:noFill/>
          </a:ln>
        </p:spPr>
      </p:pic>
      <p:sp>
        <p:nvSpPr>
          <p:cNvPr id="98" name="Google Shape;98;p20"/>
          <p:cNvSpPr txBox="1"/>
          <p:nvPr>
            <p:ph type="ctrTitle"/>
          </p:nvPr>
        </p:nvSpPr>
        <p:spPr>
          <a:xfrm>
            <a:off x="1266250" y="743600"/>
            <a:ext cx="2976300" cy="118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sz="5200"/>
              <a:t>OCEANS</a:t>
            </a:r>
            <a:endParaRPr sz="4000">
              <a:solidFill>
                <a:srgbClr val="466269"/>
              </a:solidFill>
              <a:latin typeface="Denk One"/>
              <a:ea typeface="Denk One"/>
              <a:cs typeface="Denk One"/>
              <a:sym typeface="Denk One"/>
            </a:endParaRPr>
          </a:p>
        </p:txBody>
      </p:sp>
      <p:sp>
        <p:nvSpPr>
          <p:cNvPr id="99" name="Google Shape;99;p20"/>
          <p:cNvSpPr txBox="1"/>
          <p:nvPr>
            <p:ph idx="1" type="subTitle"/>
          </p:nvPr>
        </p:nvSpPr>
        <p:spPr>
          <a:xfrm>
            <a:off x="456075" y="2007913"/>
            <a:ext cx="28104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s" sz="1800"/>
              <a:t>By: Jasmine Ali </a:t>
            </a:r>
            <a:endParaRPr sz="1800">
              <a:solidFill>
                <a:srgbClr val="466269"/>
              </a:solidFill>
            </a:endParaRPr>
          </a:p>
        </p:txBody>
      </p:sp>
      <p:pic>
        <p:nvPicPr>
          <p:cNvPr id="100" name="Google Shape;100;p20"/>
          <p:cNvPicPr preferRelativeResize="0"/>
          <p:nvPr/>
        </p:nvPicPr>
        <p:blipFill>
          <a:blip r:embed="rId5">
            <a:alphaModFix/>
          </a:blip>
          <a:stretch>
            <a:fillRect/>
          </a:stretch>
        </p:blipFill>
        <p:spPr>
          <a:xfrm rot="5400000">
            <a:off x="970117" y="3683475"/>
            <a:ext cx="590575" cy="1311700"/>
          </a:xfrm>
          <a:prstGeom prst="rect">
            <a:avLst/>
          </a:prstGeom>
          <a:noFill/>
          <a:ln>
            <a:noFill/>
          </a:ln>
        </p:spPr>
      </p:pic>
      <p:pic>
        <p:nvPicPr>
          <p:cNvPr id="101" name="Google Shape;101;p20"/>
          <p:cNvPicPr preferRelativeResize="0"/>
          <p:nvPr/>
        </p:nvPicPr>
        <p:blipFill>
          <a:blip r:embed="rId6">
            <a:alphaModFix/>
          </a:blip>
          <a:stretch>
            <a:fillRect/>
          </a:stretch>
        </p:blipFill>
        <p:spPr>
          <a:xfrm>
            <a:off x="3539274" y="4291775"/>
            <a:ext cx="437100" cy="255300"/>
          </a:xfrm>
          <a:prstGeom prst="rect">
            <a:avLst/>
          </a:prstGeom>
          <a:noFill/>
          <a:ln>
            <a:noFill/>
          </a:ln>
        </p:spPr>
      </p:pic>
      <p:pic>
        <p:nvPicPr>
          <p:cNvPr id="102" name="Google Shape;102;p20"/>
          <p:cNvPicPr preferRelativeResize="0"/>
          <p:nvPr/>
        </p:nvPicPr>
        <p:blipFill rotWithShape="1">
          <a:blip r:embed="rId7">
            <a:alphaModFix/>
          </a:blip>
          <a:srcRect b="0" l="0" r="59483" t="29062"/>
          <a:stretch/>
        </p:blipFill>
        <p:spPr>
          <a:xfrm rot="-8100000">
            <a:off x="3493537" y="1865630"/>
            <a:ext cx="528576" cy="1072201"/>
          </a:xfrm>
          <a:prstGeom prst="rect">
            <a:avLst/>
          </a:prstGeom>
          <a:noFill/>
          <a:ln>
            <a:noFill/>
          </a:ln>
        </p:spPr>
      </p:pic>
      <p:pic>
        <p:nvPicPr>
          <p:cNvPr id="103" name="Google Shape;103;p20"/>
          <p:cNvPicPr preferRelativeResize="0"/>
          <p:nvPr/>
        </p:nvPicPr>
        <p:blipFill rotWithShape="1">
          <a:blip r:embed="rId7">
            <a:alphaModFix/>
          </a:blip>
          <a:srcRect b="0" l="0" r="59483" t="29062"/>
          <a:stretch/>
        </p:blipFill>
        <p:spPr>
          <a:xfrm rot="-5946971">
            <a:off x="684936" y="112405"/>
            <a:ext cx="528576" cy="1072200"/>
          </a:xfrm>
          <a:prstGeom prst="rect">
            <a:avLst/>
          </a:prstGeom>
          <a:noFill/>
          <a:ln>
            <a:noFill/>
          </a:ln>
        </p:spPr>
      </p:pic>
      <p:pic>
        <p:nvPicPr>
          <p:cNvPr id="104" name="Google Shape;104;p20"/>
          <p:cNvPicPr preferRelativeResize="0"/>
          <p:nvPr/>
        </p:nvPicPr>
        <p:blipFill rotWithShape="1">
          <a:blip r:embed="rId7">
            <a:alphaModFix/>
          </a:blip>
          <a:srcRect b="0" l="0" r="59483" t="29062"/>
          <a:stretch/>
        </p:blipFill>
        <p:spPr>
          <a:xfrm rot="6035288">
            <a:off x="7743112" y="259155"/>
            <a:ext cx="528575" cy="107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9"/>
          <p:cNvPicPr preferRelativeResize="0"/>
          <p:nvPr/>
        </p:nvPicPr>
        <p:blipFill>
          <a:blip r:embed="rId4">
            <a:alphaModFix/>
          </a:blip>
          <a:stretch>
            <a:fillRect/>
          </a:stretch>
        </p:blipFill>
        <p:spPr>
          <a:xfrm>
            <a:off x="1038225" y="666875"/>
            <a:ext cx="7067550" cy="4269975"/>
          </a:xfrm>
          <a:prstGeom prst="rect">
            <a:avLst/>
          </a:prstGeom>
          <a:noFill/>
          <a:ln>
            <a:noFill/>
          </a:ln>
        </p:spPr>
      </p:pic>
      <p:sp>
        <p:nvSpPr>
          <p:cNvPr id="207" name="Google Shape;207;p29"/>
          <p:cNvSpPr txBox="1"/>
          <p:nvPr>
            <p:ph idx="4294967295" type="ctrTitle"/>
          </p:nvPr>
        </p:nvSpPr>
        <p:spPr>
          <a:xfrm>
            <a:off x="3628800" y="89075"/>
            <a:ext cx="18864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FOOD WEB</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1" name="Shape 211"/>
        <p:cNvGrpSpPr/>
        <p:nvPr/>
      </p:nvGrpSpPr>
      <p:grpSpPr>
        <a:xfrm>
          <a:off x="0" y="0"/>
          <a:ext cx="0" cy="0"/>
          <a:chOff x="0" y="0"/>
          <a:chExt cx="0" cy="0"/>
        </a:xfrm>
      </p:grpSpPr>
      <p:pic>
        <p:nvPicPr>
          <p:cNvPr id="212" name="Google Shape;212;p30"/>
          <p:cNvPicPr preferRelativeResize="0"/>
          <p:nvPr/>
        </p:nvPicPr>
        <p:blipFill rotWithShape="1">
          <a:blip r:embed="rId4">
            <a:alphaModFix/>
          </a:blip>
          <a:srcRect b="-7182" l="-6523" r="-6534" t="-7182"/>
          <a:stretch/>
        </p:blipFill>
        <p:spPr>
          <a:xfrm flipH="1">
            <a:off x="7290203" y="2263272"/>
            <a:ext cx="1039222" cy="631826"/>
          </a:xfrm>
          <a:prstGeom prst="rect">
            <a:avLst/>
          </a:prstGeom>
          <a:noFill/>
          <a:ln>
            <a:noFill/>
          </a:ln>
        </p:spPr>
      </p:pic>
      <p:sp>
        <p:nvSpPr>
          <p:cNvPr id="213" name="Google Shape;213;p30"/>
          <p:cNvSpPr txBox="1"/>
          <p:nvPr>
            <p:ph idx="1" type="subTitle"/>
          </p:nvPr>
        </p:nvSpPr>
        <p:spPr>
          <a:xfrm flipH="1">
            <a:off x="953875" y="701113"/>
            <a:ext cx="2522100" cy="109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sz="1800"/>
              <a:t>Changes in ocean currents</a:t>
            </a:r>
            <a:endParaRPr sz="1800"/>
          </a:p>
          <a:p>
            <a:pPr indent="0" lvl="0" marL="360000" rtl="0" algn="ctr">
              <a:spcBef>
                <a:spcPts val="1600"/>
              </a:spcBef>
              <a:spcAft>
                <a:spcPts val="1600"/>
              </a:spcAft>
              <a:buNone/>
            </a:pPr>
            <a:r>
              <a:t/>
            </a:r>
            <a:endParaRPr>
              <a:solidFill>
                <a:srgbClr val="466269"/>
              </a:solidFill>
            </a:endParaRPr>
          </a:p>
        </p:txBody>
      </p:sp>
      <p:sp>
        <p:nvSpPr>
          <p:cNvPr id="214" name="Google Shape;214;p30"/>
          <p:cNvSpPr txBox="1"/>
          <p:nvPr>
            <p:ph type="ctrTitle"/>
          </p:nvPr>
        </p:nvSpPr>
        <p:spPr>
          <a:xfrm>
            <a:off x="1251900" y="227575"/>
            <a:ext cx="630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WHAT IS THE ISSUE?</a:t>
            </a:r>
            <a:endParaRPr>
              <a:solidFill>
                <a:srgbClr val="466269"/>
              </a:solidFill>
            </a:endParaRPr>
          </a:p>
        </p:txBody>
      </p:sp>
      <p:pic>
        <p:nvPicPr>
          <p:cNvPr id="215" name="Google Shape;215;p30"/>
          <p:cNvPicPr preferRelativeResize="0"/>
          <p:nvPr/>
        </p:nvPicPr>
        <p:blipFill rotWithShape="1">
          <a:blip r:embed="rId5">
            <a:alphaModFix/>
          </a:blip>
          <a:srcRect b="-16507" l="-9482" r="-9494" t="-16507"/>
          <a:stretch/>
        </p:blipFill>
        <p:spPr>
          <a:xfrm rot="-5400000">
            <a:off x="6862025" y="1991788"/>
            <a:ext cx="566825" cy="518625"/>
          </a:xfrm>
          <a:prstGeom prst="rect">
            <a:avLst/>
          </a:prstGeom>
          <a:noFill/>
          <a:ln>
            <a:noFill/>
          </a:ln>
        </p:spPr>
      </p:pic>
      <p:pic>
        <p:nvPicPr>
          <p:cNvPr id="216" name="Google Shape;216;p30"/>
          <p:cNvPicPr preferRelativeResize="0"/>
          <p:nvPr/>
        </p:nvPicPr>
        <p:blipFill rotWithShape="1">
          <a:blip r:embed="rId5">
            <a:alphaModFix/>
          </a:blip>
          <a:srcRect b="58236" l="16195" r="-9487" t="-16508"/>
          <a:stretch/>
        </p:blipFill>
        <p:spPr>
          <a:xfrm rot="-5400000">
            <a:off x="6907800" y="1984775"/>
            <a:ext cx="304575" cy="155674"/>
          </a:xfrm>
          <a:prstGeom prst="rect">
            <a:avLst/>
          </a:prstGeom>
          <a:noFill/>
          <a:ln>
            <a:noFill/>
          </a:ln>
        </p:spPr>
      </p:pic>
      <p:pic>
        <p:nvPicPr>
          <p:cNvPr id="217" name="Google Shape;217;p30"/>
          <p:cNvPicPr preferRelativeResize="0"/>
          <p:nvPr/>
        </p:nvPicPr>
        <p:blipFill rotWithShape="1">
          <a:blip r:embed="rId6">
            <a:alphaModFix/>
          </a:blip>
          <a:srcRect b="32717" l="-3466" r="0" t="-15946"/>
          <a:stretch/>
        </p:blipFill>
        <p:spPr>
          <a:xfrm>
            <a:off x="5473300" y="4642841"/>
            <a:ext cx="3268173" cy="500660"/>
          </a:xfrm>
          <a:prstGeom prst="rect">
            <a:avLst/>
          </a:prstGeom>
          <a:noFill/>
          <a:ln>
            <a:noFill/>
          </a:ln>
        </p:spPr>
      </p:pic>
      <p:pic>
        <p:nvPicPr>
          <p:cNvPr id="218" name="Google Shape;218;p30"/>
          <p:cNvPicPr preferRelativeResize="0"/>
          <p:nvPr/>
        </p:nvPicPr>
        <p:blipFill rotWithShape="1">
          <a:blip r:embed="rId7">
            <a:alphaModFix/>
          </a:blip>
          <a:srcRect b="0" l="0" r="0" t="0"/>
          <a:stretch/>
        </p:blipFill>
        <p:spPr>
          <a:xfrm>
            <a:off x="6758077" y="1321200"/>
            <a:ext cx="1947111" cy="3550443"/>
          </a:xfrm>
          <a:prstGeom prst="rect">
            <a:avLst/>
          </a:prstGeom>
          <a:noFill/>
          <a:ln>
            <a:noFill/>
          </a:ln>
        </p:spPr>
      </p:pic>
      <p:pic>
        <p:nvPicPr>
          <p:cNvPr id="219" name="Google Shape;219;p30"/>
          <p:cNvPicPr preferRelativeResize="0"/>
          <p:nvPr/>
        </p:nvPicPr>
        <p:blipFill rotWithShape="1">
          <a:blip r:embed="rId4">
            <a:alphaModFix/>
          </a:blip>
          <a:srcRect b="-7182" l="-6523" r="-6534" t="-7182"/>
          <a:stretch/>
        </p:blipFill>
        <p:spPr>
          <a:xfrm>
            <a:off x="821625" y="3645500"/>
            <a:ext cx="1636449" cy="994925"/>
          </a:xfrm>
          <a:prstGeom prst="rect">
            <a:avLst/>
          </a:prstGeom>
          <a:noFill/>
          <a:ln>
            <a:noFill/>
          </a:ln>
        </p:spPr>
      </p:pic>
      <p:pic>
        <p:nvPicPr>
          <p:cNvPr id="220" name="Google Shape;220;p30"/>
          <p:cNvPicPr preferRelativeResize="0"/>
          <p:nvPr/>
        </p:nvPicPr>
        <p:blipFill rotWithShape="1">
          <a:blip r:embed="rId5">
            <a:alphaModFix/>
          </a:blip>
          <a:srcRect b="58236" l="16195" r="-9487" t="-16508"/>
          <a:stretch/>
        </p:blipFill>
        <p:spPr>
          <a:xfrm flipH="1" rot="5400000">
            <a:off x="2604825" y="3513675"/>
            <a:ext cx="304575" cy="155674"/>
          </a:xfrm>
          <a:prstGeom prst="rect">
            <a:avLst/>
          </a:prstGeom>
          <a:noFill/>
          <a:ln>
            <a:noFill/>
          </a:ln>
        </p:spPr>
      </p:pic>
      <p:pic>
        <p:nvPicPr>
          <p:cNvPr id="221" name="Google Shape;221;p30"/>
          <p:cNvPicPr preferRelativeResize="0"/>
          <p:nvPr/>
        </p:nvPicPr>
        <p:blipFill rotWithShape="1">
          <a:blip r:embed="rId8">
            <a:alphaModFix/>
          </a:blip>
          <a:srcRect b="0" l="0" r="0" t="0"/>
          <a:stretch/>
        </p:blipFill>
        <p:spPr>
          <a:xfrm rot="10800000">
            <a:off x="738100" y="1086000"/>
            <a:ext cx="1304600" cy="1511475"/>
          </a:xfrm>
          <a:prstGeom prst="rect">
            <a:avLst/>
          </a:prstGeom>
          <a:noFill/>
          <a:ln>
            <a:noFill/>
          </a:ln>
        </p:spPr>
      </p:pic>
      <p:pic>
        <p:nvPicPr>
          <p:cNvPr id="222" name="Google Shape;222;p30"/>
          <p:cNvPicPr preferRelativeResize="0"/>
          <p:nvPr/>
        </p:nvPicPr>
        <p:blipFill rotWithShape="1">
          <a:blip r:embed="rId9">
            <a:alphaModFix/>
          </a:blip>
          <a:srcRect b="-11440" l="-8262" r="-8274" t="-11440"/>
          <a:stretch/>
        </p:blipFill>
        <p:spPr>
          <a:xfrm rot="10800000">
            <a:off x="6758075" y="396650"/>
            <a:ext cx="998850" cy="615175"/>
          </a:xfrm>
          <a:prstGeom prst="rect">
            <a:avLst/>
          </a:prstGeom>
          <a:noFill/>
          <a:ln>
            <a:noFill/>
          </a:ln>
        </p:spPr>
      </p:pic>
      <p:pic>
        <p:nvPicPr>
          <p:cNvPr id="223" name="Google Shape;223;p30"/>
          <p:cNvPicPr preferRelativeResize="0"/>
          <p:nvPr/>
        </p:nvPicPr>
        <p:blipFill rotWithShape="1">
          <a:blip r:embed="rId10">
            <a:alphaModFix/>
          </a:blip>
          <a:srcRect b="-12891" l="-9339" r="-9327" t="-12878"/>
          <a:stretch/>
        </p:blipFill>
        <p:spPr>
          <a:xfrm rot="10800000">
            <a:off x="6982251" y="1449725"/>
            <a:ext cx="663599" cy="665775"/>
          </a:xfrm>
          <a:prstGeom prst="rect">
            <a:avLst/>
          </a:prstGeom>
          <a:noFill/>
          <a:ln>
            <a:noFill/>
          </a:ln>
        </p:spPr>
      </p:pic>
      <p:pic>
        <p:nvPicPr>
          <p:cNvPr id="224" name="Google Shape;224;p30"/>
          <p:cNvPicPr preferRelativeResize="0"/>
          <p:nvPr/>
        </p:nvPicPr>
        <p:blipFill rotWithShape="1">
          <a:blip r:embed="rId8">
            <a:alphaModFix/>
          </a:blip>
          <a:srcRect b="0" l="0" r="59483" t="29062"/>
          <a:stretch/>
        </p:blipFill>
        <p:spPr>
          <a:xfrm rot="6035288">
            <a:off x="4267587" y="3772505"/>
            <a:ext cx="528575" cy="1072200"/>
          </a:xfrm>
          <a:prstGeom prst="rect">
            <a:avLst/>
          </a:prstGeom>
          <a:noFill/>
          <a:ln>
            <a:noFill/>
          </a:ln>
        </p:spPr>
      </p:pic>
      <p:sp>
        <p:nvSpPr>
          <p:cNvPr id="225" name="Google Shape;225;p30"/>
          <p:cNvSpPr txBox="1"/>
          <p:nvPr/>
        </p:nvSpPr>
        <p:spPr>
          <a:xfrm>
            <a:off x="4673150" y="659800"/>
            <a:ext cx="2664000" cy="882600"/>
          </a:xfrm>
          <a:prstGeom prst="rect">
            <a:avLst/>
          </a:prstGeom>
          <a:noFill/>
          <a:ln>
            <a:noFill/>
          </a:ln>
        </p:spPr>
        <p:txBody>
          <a:bodyPr anchorCtr="0" anchor="t" bIns="91425" lIns="91425" spcFirstLastPara="1" rIns="91425" wrap="square" tIns="91425">
            <a:spAutoFit/>
          </a:bodyPr>
          <a:lstStyle/>
          <a:p>
            <a:pPr indent="0" lvl="0" marL="360000" rtl="0" algn="ctr">
              <a:spcBef>
                <a:spcPts val="0"/>
              </a:spcBef>
              <a:spcAft>
                <a:spcPts val="0"/>
              </a:spcAft>
              <a:buClr>
                <a:schemeClr val="dk1"/>
              </a:buClr>
              <a:buSzPts val="1100"/>
              <a:buFont typeface="Arial"/>
              <a:buNone/>
            </a:pPr>
            <a:r>
              <a:rPr lang="es" sz="1800">
                <a:solidFill>
                  <a:srgbClr val="466269"/>
                </a:solidFill>
                <a:latin typeface="Abel"/>
                <a:ea typeface="Abel"/>
                <a:cs typeface="Abel"/>
                <a:sym typeface="Abel"/>
              </a:rPr>
              <a:t>S</a:t>
            </a:r>
            <a:r>
              <a:rPr lang="es" sz="1800">
                <a:solidFill>
                  <a:srgbClr val="466269"/>
                </a:solidFill>
                <a:latin typeface="Abel"/>
                <a:ea typeface="Abel"/>
                <a:cs typeface="Abel"/>
                <a:sym typeface="Abel"/>
              </a:rPr>
              <a:t>ea level rise</a:t>
            </a:r>
            <a:endParaRPr sz="1800">
              <a:solidFill>
                <a:srgbClr val="466269"/>
              </a:solidFill>
              <a:latin typeface="Abel"/>
              <a:ea typeface="Abel"/>
              <a:cs typeface="Abel"/>
              <a:sym typeface="Abel"/>
            </a:endParaRPr>
          </a:p>
          <a:p>
            <a:pPr indent="0" lvl="0" marL="0" rtl="0" algn="l">
              <a:spcBef>
                <a:spcPts val="1600"/>
              </a:spcBef>
              <a:spcAft>
                <a:spcPts val="0"/>
              </a:spcAft>
              <a:buNone/>
            </a:pPr>
            <a:r>
              <a:t/>
            </a:r>
            <a:endParaRPr>
              <a:latin typeface="Abel"/>
              <a:ea typeface="Abel"/>
              <a:cs typeface="Abel"/>
              <a:sym typeface="Abel"/>
            </a:endParaRPr>
          </a:p>
        </p:txBody>
      </p:sp>
      <p:sp>
        <p:nvSpPr>
          <p:cNvPr id="226" name="Google Shape;226;p30"/>
          <p:cNvSpPr txBox="1"/>
          <p:nvPr/>
        </p:nvSpPr>
        <p:spPr>
          <a:xfrm>
            <a:off x="948400" y="2422100"/>
            <a:ext cx="2588100" cy="1723800"/>
          </a:xfrm>
          <a:prstGeom prst="rect">
            <a:avLst/>
          </a:prstGeom>
          <a:noFill/>
          <a:ln>
            <a:noFill/>
          </a:ln>
        </p:spPr>
        <p:txBody>
          <a:bodyPr anchorCtr="0" anchor="t" bIns="91425" lIns="91425" spcFirstLastPara="1" rIns="91425" wrap="square" tIns="91425">
            <a:spAutoFit/>
          </a:bodyPr>
          <a:lstStyle/>
          <a:p>
            <a:pPr indent="0" lvl="0" marL="360000" rtl="0" algn="ctr">
              <a:spcBef>
                <a:spcPts val="0"/>
              </a:spcBef>
              <a:spcAft>
                <a:spcPts val="0"/>
              </a:spcAft>
              <a:buClr>
                <a:schemeClr val="dk1"/>
              </a:buClr>
              <a:buSzPts val="1100"/>
              <a:buFont typeface="Arial"/>
              <a:buNone/>
            </a:pPr>
            <a:r>
              <a:t/>
            </a:r>
            <a:endParaRPr>
              <a:solidFill>
                <a:srgbClr val="466269"/>
              </a:solidFill>
              <a:latin typeface="Abel"/>
              <a:ea typeface="Abel"/>
              <a:cs typeface="Abel"/>
              <a:sym typeface="Abel"/>
            </a:endParaRPr>
          </a:p>
          <a:p>
            <a:pPr indent="0" lvl="0" marL="0" rtl="0" algn="ctr">
              <a:spcBef>
                <a:spcPts val="1600"/>
              </a:spcBef>
              <a:spcAft>
                <a:spcPts val="0"/>
              </a:spcAft>
              <a:buClr>
                <a:schemeClr val="dk1"/>
              </a:buClr>
              <a:buSzPts val="1100"/>
              <a:buFont typeface="Arial"/>
              <a:buNone/>
            </a:pPr>
            <a:r>
              <a:rPr lang="es" sz="1800">
                <a:solidFill>
                  <a:srgbClr val="466269"/>
                </a:solidFill>
                <a:latin typeface="Abel"/>
                <a:ea typeface="Abel"/>
                <a:cs typeface="Abel"/>
                <a:sym typeface="Abel"/>
              </a:rPr>
              <a:t>Loss of species </a:t>
            </a:r>
            <a:endParaRPr sz="1800">
              <a:solidFill>
                <a:srgbClr val="466269"/>
              </a:solidFill>
              <a:latin typeface="Abel"/>
              <a:ea typeface="Abel"/>
              <a:cs typeface="Abel"/>
              <a:sym typeface="Abel"/>
            </a:endParaRPr>
          </a:p>
          <a:p>
            <a:pPr indent="0" lvl="0" marL="360000" rtl="0" algn="ctr">
              <a:spcBef>
                <a:spcPts val="1600"/>
              </a:spcBef>
              <a:spcAft>
                <a:spcPts val="0"/>
              </a:spcAft>
              <a:buClr>
                <a:schemeClr val="dk1"/>
              </a:buClr>
              <a:buSzPts val="1100"/>
              <a:buFont typeface="Arial"/>
              <a:buNone/>
            </a:pPr>
            <a:r>
              <a:t/>
            </a:r>
            <a:endParaRPr>
              <a:solidFill>
                <a:srgbClr val="466269"/>
              </a:solidFill>
              <a:latin typeface="Abel"/>
              <a:ea typeface="Abel"/>
              <a:cs typeface="Abel"/>
              <a:sym typeface="Abel"/>
            </a:endParaRPr>
          </a:p>
          <a:p>
            <a:pPr indent="0" lvl="0" marL="0" rtl="0" algn="l">
              <a:spcBef>
                <a:spcPts val="1600"/>
              </a:spcBef>
              <a:spcAft>
                <a:spcPts val="0"/>
              </a:spcAft>
              <a:buNone/>
            </a:pPr>
            <a:r>
              <a:t/>
            </a:r>
            <a:endParaRPr>
              <a:latin typeface="Abel"/>
              <a:ea typeface="Abel"/>
              <a:cs typeface="Abel"/>
              <a:sym typeface="Abel"/>
            </a:endParaRPr>
          </a:p>
        </p:txBody>
      </p:sp>
      <p:sp>
        <p:nvSpPr>
          <p:cNvPr id="227" name="Google Shape;227;p30"/>
          <p:cNvSpPr txBox="1"/>
          <p:nvPr/>
        </p:nvSpPr>
        <p:spPr>
          <a:xfrm>
            <a:off x="4150700" y="3293338"/>
            <a:ext cx="3139500" cy="882600"/>
          </a:xfrm>
          <a:prstGeom prst="rect">
            <a:avLst/>
          </a:prstGeom>
          <a:noFill/>
          <a:ln>
            <a:noFill/>
          </a:ln>
        </p:spPr>
        <p:txBody>
          <a:bodyPr anchorCtr="0" anchor="t" bIns="91425" lIns="91425" spcFirstLastPara="1" rIns="91425" wrap="square" tIns="91425">
            <a:spAutoFit/>
          </a:bodyPr>
          <a:lstStyle/>
          <a:p>
            <a:pPr indent="0" lvl="0" marL="360000" rtl="0" algn="ctr">
              <a:spcBef>
                <a:spcPts val="0"/>
              </a:spcBef>
              <a:spcAft>
                <a:spcPts val="0"/>
              </a:spcAft>
              <a:buClr>
                <a:schemeClr val="dk1"/>
              </a:buClr>
              <a:buSzPts val="1100"/>
              <a:buFont typeface="Arial"/>
              <a:buNone/>
            </a:pPr>
            <a:r>
              <a:rPr lang="es" sz="1800">
                <a:solidFill>
                  <a:srgbClr val="466269"/>
                </a:solidFill>
                <a:latin typeface="Abel"/>
                <a:ea typeface="Abel"/>
                <a:cs typeface="Abel"/>
                <a:sym typeface="Abel"/>
              </a:rPr>
              <a:t>M</a:t>
            </a:r>
            <a:r>
              <a:rPr lang="es" sz="1800">
                <a:solidFill>
                  <a:srgbClr val="466269"/>
                </a:solidFill>
                <a:latin typeface="Abel"/>
                <a:ea typeface="Abel"/>
                <a:cs typeface="Abel"/>
                <a:sym typeface="Abel"/>
              </a:rPr>
              <a:t>ore natural disasters </a:t>
            </a:r>
            <a:endParaRPr sz="1800">
              <a:solidFill>
                <a:srgbClr val="466269"/>
              </a:solidFill>
              <a:latin typeface="Abel"/>
              <a:ea typeface="Abel"/>
              <a:cs typeface="Abel"/>
              <a:sym typeface="Abel"/>
            </a:endParaRPr>
          </a:p>
          <a:p>
            <a:pPr indent="0" lvl="0" marL="0" rtl="0" algn="l">
              <a:spcBef>
                <a:spcPts val="1600"/>
              </a:spcBef>
              <a:spcAft>
                <a:spcPts val="0"/>
              </a:spcAft>
              <a:buNone/>
            </a:pPr>
            <a:r>
              <a:t/>
            </a:r>
            <a:endParaRPr>
              <a:latin typeface="Abel"/>
              <a:ea typeface="Abel"/>
              <a:cs typeface="Abel"/>
              <a:sym typeface="Abel"/>
            </a:endParaRPr>
          </a:p>
        </p:txBody>
      </p:sp>
      <p:pic>
        <p:nvPicPr>
          <p:cNvPr id="228" name="Google Shape;228;p30"/>
          <p:cNvPicPr preferRelativeResize="0"/>
          <p:nvPr/>
        </p:nvPicPr>
        <p:blipFill>
          <a:blip r:embed="rId11">
            <a:alphaModFix/>
          </a:blip>
          <a:stretch>
            <a:fillRect/>
          </a:stretch>
        </p:blipFill>
        <p:spPr>
          <a:xfrm>
            <a:off x="652312" y="1176451"/>
            <a:ext cx="3447600" cy="1723800"/>
          </a:xfrm>
          <a:prstGeom prst="rect">
            <a:avLst/>
          </a:prstGeom>
          <a:noFill/>
          <a:ln>
            <a:noFill/>
          </a:ln>
        </p:spPr>
      </p:pic>
      <p:pic>
        <p:nvPicPr>
          <p:cNvPr id="229" name="Google Shape;229;p30"/>
          <p:cNvPicPr preferRelativeResize="0"/>
          <p:nvPr/>
        </p:nvPicPr>
        <p:blipFill>
          <a:blip r:embed="rId12">
            <a:alphaModFix/>
          </a:blip>
          <a:stretch>
            <a:fillRect/>
          </a:stretch>
        </p:blipFill>
        <p:spPr>
          <a:xfrm>
            <a:off x="4985350" y="1018349"/>
            <a:ext cx="2304975" cy="2304975"/>
          </a:xfrm>
          <a:prstGeom prst="rect">
            <a:avLst/>
          </a:prstGeom>
          <a:noFill/>
          <a:ln>
            <a:noFill/>
          </a:ln>
        </p:spPr>
      </p:pic>
      <p:pic>
        <p:nvPicPr>
          <p:cNvPr id="230" name="Google Shape;230;p30"/>
          <p:cNvPicPr preferRelativeResize="0"/>
          <p:nvPr/>
        </p:nvPicPr>
        <p:blipFill>
          <a:blip r:embed="rId13">
            <a:alphaModFix/>
          </a:blip>
          <a:stretch>
            <a:fillRect/>
          </a:stretch>
        </p:blipFill>
        <p:spPr>
          <a:xfrm>
            <a:off x="608363" y="3325913"/>
            <a:ext cx="3268175" cy="1634088"/>
          </a:xfrm>
          <a:prstGeom prst="rect">
            <a:avLst/>
          </a:prstGeom>
          <a:noFill/>
          <a:ln>
            <a:noFill/>
          </a:ln>
        </p:spPr>
      </p:pic>
      <p:pic>
        <p:nvPicPr>
          <p:cNvPr id="231" name="Google Shape;231;p30"/>
          <p:cNvPicPr preferRelativeResize="0"/>
          <p:nvPr/>
        </p:nvPicPr>
        <p:blipFill rotWithShape="1">
          <a:blip r:embed="rId14">
            <a:alphaModFix/>
          </a:blip>
          <a:srcRect b="4625" l="5204" r="0" t="11113"/>
          <a:stretch/>
        </p:blipFill>
        <p:spPr>
          <a:xfrm>
            <a:off x="4571998" y="3696825"/>
            <a:ext cx="2588099" cy="12940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31"/>
          <p:cNvPicPr preferRelativeResize="0"/>
          <p:nvPr/>
        </p:nvPicPr>
        <p:blipFill>
          <a:blip r:embed="rId3">
            <a:alphaModFix/>
          </a:blip>
          <a:stretch>
            <a:fillRect/>
          </a:stretch>
        </p:blipFill>
        <p:spPr>
          <a:xfrm>
            <a:off x="226800" y="0"/>
            <a:ext cx="824786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2"/>
          <p:cNvPicPr preferRelativeResize="0"/>
          <p:nvPr/>
        </p:nvPicPr>
        <p:blipFill>
          <a:blip r:embed="rId3">
            <a:alphaModFix/>
          </a:blip>
          <a:stretch>
            <a:fillRect/>
          </a:stretch>
        </p:blipFill>
        <p:spPr>
          <a:xfrm>
            <a:off x="3400675" y="1338325"/>
            <a:ext cx="5618974" cy="3525099"/>
          </a:xfrm>
          <a:prstGeom prst="rect">
            <a:avLst/>
          </a:prstGeom>
          <a:noFill/>
          <a:ln>
            <a:noFill/>
          </a:ln>
        </p:spPr>
      </p:pic>
      <p:pic>
        <p:nvPicPr>
          <p:cNvPr id="242" name="Google Shape;242;p32"/>
          <p:cNvPicPr preferRelativeResize="0"/>
          <p:nvPr/>
        </p:nvPicPr>
        <p:blipFill>
          <a:blip r:embed="rId4">
            <a:alphaModFix/>
          </a:blip>
          <a:stretch>
            <a:fillRect/>
          </a:stretch>
        </p:blipFill>
        <p:spPr>
          <a:xfrm>
            <a:off x="85025" y="85025"/>
            <a:ext cx="4047550" cy="2113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6" name="Shape 246"/>
        <p:cNvGrpSpPr/>
        <p:nvPr/>
      </p:nvGrpSpPr>
      <p:grpSpPr>
        <a:xfrm>
          <a:off x="0" y="0"/>
          <a:ext cx="0" cy="0"/>
          <a:chOff x="0" y="0"/>
          <a:chExt cx="0" cy="0"/>
        </a:xfrm>
      </p:grpSpPr>
      <p:pic>
        <p:nvPicPr>
          <p:cNvPr id="247" name="Google Shape;247;p33"/>
          <p:cNvPicPr preferRelativeResize="0"/>
          <p:nvPr/>
        </p:nvPicPr>
        <p:blipFill rotWithShape="1">
          <a:blip r:embed="rId3">
            <a:alphaModFix/>
          </a:blip>
          <a:srcRect b="-7182" l="-6523" r="-6534" t="-7182"/>
          <a:stretch/>
        </p:blipFill>
        <p:spPr>
          <a:xfrm flipH="1">
            <a:off x="7290203" y="2263272"/>
            <a:ext cx="1039222" cy="631826"/>
          </a:xfrm>
          <a:prstGeom prst="rect">
            <a:avLst/>
          </a:prstGeom>
          <a:noFill/>
          <a:ln>
            <a:noFill/>
          </a:ln>
        </p:spPr>
      </p:pic>
      <p:sp>
        <p:nvSpPr>
          <p:cNvPr id="248" name="Google Shape;248;p33"/>
          <p:cNvSpPr txBox="1"/>
          <p:nvPr>
            <p:ph idx="1" type="subTitle"/>
          </p:nvPr>
        </p:nvSpPr>
        <p:spPr>
          <a:xfrm flipH="1">
            <a:off x="4429775" y="3113400"/>
            <a:ext cx="3543900" cy="1182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s" sz="2400"/>
              <a:t>What are mangroves? </a:t>
            </a:r>
            <a:endParaRPr b="1" sz="2400">
              <a:solidFill>
                <a:srgbClr val="466269"/>
              </a:solidFill>
            </a:endParaRPr>
          </a:p>
        </p:txBody>
      </p:sp>
      <p:sp>
        <p:nvSpPr>
          <p:cNvPr id="249" name="Google Shape;249;p33"/>
          <p:cNvSpPr txBox="1"/>
          <p:nvPr>
            <p:ph type="ctrTitle"/>
          </p:nvPr>
        </p:nvSpPr>
        <p:spPr>
          <a:xfrm>
            <a:off x="1250925" y="724150"/>
            <a:ext cx="630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MANGROVES</a:t>
            </a:r>
            <a:endParaRPr>
              <a:solidFill>
                <a:srgbClr val="466269"/>
              </a:solidFill>
            </a:endParaRPr>
          </a:p>
        </p:txBody>
      </p:sp>
      <p:pic>
        <p:nvPicPr>
          <p:cNvPr id="250" name="Google Shape;250;p33"/>
          <p:cNvPicPr preferRelativeResize="0"/>
          <p:nvPr/>
        </p:nvPicPr>
        <p:blipFill rotWithShape="1">
          <a:blip r:embed="rId4">
            <a:alphaModFix/>
          </a:blip>
          <a:srcRect b="-16507" l="-9482" r="-9494" t="-16507"/>
          <a:stretch/>
        </p:blipFill>
        <p:spPr>
          <a:xfrm rot="-5400000">
            <a:off x="6862025" y="1991788"/>
            <a:ext cx="566825" cy="518625"/>
          </a:xfrm>
          <a:prstGeom prst="rect">
            <a:avLst/>
          </a:prstGeom>
          <a:noFill/>
          <a:ln>
            <a:noFill/>
          </a:ln>
        </p:spPr>
      </p:pic>
      <p:pic>
        <p:nvPicPr>
          <p:cNvPr id="251" name="Google Shape;251;p33"/>
          <p:cNvPicPr preferRelativeResize="0"/>
          <p:nvPr/>
        </p:nvPicPr>
        <p:blipFill rotWithShape="1">
          <a:blip r:embed="rId4">
            <a:alphaModFix/>
          </a:blip>
          <a:srcRect b="58236" l="16195" r="-9487" t="-16508"/>
          <a:stretch/>
        </p:blipFill>
        <p:spPr>
          <a:xfrm rot="-5400000">
            <a:off x="6907800" y="1984775"/>
            <a:ext cx="304575" cy="155674"/>
          </a:xfrm>
          <a:prstGeom prst="rect">
            <a:avLst/>
          </a:prstGeom>
          <a:noFill/>
          <a:ln>
            <a:noFill/>
          </a:ln>
        </p:spPr>
      </p:pic>
      <p:pic>
        <p:nvPicPr>
          <p:cNvPr id="252" name="Google Shape;252;p33"/>
          <p:cNvPicPr preferRelativeResize="0"/>
          <p:nvPr/>
        </p:nvPicPr>
        <p:blipFill rotWithShape="1">
          <a:blip r:embed="rId5">
            <a:alphaModFix/>
          </a:blip>
          <a:srcRect b="32717" l="-3466" r="0" t="-15946"/>
          <a:stretch/>
        </p:blipFill>
        <p:spPr>
          <a:xfrm>
            <a:off x="5473300" y="4642841"/>
            <a:ext cx="3268173" cy="500660"/>
          </a:xfrm>
          <a:prstGeom prst="rect">
            <a:avLst/>
          </a:prstGeom>
          <a:noFill/>
          <a:ln>
            <a:noFill/>
          </a:ln>
        </p:spPr>
      </p:pic>
      <p:pic>
        <p:nvPicPr>
          <p:cNvPr id="253" name="Google Shape;253;p33"/>
          <p:cNvPicPr preferRelativeResize="0"/>
          <p:nvPr/>
        </p:nvPicPr>
        <p:blipFill rotWithShape="1">
          <a:blip r:embed="rId6">
            <a:alphaModFix/>
          </a:blip>
          <a:srcRect b="0" l="0" r="0" t="0"/>
          <a:stretch/>
        </p:blipFill>
        <p:spPr>
          <a:xfrm>
            <a:off x="7290202" y="1301950"/>
            <a:ext cx="1947111" cy="3550443"/>
          </a:xfrm>
          <a:prstGeom prst="rect">
            <a:avLst/>
          </a:prstGeom>
          <a:noFill/>
          <a:ln>
            <a:noFill/>
          </a:ln>
        </p:spPr>
      </p:pic>
      <p:pic>
        <p:nvPicPr>
          <p:cNvPr id="254" name="Google Shape;254;p33"/>
          <p:cNvPicPr preferRelativeResize="0"/>
          <p:nvPr/>
        </p:nvPicPr>
        <p:blipFill rotWithShape="1">
          <a:blip r:embed="rId3">
            <a:alphaModFix/>
          </a:blip>
          <a:srcRect b="-7182" l="-6523" r="-6534" t="-7182"/>
          <a:stretch/>
        </p:blipFill>
        <p:spPr>
          <a:xfrm>
            <a:off x="517100" y="3647925"/>
            <a:ext cx="1636449" cy="994925"/>
          </a:xfrm>
          <a:prstGeom prst="rect">
            <a:avLst/>
          </a:prstGeom>
          <a:noFill/>
          <a:ln>
            <a:noFill/>
          </a:ln>
        </p:spPr>
      </p:pic>
      <p:pic>
        <p:nvPicPr>
          <p:cNvPr id="255" name="Google Shape;255;p33"/>
          <p:cNvPicPr preferRelativeResize="0"/>
          <p:nvPr/>
        </p:nvPicPr>
        <p:blipFill rotWithShape="1">
          <a:blip r:embed="rId4">
            <a:alphaModFix/>
          </a:blip>
          <a:srcRect b="58236" l="16195" r="-9487" t="-16508"/>
          <a:stretch/>
        </p:blipFill>
        <p:spPr>
          <a:xfrm flipH="1" rot="5400000">
            <a:off x="2604825" y="3513675"/>
            <a:ext cx="304575" cy="155674"/>
          </a:xfrm>
          <a:prstGeom prst="rect">
            <a:avLst/>
          </a:prstGeom>
          <a:noFill/>
          <a:ln>
            <a:noFill/>
          </a:ln>
        </p:spPr>
      </p:pic>
      <p:pic>
        <p:nvPicPr>
          <p:cNvPr id="256" name="Google Shape;256;p33"/>
          <p:cNvPicPr preferRelativeResize="0"/>
          <p:nvPr/>
        </p:nvPicPr>
        <p:blipFill rotWithShape="1">
          <a:blip r:embed="rId7">
            <a:alphaModFix/>
          </a:blip>
          <a:srcRect b="0" l="0" r="0" t="0"/>
          <a:stretch/>
        </p:blipFill>
        <p:spPr>
          <a:xfrm rot="10800000">
            <a:off x="517100" y="724150"/>
            <a:ext cx="1304600" cy="1511475"/>
          </a:xfrm>
          <a:prstGeom prst="rect">
            <a:avLst/>
          </a:prstGeom>
          <a:noFill/>
          <a:ln>
            <a:noFill/>
          </a:ln>
        </p:spPr>
      </p:pic>
      <p:pic>
        <p:nvPicPr>
          <p:cNvPr id="257" name="Google Shape;257;p33"/>
          <p:cNvPicPr preferRelativeResize="0"/>
          <p:nvPr/>
        </p:nvPicPr>
        <p:blipFill rotWithShape="1">
          <a:blip r:embed="rId8">
            <a:alphaModFix/>
          </a:blip>
          <a:srcRect b="-11440" l="-8262" r="-8274" t="-11440"/>
          <a:stretch/>
        </p:blipFill>
        <p:spPr>
          <a:xfrm rot="10800000">
            <a:off x="6758075" y="396650"/>
            <a:ext cx="998850" cy="615175"/>
          </a:xfrm>
          <a:prstGeom prst="rect">
            <a:avLst/>
          </a:prstGeom>
          <a:noFill/>
          <a:ln>
            <a:noFill/>
          </a:ln>
        </p:spPr>
      </p:pic>
      <p:pic>
        <p:nvPicPr>
          <p:cNvPr id="258" name="Google Shape;258;p33"/>
          <p:cNvPicPr preferRelativeResize="0"/>
          <p:nvPr/>
        </p:nvPicPr>
        <p:blipFill rotWithShape="1">
          <a:blip r:embed="rId9">
            <a:alphaModFix/>
          </a:blip>
          <a:srcRect b="-12891" l="-9339" r="-9327" t="-12878"/>
          <a:stretch/>
        </p:blipFill>
        <p:spPr>
          <a:xfrm rot="10800000">
            <a:off x="6982251" y="1449725"/>
            <a:ext cx="663599" cy="665775"/>
          </a:xfrm>
          <a:prstGeom prst="rect">
            <a:avLst/>
          </a:prstGeom>
          <a:noFill/>
          <a:ln>
            <a:noFill/>
          </a:ln>
        </p:spPr>
      </p:pic>
      <p:pic>
        <p:nvPicPr>
          <p:cNvPr id="259" name="Google Shape;259;p33"/>
          <p:cNvPicPr preferRelativeResize="0"/>
          <p:nvPr/>
        </p:nvPicPr>
        <p:blipFill rotWithShape="1">
          <a:blip r:embed="rId7">
            <a:alphaModFix/>
          </a:blip>
          <a:srcRect b="0" l="0" r="59483" t="29062"/>
          <a:stretch/>
        </p:blipFill>
        <p:spPr>
          <a:xfrm rot="6035288">
            <a:off x="4343787" y="4104780"/>
            <a:ext cx="528575" cy="1072200"/>
          </a:xfrm>
          <a:prstGeom prst="rect">
            <a:avLst/>
          </a:prstGeom>
          <a:noFill/>
          <a:ln>
            <a:noFill/>
          </a:ln>
        </p:spPr>
      </p:pic>
      <p:pic>
        <p:nvPicPr>
          <p:cNvPr id="260" name="Google Shape;260;p33"/>
          <p:cNvPicPr preferRelativeResize="0"/>
          <p:nvPr/>
        </p:nvPicPr>
        <p:blipFill>
          <a:blip r:embed="rId10">
            <a:alphaModFix/>
          </a:blip>
          <a:stretch>
            <a:fillRect/>
          </a:stretch>
        </p:blipFill>
        <p:spPr>
          <a:xfrm>
            <a:off x="0" y="1910325"/>
            <a:ext cx="4718701" cy="3047676"/>
          </a:xfrm>
          <a:prstGeom prst="rect">
            <a:avLst/>
          </a:prstGeom>
          <a:noFill/>
          <a:ln cap="flat" cmpd="sng" w="28575">
            <a:solidFill>
              <a:srgbClr val="4A86E8"/>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4"/>
          <p:cNvSpPr txBox="1"/>
          <p:nvPr>
            <p:ph idx="4294967295" type="ctrTitle"/>
          </p:nvPr>
        </p:nvSpPr>
        <p:spPr>
          <a:xfrm>
            <a:off x="1086750" y="371400"/>
            <a:ext cx="69705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CORAL BLEACHING + INTERACTIVE ACTIVITY</a:t>
            </a:r>
            <a:endParaRPr/>
          </a:p>
          <a:p>
            <a:pPr indent="0" lvl="0" marL="0" rtl="0" algn="l">
              <a:spcBef>
                <a:spcPts val="0"/>
              </a:spcBef>
              <a:spcAft>
                <a:spcPts val="0"/>
              </a:spcAft>
              <a:buNone/>
            </a:pPr>
            <a:r>
              <a:t/>
            </a:r>
            <a:endParaRPr/>
          </a:p>
          <a:p>
            <a:pPr indent="0" lvl="0" marL="0" rtl="0" algn="ctr">
              <a:spcBef>
                <a:spcPts val="0"/>
              </a:spcBef>
              <a:spcAft>
                <a:spcPts val="0"/>
              </a:spcAft>
              <a:buNone/>
            </a:pPr>
            <a:r>
              <a:rPr lang="es" u="sng">
                <a:solidFill>
                  <a:schemeClr val="hlink"/>
                </a:solidFill>
                <a:hlinkClick r:id="rId4"/>
              </a:rPr>
              <a:t>NASA KIDS FOR CLIMATE</a:t>
            </a:r>
            <a:endParaRPr>
              <a:solidFill>
                <a:srgbClr val="0E838F"/>
              </a:solidFill>
            </a:endParaRPr>
          </a:p>
        </p:txBody>
      </p:sp>
      <p:pic>
        <p:nvPicPr>
          <p:cNvPr id="266" name="Google Shape;266;p34"/>
          <p:cNvPicPr preferRelativeResize="0"/>
          <p:nvPr/>
        </p:nvPicPr>
        <p:blipFill>
          <a:blip r:embed="rId5">
            <a:alphaModFix/>
          </a:blip>
          <a:stretch>
            <a:fillRect/>
          </a:stretch>
        </p:blipFill>
        <p:spPr>
          <a:xfrm>
            <a:off x="428938" y="1814249"/>
            <a:ext cx="8286125" cy="3156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2" name="Google Shape;272;p35"/>
          <p:cNvPicPr preferRelativeResize="0"/>
          <p:nvPr/>
        </p:nvPicPr>
        <p:blipFill>
          <a:blip r:embed="rId3">
            <a:alphaModFix/>
          </a:blip>
          <a:stretch>
            <a:fillRect/>
          </a:stretch>
        </p:blipFill>
        <p:spPr>
          <a:xfrm>
            <a:off x="736000" y="152400"/>
            <a:ext cx="4096831" cy="4838702"/>
          </a:xfrm>
          <a:prstGeom prst="rect">
            <a:avLst/>
          </a:prstGeom>
          <a:noFill/>
          <a:ln>
            <a:noFill/>
          </a:ln>
        </p:spPr>
      </p:pic>
      <p:sp>
        <p:nvSpPr>
          <p:cNvPr id="273" name="Google Shape;273;p35"/>
          <p:cNvSpPr txBox="1"/>
          <p:nvPr/>
        </p:nvSpPr>
        <p:spPr>
          <a:xfrm>
            <a:off x="5633850" y="438200"/>
            <a:ext cx="3307200" cy="397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bel"/>
              <a:ea typeface="Abel"/>
              <a:cs typeface="Abel"/>
              <a:sym typeface="Abel"/>
            </a:endParaRPr>
          </a:p>
        </p:txBody>
      </p:sp>
      <p:pic>
        <p:nvPicPr>
          <p:cNvPr id="274" name="Google Shape;274;p35"/>
          <p:cNvPicPr preferRelativeResize="0"/>
          <p:nvPr/>
        </p:nvPicPr>
        <p:blipFill>
          <a:blip r:embed="rId4">
            <a:alphaModFix/>
          </a:blip>
          <a:stretch>
            <a:fillRect/>
          </a:stretch>
        </p:blipFill>
        <p:spPr>
          <a:xfrm>
            <a:off x="5086024" y="152400"/>
            <a:ext cx="3738975"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78" name="Shape 278"/>
        <p:cNvGrpSpPr/>
        <p:nvPr/>
      </p:nvGrpSpPr>
      <p:grpSpPr>
        <a:xfrm>
          <a:off x="0" y="0"/>
          <a:ext cx="0" cy="0"/>
          <a:chOff x="0" y="0"/>
          <a:chExt cx="0" cy="0"/>
        </a:xfrm>
      </p:grpSpPr>
      <p:pic>
        <p:nvPicPr>
          <p:cNvPr id="279" name="Google Shape;279;p36"/>
          <p:cNvPicPr preferRelativeResize="0"/>
          <p:nvPr/>
        </p:nvPicPr>
        <p:blipFill rotWithShape="1">
          <a:blip r:embed="rId3">
            <a:alphaModFix/>
          </a:blip>
          <a:srcRect b="75178" l="36050" r="13074" t="0"/>
          <a:stretch/>
        </p:blipFill>
        <p:spPr>
          <a:xfrm rot="10800000">
            <a:off x="441926" y="573451"/>
            <a:ext cx="1189724" cy="672500"/>
          </a:xfrm>
          <a:prstGeom prst="rect">
            <a:avLst/>
          </a:prstGeom>
          <a:noFill/>
          <a:ln>
            <a:noFill/>
          </a:ln>
        </p:spPr>
      </p:pic>
      <p:pic>
        <p:nvPicPr>
          <p:cNvPr id="280" name="Google Shape;280;p36"/>
          <p:cNvPicPr preferRelativeResize="0"/>
          <p:nvPr/>
        </p:nvPicPr>
        <p:blipFill rotWithShape="1">
          <a:blip r:embed="rId4">
            <a:alphaModFix/>
          </a:blip>
          <a:srcRect b="-11440" l="-8262" r="-8274" t="-11440"/>
          <a:stretch/>
        </p:blipFill>
        <p:spPr>
          <a:xfrm rot="2184174">
            <a:off x="537372" y="4231762"/>
            <a:ext cx="998850" cy="615175"/>
          </a:xfrm>
          <a:prstGeom prst="rect">
            <a:avLst/>
          </a:prstGeom>
          <a:noFill/>
          <a:ln>
            <a:noFill/>
          </a:ln>
        </p:spPr>
      </p:pic>
      <p:pic>
        <p:nvPicPr>
          <p:cNvPr id="281" name="Google Shape;281;p36"/>
          <p:cNvPicPr preferRelativeResize="0"/>
          <p:nvPr/>
        </p:nvPicPr>
        <p:blipFill rotWithShape="1">
          <a:blip r:embed="rId3">
            <a:alphaModFix/>
          </a:blip>
          <a:srcRect b="0" l="0" r="59483" t="29062"/>
          <a:stretch/>
        </p:blipFill>
        <p:spPr>
          <a:xfrm rot="6035288">
            <a:off x="823262" y="-4095"/>
            <a:ext cx="528575" cy="1072200"/>
          </a:xfrm>
          <a:prstGeom prst="rect">
            <a:avLst/>
          </a:prstGeom>
          <a:noFill/>
          <a:ln>
            <a:noFill/>
          </a:ln>
        </p:spPr>
      </p:pic>
      <p:sp>
        <p:nvSpPr>
          <p:cNvPr id="282" name="Google Shape;282;p36"/>
          <p:cNvSpPr txBox="1"/>
          <p:nvPr>
            <p:ph idx="4" type="ctrTitle"/>
          </p:nvPr>
        </p:nvSpPr>
        <p:spPr>
          <a:xfrm>
            <a:off x="1420950" y="339400"/>
            <a:ext cx="630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REVIEW</a:t>
            </a:r>
            <a:endParaRPr/>
          </a:p>
        </p:txBody>
      </p:sp>
      <p:pic>
        <p:nvPicPr>
          <p:cNvPr id="283" name="Google Shape;283;p36"/>
          <p:cNvPicPr preferRelativeResize="0"/>
          <p:nvPr/>
        </p:nvPicPr>
        <p:blipFill rotWithShape="1">
          <a:blip r:embed="rId5">
            <a:alphaModFix/>
          </a:blip>
          <a:srcRect b="55664" l="39587" r="0" t="-27919"/>
          <a:stretch/>
        </p:blipFill>
        <p:spPr>
          <a:xfrm>
            <a:off x="3477453" y="4682000"/>
            <a:ext cx="2026250" cy="461500"/>
          </a:xfrm>
          <a:prstGeom prst="rect">
            <a:avLst/>
          </a:prstGeom>
          <a:noFill/>
          <a:ln>
            <a:noFill/>
          </a:ln>
        </p:spPr>
      </p:pic>
      <p:pic>
        <p:nvPicPr>
          <p:cNvPr id="284" name="Google Shape;284;p36"/>
          <p:cNvPicPr preferRelativeResize="0"/>
          <p:nvPr/>
        </p:nvPicPr>
        <p:blipFill>
          <a:blip r:embed="rId6">
            <a:alphaModFix/>
          </a:blip>
          <a:stretch>
            <a:fillRect/>
          </a:stretch>
        </p:blipFill>
        <p:spPr>
          <a:xfrm>
            <a:off x="7361932" y="606651"/>
            <a:ext cx="1106440" cy="461499"/>
          </a:xfrm>
          <a:prstGeom prst="rect">
            <a:avLst/>
          </a:prstGeom>
          <a:noFill/>
          <a:ln>
            <a:noFill/>
          </a:ln>
        </p:spPr>
      </p:pic>
      <p:pic>
        <p:nvPicPr>
          <p:cNvPr id="285" name="Google Shape;285;p36"/>
          <p:cNvPicPr preferRelativeResize="0"/>
          <p:nvPr/>
        </p:nvPicPr>
        <p:blipFill>
          <a:blip r:embed="rId3">
            <a:alphaModFix/>
          </a:blip>
          <a:stretch>
            <a:fillRect/>
          </a:stretch>
        </p:blipFill>
        <p:spPr>
          <a:xfrm rot="10800000">
            <a:off x="4678726" y="1191975"/>
            <a:ext cx="706975" cy="819049"/>
          </a:xfrm>
          <a:prstGeom prst="rect">
            <a:avLst/>
          </a:prstGeom>
          <a:noFill/>
          <a:ln>
            <a:noFill/>
          </a:ln>
        </p:spPr>
      </p:pic>
      <p:pic>
        <p:nvPicPr>
          <p:cNvPr id="286" name="Google Shape;286;p36"/>
          <p:cNvPicPr preferRelativeResize="0"/>
          <p:nvPr/>
        </p:nvPicPr>
        <p:blipFill>
          <a:blip r:embed="rId7">
            <a:alphaModFix/>
          </a:blip>
          <a:stretch>
            <a:fillRect/>
          </a:stretch>
        </p:blipFill>
        <p:spPr>
          <a:xfrm>
            <a:off x="4488588" y="2603525"/>
            <a:ext cx="481273" cy="289250"/>
          </a:xfrm>
          <a:prstGeom prst="rect">
            <a:avLst/>
          </a:prstGeom>
          <a:noFill/>
          <a:ln>
            <a:noFill/>
          </a:ln>
        </p:spPr>
      </p:pic>
      <p:pic>
        <p:nvPicPr>
          <p:cNvPr id="287" name="Google Shape;287;p36"/>
          <p:cNvPicPr preferRelativeResize="0"/>
          <p:nvPr/>
        </p:nvPicPr>
        <p:blipFill rotWithShape="1">
          <a:blip r:embed="rId3">
            <a:alphaModFix/>
          </a:blip>
          <a:srcRect b="0" l="0" r="59483" t="29062"/>
          <a:stretch/>
        </p:blipFill>
        <p:spPr>
          <a:xfrm rot="2210489">
            <a:off x="3859536" y="2041358"/>
            <a:ext cx="311794" cy="632462"/>
          </a:xfrm>
          <a:prstGeom prst="rect">
            <a:avLst/>
          </a:prstGeom>
          <a:noFill/>
          <a:ln>
            <a:noFill/>
          </a:ln>
        </p:spPr>
      </p:pic>
      <p:pic>
        <p:nvPicPr>
          <p:cNvPr id="288" name="Google Shape;288;p36"/>
          <p:cNvPicPr preferRelativeResize="0"/>
          <p:nvPr/>
        </p:nvPicPr>
        <p:blipFill rotWithShape="1">
          <a:blip r:embed="rId3">
            <a:alphaModFix/>
          </a:blip>
          <a:srcRect b="0" l="0" r="59483" t="29062"/>
          <a:stretch/>
        </p:blipFill>
        <p:spPr>
          <a:xfrm flipH="1" rot="402176">
            <a:off x="7930501" y="2846551"/>
            <a:ext cx="1011439" cy="2051668"/>
          </a:xfrm>
          <a:prstGeom prst="rect">
            <a:avLst/>
          </a:prstGeom>
          <a:noFill/>
          <a:ln>
            <a:noFill/>
          </a:ln>
        </p:spPr>
      </p:pic>
      <p:pic>
        <p:nvPicPr>
          <p:cNvPr id="289" name="Google Shape;289;p36"/>
          <p:cNvPicPr preferRelativeResize="0"/>
          <p:nvPr/>
        </p:nvPicPr>
        <p:blipFill>
          <a:blip r:embed="rId8">
            <a:alphaModFix/>
          </a:blip>
          <a:stretch>
            <a:fillRect/>
          </a:stretch>
        </p:blipFill>
        <p:spPr>
          <a:xfrm>
            <a:off x="3657225" y="1805902"/>
            <a:ext cx="1646025" cy="3209497"/>
          </a:xfrm>
          <a:prstGeom prst="rect">
            <a:avLst/>
          </a:prstGeom>
          <a:noFill/>
          <a:ln>
            <a:noFill/>
          </a:ln>
        </p:spPr>
      </p:pic>
      <p:pic>
        <p:nvPicPr>
          <p:cNvPr id="290" name="Google Shape;290;p36"/>
          <p:cNvPicPr preferRelativeResize="0"/>
          <p:nvPr/>
        </p:nvPicPr>
        <p:blipFill>
          <a:blip r:embed="rId7">
            <a:alphaModFix/>
          </a:blip>
          <a:stretch>
            <a:fillRect/>
          </a:stretch>
        </p:blipFill>
        <p:spPr>
          <a:xfrm flipH="1">
            <a:off x="3701050" y="3503970"/>
            <a:ext cx="365648" cy="219758"/>
          </a:xfrm>
          <a:prstGeom prst="rect">
            <a:avLst/>
          </a:prstGeom>
          <a:noFill/>
          <a:ln>
            <a:noFill/>
          </a:ln>
        </p:spPr>
      </p:pic>
      <p:pic>
        <p:nvPicPr>
          <p:cNvPr id="291" name="Google Shape;291;p36"/>
          <p:cNvPicPr preferRelativeResize="0"/>
          <p:nvPr/>
        </p:nvPicPr>
        <p:blipFill>
          <a:blip r:embed="rId9">
            <a:alphaModFix/>
          </a:blip>
          <a:stretch>
            <a:fillRect/>
          </a:stretch>
        </p:blipFill>
        <p:spPr>
          <a:xfrm>
            <a:off x="3215639" y="3391000"/>
            <a:ext cx="2382452" cy="1785103"/>
          </a:xfrm>
          <a:prstGeom prst="rect">
            <a:avLst/>
          </a:prstGeom>
          <a:noFill/>
          <a:ln>
            <a:noFill/>
          </a:ln>
        </p:spPr>
      </p:pic>
      <p:sp>
        <p:nvSpPr>
          <p:cNvPr id="292" name="Google Shape;292;p36"/>
          <p:cNvSpPr/>
          <p:nvPr/>
        </p:nvSpPr>
        <p:spPr>
          <a:xfrm>
            <a:off x="5424100" y="1490175"/>
            <a:ext cx="3311866" cy="3230914"/>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69B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3" name="Google Shape;293;p36"/>
          <p:cNvGrpSpPr/>
          <p:nvPr/>
        </p:nvGrpSpPr>
        <p:grpSpPr>
          <a:xfrm>
            <a:off x="5631000" y="2227230"/>
            <a:ext cx="335624" cy="317798"/>
            <a:chOff x="3963749" y="540574"/>
            <a:chExt cx="1216471" cy="1151860"/>
          </a:xfrm>
        </p:grpSpPr>
        <p:sp>
          <p:nvSpPr>
            <p:cNvPr id="294" name="Google Shape;294;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 name="Google Shape;296;p36"/>
          <p:cNvGrpSpPr/>
          <p:nvPr/>
        </p:nvGrpSpPr>
        <p:grpSpPr>
          <a:xfrm>
            <a:off x="5631000" y="3004130"/>
            <a:ext cx="335624" cy="317798"/>
            <a:chOff x="3963749" y="540574"/>
            <a:chExt cx="1216471" cy="1151860"/>
          </a:xfrm>
        </p:grpSpPr>
        <p:sp>
          <p:nvSpPr>
            <p:cNvPr id="297" name="Google Shape;297;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 name="Google Shape;299;p36"/>
          <p:cNvGrpSpPr/>
          <p:nvPr/>
        </p:nvGrpSpPr>
        <p:grpSpPr>
          <a:xfrm>
            <a:off x="5631000" y="3781030"/>
            <a:ext cx="335624" cy="317798"/>
            <a:chOff x="3963749" y="540574"/>
            <a:chExt cx="1216471" cy="1151860"/>
          </a:xfrm>
        </p:grpSpPr>
        <p:sp>
          <p:nvSpPr>
            <p:cNvPr id="300" name="Google Shape;300;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02" name="Google Shape;302;p36"/>
          <p:cNvCxnSpPr/>
          <p:nvPr/>
        </p:nvCxnSpPr>
        <p:spPr>
          <a:xfrm>
            <a:off x="6117250" y="3053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03" name="Google Shape;303;p36"/>
          <p:cNvCxnSpPr/>
          <p:nvPr/>
        </p:nvCxnSpPr>
        <p:spPr>
          <a:xfrm>
            <a:off x="6117250" y="33549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04" name="Google Shape;304;p36"/>
          <p:cNvCxnSpPr/>
          <p:nvPr/>
        </p:nvCxnSpPr>
        <p:spPr>
          <a:xfrm>
            <a:off x="6117250" y="3811360"/>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05" name="Google Shape;305;p36"/>
          <p:cNvCxnSpPr/>
          <p:nvPr/>
        </p:nvCxnSpPr>
        <p:spPr>
          <a:xfrm>
            <a:off x="6117250" y="4113010"/>
            <a:ext cx="2231100" cy="0"/>
          </a:xfrm>
          <a:prstGeom prst="straightConnector1">
            <a:avLst/>
          </a:prstGeom>
          <a:noFill/>
          <a:ln cap="flat" cmpd="sng" w="9525">
            <a:solidFill>
              <a:srgbClr val="FEFEFE"/>
            </a:solidFill>
            <a:prstDash val="solid"/>
            <a:round/>
            <a:headEnd len="med" w="med" type="none"/>
            <a:tailEnd len="med" w="med" type="none"/>
          </a:ln>
        </p:spPr>
      </p:cxnSp>
      <p:sp>
        <p:nvSpPr>
          <p:cNvPr id="306" name="Google Shape;306;p36"/>
          <p:cNvSpPr/>
          <p:nvPr/>
        </p:nvSpPr>
        <p:spPr>
          <a:xfrm>
            <a:off x="255625" y="1490175"/>
            <a:ext cx="3311866" cy="3230914"/>
          </a:xfrm>
          <a:custGeom>
            <a:rect b="b" l="l" r="r" t="t"/>
            <a:pathLst>
              <a:path extrusionOk="0" h="49263" w="117515">
                <a:moveTo>
                  <a:pt x="58211" y="47"/>
                </a:moveTo>
                <a:cubicBezTo>
                  <a:pt x="55551" y="47"/>
                  <a:pt x="52864" y="160"/>
                  <a:pt x="50220" y="315"/>
                </a:cubicBezTo>
                <a:cubicBezTo>
                  <a:pt x="43100" y="630"/>
                  <a:pt x="36043" y="1008"/>
                  <a:pt x="28923" y="1386"/>
                </a:cubicBezTo>
                <a:cubicBezTo>
                  <a:pt x="23882" y="1575"/>
                  <a:pt x="18841" y="2079"/>
                  <a:pt x="13863" y="2962"/>
                </a:cubicBezTo>
                <a:cubicBezTo>
                  <a:pt x="7625" y="4159"/>
                  <a:pt x="3719" y="8128"/>
                  <a:pt x="2206" y="14114"/>
                </a:cubicBezTo>
                <a:cubicBezTo>
                  <a:pt x="631" y="20100"/>
                  <a:pt x="316" y="26275"/>
                  <a:pt x="64" y="32450"/>
                </a:cubicBezTo>
                <a:cubicBezTo>
                  <a:pt x="1" y="34214"/>
                  <a:pt x="190" y="36105"/>
                  <a:pt x="694" y="37869"/>
                </a:cubicBezTo>
                <a:cubicBezTo>
                  <a:pt x="1639" y="41082"/>
                  <a:pt x="3340" y="43603"/>
                  <a:pt x="6617" y="44926"/>
                </a:cubicBezTo>
                <a:cubicBezTo>
                  <a:pt x="8696" y="45745"/>
                  <a:pt x="10839" y="46312"/>
                  <a:pt x="13107" y="46627"/>
                </a:cubicBezTo>
                <a:cubicBezTo>
                  <a:pt x="19597" y="47635"/>
                  <a:pt x="26150" y="47950"/>
                  <a:pt x="33270" y="48328"/>
                </a:cubicBezTo>
                <a:cubicBezTo>
                  <a:pt x="42218" y="48644"/>
                  <a:pt x="51795" y="48707"/>
                  <a:pt x="61310" y="49211"/>
                </a:cubicBezTo>
                <a:cubicBezTo>
                  <a:pt x="62325" y="49248"/>
                  <a:pt x="63345" y="49263"/>
                  <a:pt x="64368" y="49263"/>
                </a:cubicBezTo>
                <a:cubicBezTo>
                  <a:pt x="66837" y="49263"/>
                  <a:pt x="69319" y="49174"/>
                  <a:pt x="71769" y="49085"/>
                </a:cubicBezTo>
                <a:cubicBezTo>
                  <a:pt x="78511" y="48833"/>
                  <a:pt x="85253" y="48517"/>
                  <a:pt x="91995" y="48202"/>
                </a:cubicBezTo>
                <a:cubicBezTo>
                  <a:pt x="95398" y="48139"/>
                  <a:pt x="98864" y="47761"/>
                  <a:pt x="102203" y="46942"/>
                </a:cubicBezTo>
                <a:cubicBezTo>
                  <a:pt x="108315" y="45367"/>
                  <a:pt x="112852" y="41901"/>
                  <a:pt x="115309" y="35853"/>
                </a:cubicBezTo>
                <a:cubicBezTo>
                  <a:pt x="116758" y="31946"/>
                  <a:pt x="117514" y="27850"/>
                  <a:pt x="117514" y="23692"/>
                </a:cubicBezTo>
                <a:cubicBezTo>
                  <a:pt x="117451" y="20478"/>
                  <a:pt x="117073" y="17265"/>
                  <a:pt x="116380" y="14177"/>
                </a:cubicBezTo>
                <a:cubicBezTo>
                  <a:pt x="115750" y="9893"/>
                  <a:pt x="112852" y="6301"/>
                  <a:pt x="108882" y="4726"/>
                </a:cubicBezTo>
                <a:cubicBezTo>
                  <a:pt x="106110" y="3592"/>
                  <a:pt x="103211" y="2836"/>
                  <a:pt x="100250" y="2457"/>
                </a:cubicBezTo>
                <a:cubicBezTo>
                  <a:pt x="94894" y="1638"/>
                  <a:pt x="89475" y="1386"/>
                  <a:pt x="84056" y="819"/>
                </a:cubicBezTo>
                <a:cubicBezTo>
                  <a:pt x="76054" y="0"/>
                  <a:pt x="67989" y="189"/>
                  <a:pt x="59923" y="63"/>
                </a:cubicBezTo>
                <a:cubicBezTo>
                  <a:pt x="59354" y="52"/>
                  <a:pt x="58783" y="47"/>
                  <a:pt x="58211" y="47"/>
                </a:cubicBezTo>
                <a:close/>
              </a:path>
            </a:pathLst>
          </a:custGeom>
          <a:solidFill>
            <a:srgbClr val="69B9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7" name="Google Shape;307;p36"/>
          <p:cNvGrpSpPr/>
          <p:nvPr/>
        </p:nvGrpSpPr>
        <p:grpSpPr>
          <a:xfrm>
            <a:off x="462525" y="2151030"/>
            <a:ext cx="335624" cy="317798"/>
            <a:chOff x="3963749" y="540574"/>
            <a:chExt cx="1216471" cy="1151860"/>
          </a:xfrm>
        </p:grpSpPr>
        <p:sp>
          <p:nvSpPr>
            <p:cNvPr id="308" name="Google Shape;308;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0" name="Google Shape;310;p36"/>
          <p:cNvGrpSpPr/>
          <p:nvPr/>
        </p:nvGrpSpPr>
        <p:grpSpPr>
          <a:xfrm>
            <a:off x="462525" y="2927930"/>
            <a:ext cx="335624" cy="317798"/>
            <a:chOff x="3963749" y="540574"/>
            <a:chExt cx="1216471" cy="1151860"/>
          </a:xfrm>
        </p:grpSpPr>
        <p:sp>
          <p:nvSpPr>
            <p:cNvPr id="311" name="Google Shape;311;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36"/>
          <p:cNvGrpSpPr/>
          <p:nvPr/>
        </p:nvGrpSpPr>
        <p:grpSpPr>
          <a:xfrm>
            <a:off x="462525" y="3704830"/>
            <a:ext cx="335624" cy="317798"/>
            <a:chOff x="3963749" y="540574"/>
            <a:chExt cx="1216471" cy="1151860"/>
          </a:xfrm>
        </p:grpSpPr>
        <p:sp>
          <p:nvSpPr>
            <p:cNvPr id="314" name="Google Shape;314;p36"/>
            <p:cNvSpPr/>
            <p:nvPr/>
          </p:nvSpPr>
          <p:spPr>
            <a:xfrm>
              <a:off x="3963749" y="540574"/>
              <a:ext cx="1216471" cy="1151860"/>
            </a:xfrm>
            <a:custGeom>
              <a:rect b="b" l="l" r="r" t="t"/>
              <a:pathLst>
                <a:path extrusionOk="0" h="46176" w="48771">
                  <a:moveTo>
                    <a:pt x="20735" y="1"/>
                  </a:moveTo>
                  <a:cubicBezTo>
                    <a:pt x="16378" y="1"/>
                    <a:pt x="12155" y="1135"/>
                    <a:pt x="8444" y="3350"/>
                  </a:cubicBezTo>
                  <a:cubicBezTo>
                    <a:pt x="6113" y="4610"/>
                    <a:pt x="4349" y="6626"/>
                    <a:pt x="3277" y="9021"/>
                  </a:cubicBezTo>
                  <a:cubicBezTo>
                    <a:pt x="883" y="14376"/>
                    <a:pt x="1" y="20236"/>
                    <a:pt x="631" y="26033"/>
                  </a:cubicBezTo>
                  <a:cubicBezTo>
                    <a:pt x="1639" y="35044"/>
                    <a:pt x="7940" y="42668"/>
                    <a:pt x="16636" y="45188"/>
                  </a:cubicBezTo>
                  <a:cubicBezTo>
                    <a:pt x="18633" y="45854"/>
                    <a:pt x="20724" y="46176"/>
                    <a:pt x="22798" y="46176"/>
                  </a:cubicBezTo>
                  <a:cubicBezTo>
                    <a:pt x="23669" y="46176"/>
                    <a:pt x="24537" y="46119"/>
                    <a:pt x="25394" y="46007"/>
                  </a:cubicBezTo>
                  <a:cubicBezTo>
                    <a:pt x="33522" y="44810"/>
                    <a:pt x="39382" y="40336"/>
                    <a:pt x="43919" y="33846"/>
                  </a:cubicBezTo>
                  <a:cubicBezTo>
                    <a:pt x="47132" y="29436"/>
                    <a:pt x="48771" y="24017"/>
                    <a:pt x="48456" y="18535"/>
                  </a:cubicBezTo>
                  <a:cubicBezTo>
                    <a:pt x="48015" y="11793"/>
                    <a:pt x="44990" y="6815"/>
                    <a:pt x="38815" y="3791"/>
                  </a:cubicBezTo>
                  <a:cubicBezTo>
                    <a:pt x="37807" y="3287"/>
                    <a:pt x="36736" y="2846"/>
                    <a:pt x="35665" y="2468"/>
                  </a:cubicBezTo>
                  <a:cubicBezTo>
                    <a:pt x="31065" y="955"/>
                    <a:pt x="26276" y="136"/>
                    <a:pt x="21424" y="10"/>
                  </a:cubicBezTo>
                  <a:cubicBezTo>
                    <a:pt x="21194" y="4"/>
                    <a:pt x="20964" y="1"/>
                    <a:pt x="20735" y="1"/>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36"/>
            <p:cNvSpPr/>
            <p:nvPr/>
          </p:nvSpPr>
          <p:spPr>
            <a:xfrm>
              <a:off x="4207038" y="736426"/>
              <a:ext cx="805317" cy="760138"/>
            </a:xfrm>
            <a:custGeom>
              <a:rect b="b" l="l" r="r" t="t"/>
              <a:pathLst>
                <a:path extrusionOk="0" h="127433" w="135007">
                  <a:moveTo>
                    <a:pt x="128798" y="0"/>
                  </a:moveTo>
                  <a:cubicBezTo>
                    <a:pt x="127794" y="0"/>
                    <a:pt x="126786" y="344"/>
                    <a:pt x="125975" y="1155"/>
                  </a:cubicBezTo>
                  <a:cubicBezTo>
                    <a:pt x="109024" y="18711"/>
                    <a:pt x="93586" y="37782"/>
                    <a:pt x="79359" y="57760"/>
                  </a:cubicBezTo>
                  <a:lnTo>
                    <a:pt x="37283" y="115878"/>
                  </a:lnTo>
                  <a:cubicBezTo>
                    <a:pt x="31532" y="103468"/>
                    <a:pt x="26689" y="90754"/>
                    <a:pt x="22754" y="78041"/>
                  </a:cubicBezTo>
                  <a:cubicBezTo>
                    <a:pt x="18819" y="64722"/>
                    <a:pt x="17305" y="49284"/>
                    <a:pt x="8830" y="37782"/>
                  </a:cubicBezTo>
                  <a:cubicBezTo>
                    <a:pt x="8068" y="36734"/>
                    <a:pt x="6827" y="36286"/>
                    <a:pt x="5568" y="36286"/>
                  </a:cubicBezTo>
                  <a:cubicBezTo>
                    <a:pt x="2826" y="36286"/>
                    <a:pt x="0" y="38414"/>
                    <a:pt x="1867" y="41111"/>
                  </a:cubicBezTo>
                  <a:cubicBezTo>
                    <a:pt x="10040" y="52614"/>
                    <a:pt x="11251" y="68354"/>
                    <a:pt x="15186" y="81673"/>
                  </a:cubicBezTo>
                  <a:cubicBezTo>
                    <a:pt x="19727" y="96506"/>
                    <a:pt x="25478" y="111035"/>
                    <a:pt x="32138" y="124959"/>
                  </a:cubicBezTo>
                  <a:cubicBezTo>
                    <a:pt x="32954" y="126592"/>
                    <a:pt x="34563" y="127432"/>
                    <a:pt x="36204" y="127432"/>
                  </a:cubicBezTo>
                  <a:cubicBezTo>
                    <a:pt x="37606" y="127432"/>
                    <a:pt x="39032" y="126820"/>
                    <a:pt x="40008" y="125565"/>
                  </a:cubicBezTo>
                  <a:cubicBezTo>
                    <a:pt x="55446" y="104678"/>
                    <a:pt x="70581" y="83792"/>
                    <a:pt x="86018" y="62906"/>
                  </a:cubicBezTo>
                  <a:cubicBezTo>
                    <a:pt x="99943" y="42927"/>
                    <a:pt x="115380" y="23857"/>
                    <a:pt x="132029" y="6301"/>
                  </a:cubicBezTo>
                  <a:cubicBezTo>
                    <a:pt x="135006" y="3324"/>
                    <a:pt x="131919" y="0"/>
                    <a:pt x="128798" y="0"/>
                  </a:cubicBezTo>
                  <a:close/>
                </a:path>
              </a:pathLst>
            </a:custGeom>
            <a:solidFill>
              <a:srgbClr val="FF87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6" name="Google Shape;316;p36"/>
          <p:cNvCxnSpPr/>
          <p:nvPr/>
        </p:nvCxnSpPr>
        <p:spPr>
          <a:xfrm>
            <a:off x="948775" y="3053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17" name="Google Shape;317;p36"/>
          <p:cNvCxnSpPr/>
          <p:nvPr/>
        </p:nvCxnSpPr>
        <p:spPr>
          <a:xfrm>
            <a:off x="948775" y="33549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18" name="Google Shape;318;p36"/>
          <p:cNvCxnSpPr/>
          <p:nvPr/>
        </p:nvCxnSpPr>
        <p:spPr>
          <a:xfrm>
            <a:off x="948775" y="3811360"/>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19" name="Google Shape;319;p36"/>
          <p:cNvCxnSpPr/>
          <p:nvPr/>
        </p:nvCxnSpPr>
        <p:spPr>
          <a:xfrm>
            <a:off x="948775" y="4113010"/>
            <a:ext cx="2231100" cy="0"/>
          </a:xfrm>
          <a:prstGeom prst="straightConnector1">
            <a:avLst/>
          </a:prstGeom>
          <a:noFill/>
          <a:ln cap="flat" cmpd="sng" w="9525">
            <a:solidFill>
              <a:srgbClr val="FEFEFE"/>
            </a:solidFill>
            <a:prstDash val="solid"/>
            <a:round/>
            <a:headEnd len="med" w="med" type="none"/>
            <a:tailEnd len="med" w="med" type="none"/>
          </a:ln>
        </p:spPr>
      </p:cxnSp>
      <p:sp>
        <p:nvSpPr>
          <p:cNvPr id="320" name="Google Shape;320;p36"/>
          <p:cNvSpPr txBox="1"/>
          <p:nvPr/>
        </p:nvSpPr>
        <p:spPr>
          <a:xfrm>
            <a:off x="691896" y="1194816"/>
            <a:ext cx="2432400" cy="3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2000">
                <a:solidFill>
                  <a:srgbClr val="FF8770"/>
                </a:solidFill>
                <a:latin typeface="Nanum Pen Script"/>
                <a:ea typeface="Nanum Pen Script"/>
                <a:cs typeface="Nanum Pen Script"/>
                <a:sym typeface="Nanum Pen Script"/>
              </a:rPr>
              <a:t>What did you learn?</a:t>
            </a:r>
            <a:endParaRPr b="1" sz="2000">
              <a:solidFill>
                <a:srgbClr val="FF8770"/>
              </a:solidFill>
              <a:latin typeface="Nanum Pen Script"/>
              <a:ea typeface="Nanum Pen Script"/>
              <a:cs typeface="Nanum Pen Script"/>
              <a:sym typeface="Nanum Pen Script"/>
            </a:endParaRPr>
          </a:p>
        </p:txBody>
      </p:sp>
      <p:sp>
        <p:nvSpPr>
          <p:cNvPr id="321" name="Google Shape;321;p36"/>
          <p:cNvSpPr txBox="1"/>
          <p:nvPr/>
        </p:nvSpPr>
        <p:spPr>
          <a:xfrm>
            <a:off x="5862396" y="1194816"/>
            <a:ext cx="2432400" cy="37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s" sz="2000">
                <a:solidFill>
                  <a:srgbClr val="FF8770"/>
                </a:solidFill>
                <a:latin typeface="Nanum Pen Script"/>
                <a:ea typeface="Nanum Pen Script"/>
                <a:cs typeface="Nanum Pen Script"/>
                <a:sym typeface="Nanum Pen Script"/>
              </a:rPr>
              <a:t>Questions</a:t>
            </a:r>
            <a:endParaRPr b="1" sz="2000">
              <a:solidFill>
                <a:srgbClr val="FF8770"/>
              </a:solidFill>
              <a:latin typeface="Nanum Pen Script"/>
              <a:ea typeface="Nanum Pen Script"/>
              <a:cs typeface="Nanum Pen Script"/>
              <a:sym typeface="Nanum Pen Script"/>
            </a:endParaRPr>
          </a:p>
        </p:txBody>
      </p:sp>
      <p:cxnSp>
        <p:nvCxnSpPr>
          <p:cNvPr id="322" name="Google Shape;322;p36"/>
          <p:cNvCxnSpPr/>
          <p:nvPr/>
        </p:nvCxnSpPr>
        <p:spPr>
          <a:xfrm>
            <a:off x="948775" y="22912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23" name="Google Shape;323;p36"/>
          <p:cNvCxnSpPr/>
          <p:nvPr/>
        </p:nvCxnSpPr>
        <p:spPr>
          <a:xfrm>
            <a:off x="948775" y="259293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24" name="Google Shape;324;p36"/>
          <p:cNvCxnSpPr/>
          <p:nvPr/>
        </p:nvCxnSpPr>
        <p:spPr>
          <a:xfrm>
            <a:off x="6130375" y="2367485"/>
            <a:ext cx="2231100" cy="0"/>
          </a:xfrm>
          <a:prstGeom prst="straightConnector1">
            <a:avLst/>
          </a:prstGeom>
          <a:noFill/>
          <a:ln cap="flat" cmpd="sng" w="9525">
            <a:solidFill>
              <a:srgbClr val="FEFEFE"/>
            </a:solidFill>
            <a:prstDash val="solid"/>
            <a:round/>
            <a:headEnd len="med" w="med" type="none"/>
            <a:tailEnd len="med" w="med" type="none"/>
          </a:ln>
        </p:spPr>
      </p:cxnSp>
      <p:cxnSp>
        <p:nvCxnSpPr>
          <p:cNvPr id="325" name="Google Shape;325;p36"/>
          <p:cNvCxnSpPr/>
          <p:nvPr/>
        </p:nvCxnSpPr>
        <p:spPr>
          <a:xfrm>
            <a:off x="6130375" y="2669135"/>
            <a:ext cx="2231100" cy="0"/>
          </a:xfrm>
          <a:prstGeom prst="straightConnector1">
            <a:avLst/>
          </a:prstGeom>
          <a:noFill/>
          <a:ln cap="flat" cmpd="sng" w="9525">
            <a:solidFill>
              <a:srgbClr val="FEFEFE"/>
            </a:solidFill>
            <a:prstDash val="solid"/>
            <a:round/>
            <a:headEnd len="med" w="med" type="none"/>
            <a:tailEnd len="med" w="med"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9" name="Shape 329"/>
        <p:cNvGrpSpPr/>
        <p:nvPr/>
      </p:nvGrpSpPr>
      <p:grpSpPr>
        <a:xfrm>
          <a:off x="0" y="0"/>
          <a:ext cx="0" cy="0"/>
          <a:chOff x="0" y="0"/>
          <a:chExt cx="0" cy="0"/>
        </a:xfrm>
      </p:grpSpPr>
      <p:pic>
        <p:nvPicPr>
          <p:cNvPr id="330" name="Google Shape;330;p37"/>
          <p:cNvPicPr preferRelativeResize="0"/>
          <p:nvPr/>
        </p:nvPicPr>
        <p:blipFill rotWithShape="1">
          <a:blip r:embed="rId3">
            <a:alphaModFix/>
          </a:blip>
          <a:srcRect b="14554" l="0" r="0" t="-4896"/>
          <a:stretch/>
        </p:blipFill>
        <p:spPr>
          <a:xfrm>
            <a:off x="2029638" y="2710000"/>
            <a:ext cx="5084723" cy="2433500"/>
          </a:xfrm>
          <a:prstGeom prst="rect">
            <a:avLst/>
          </a:prstGeom>
          <a:noFill/>
          <a:ln>
            <a:noFill/>
          </a:ln>
        </p:spPr>
      </p:pic>
      <p:sp>
        <p:nvSpPr>
          <p:cNvPr id="331" name="Google Shape;331;p37"/>
          <p:cNvSpPr txBox="1"/>
          <p:nvPr/>
        </p:nvSpPr>
        <p:spPr>
          <a:xfrm>
            <a:off x="1699625" y="1953400"/>
            <a:ext cx="6020400" cy="756600"/>
          </a:xfrm>
          <a:prstGeom prst="rect">
            <a:avLst/>
          </a:prstGeom>
          <a:noFill/>
          <a:ln>
            <a:noFill/>
          </a:ln>
        </p:spPr>
        <p:txBody>
          <a:bodyPr anchorCtr="0" anchor="b" bIns="0" lIns="91425" spcFirstLastPara="1" rIns="91425" wrap="square" tIns="0">
            <a:noAutofit/>
          </a:bodyPr>
          <a:lstStyle/>
          <a:p>
            <a:pPr indent="-355600" lvl="0" marL="457200" rtl="0" algn="ctr">
              <a:spcBef>
                <a:spcPts val="0"/>
              </a:spcBef>
              <a:spcAft>
                <a:spcPts val="0"/>
              </a:spcAft>
              <a:buClr>
                <a:srgbClr val="466269"/>
              </a:buClr>
              <a:buSzPts val="2000"/>
              <a:buFont typeface="Abel"/>
              <a:buAutoNum type="arabicPeriod"/>
            </a:pPr>
            <a:r>
              <a:rPr lang="es" sz="2000">
                <a:solidFill>
                  <a:srgbClr val="466269"/>
                </a:solidFill>
                <a:latin typeface="Abel"/>
                <a:ea typeface="Abel"/>
                <a:cs typeface="Abel"/>
                <a:sym typeface="Abel"/>
              </a:rPr>
              <a:t>Perform a waste audit (write down what you’re throwing away throughout the day). As you keep track of your waste, think about what you’re frequently disposing of and how you can limit your waste</a:t>
            </a:r>
            <a:endParaRPr sz="2000">
              <a:solidFill>
                <a:srgbClr val="466269"/>
              </a:solidFill>
              <a:latin typeface="Abel"/>
              <a:ea typeface="Abel"/>
              <a:cs typeface="Abel"/>
              <a:sym typeface="Abel"/>
            </a:endParaRPr>
          </a:p>
        </p:txBody>
      </p:sp>
      <p:sp>
        <p:nvSpPr>
          <p:cNvPr id="332" name="Google Shape;332;p37"/>
          <p:cNvSpPr txBox="1"/>
          <p:nvPr>
            <p:ph type="ctrTitle"/>
          </p:nvPr>
        </p:nvSpPr>
        <p:spPr>
          <a:xfrm>
            <a:off x="1420950" y="339400"/>
            <a:ext cx="630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Optional Assignment</a:t>
            </a:r>
            <a:endParaRPr/>
          </a:p>
        </p:txBody>
      </p:sp>
      <p:pic>
        <p:nvPicPr>
          <p:cNvPr id="333" name="Google Shape;333;p37"/>
          <p:cNvPicPr preferRelativeResize="0"/>
          <p:nvPr/>
        </p:nvPicPr>
        <p:blipFill>
          <a:blip r:embed="rId4">
            <a:alphaModFix/>
          </a:blip>
          <a:stretch>
            <a:fillRect/>
          </a:stretch>
        </p:blipFill>
        <p:spPr>
          <a:xfrm>
            <a:off x="7444375" y="1811325"/>
            <a:ext cx="815175" cy="1810500"/>
          </a:xfrm>
          <a:prstGeom prst="rect">
            <a:avLst/>
          </a:prstGeom>
          <a:noFill/>
          <a:ln>
            <a:noFill/>
          </a:ln>
        </p:spPr>
      </p:pic>
      <p:pic>
        <p:nvPicPr>
          <p:cNvPr id="334" name="Google Shape;334;p37"/>
          <p:cNvPicPr preferRelativeResize="0"/>
          <p:nvPr/>
        </p:nvPicPr>
        <p:blipFill>
          <a:blip r:embed="rId4">
            <a:alphaModFix/>
          </a:blip>
          <a:stretch>
            <a:fillRect/>
          </a:stretch>
        </p:blipFill>
        <p:spPr>
          <a:xfrm flipH="1">
            <a:off x="884450" y="3007125"/>
            <a:ext cx="815175" cy="1810500"/>
          </a:xfrm>
          <a:prstGeom prst="rect">
            <a:avLst/>
          </a:prstGeom>
          <a:noFill/>
          <a:ln>
            <a:noFill/>
          </a:ln>
        </p:spPr>
      </p:pic>
      <p:pic>
        <p:nvPicPr>
          <p:cNvPr id="335" name="Google Shape;335;p37"/>
          <p:cNvPicPr preferRelativeResize="0"/>
          <p:nvPr/>
        </p:nvPicPr>
        <p:blipFill>
          <a:blip r:embed="rId5">
            <a:alphaModFix/>
          </a:blip>
          <a:stretch>
            <a:fillRect/>
          </a:stretch>
        </p:blipFill>
        <p:spPr>
          <a:xfrm>
            <a:off x="488200" y="586400"/>
            <a:ext cx="659675" cy="38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9" name="Shape 339"/>
        <p:cNvGrpSpPr/>
        <p:nvPr/>
      </p:nvGrpSpPr>
      <p:grpSpPr>
        <a:xfrm>
          <a:off x="0" y="0"/>
          <a:ext cx="0" cy="0"/>
          <a:chOff x="0" y="0"/>
          <a:chExt cx="0" cy="0"/>
        </a:xfrm>
      </p:grpSpPr>
      <p:pic>
        <p:nvPicPr>
          <p:cNvPr id="340" name="Google Shape;340;p38"/>
          <p:cNvPicPr preferRelativeResize="0"/>
          <p:nvPr/>
        </p:nvPicPr>
        <p:blipFill>
          <a:blip r:embed="rId3">
            <a:alphaModFix/>
          </a:blip>
          <a:stretch>
            <a:fillRect/>
          </a:stretch>
        </p:blipFill>
        <p:spPr>
          <a:xfrm>
            <a:off x="4119950" y="1411100"/>
            <a:ext cx="1045150" cy="2321300"/>
          </a:xfrm>
          <a:prstGeom prst="rect">
            <a:avLst/>
          </a:prstGeom>
          <a:noFill/>
          <a:ln>
            <a:noFill/>
          </a:ln>
        </p:spPr>
      </p:pic>
      <p:sp>
        <p:nvSpPr>
          <p:cNvPr id="341" name="Google Shape;341;p38"/>
          <p:cNvSpPr txBox="1"/>
          <p:nvPr>
            <p:ph idx="1" type="subTitle"/>
          </p:nvPr>
        </p:nvSpPr>
        <p:spPr>
          <a:xfrm>
            <a:off x="1648900" y="2853688"/>
            <a:ext cx="2810400" cy="57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1200">
              <a:solidFill>
                <a:srgbClr val="466269"/>
              </a:solidFill>
            </a:endParaRPr>
          </a:p>
          <a:p>
            <a:pPr indent="0" lvl="0" marL="0" rtl="0" algn="ctr">
              <a:spcBef>
                <a:spcPts val="0"/>
              </a:spcBef>
              <a:spcAft>
                <a:spcPts val="0"/>
              </a:spcAft>
              <a:buNone/>
            </a:pPr>
            <a:r>
              <a:t/>
            </a:r>
            <a:endParaRPr>
              <a:solidFill>
                <a:srgbClr val="466269"/>
              </a:solidFill>
            </a:endParaRPr>
          </a:p>
        </p:txBody>
      </p:sp>
      <p:sp>
        <p:nvSpPr>
          <p:cNvPr id="342" name="Google Shape;342;p38"/>
          <p:cNvSpPr txBox="1"/>
          <p:nvPr>
            <p:ph type="ctrTitle"/>
          </p:nvPr>
        </p:nvSpPr>
        <p:spPr>
          <a:xfrm>
            <a:off x="109775" y="1712025"/>
            <a:ext cx="5888700" cy="118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solidFill>
                  <a:srgbClr val="466269"/>
                </a:solidFill>
              </a:rPr>
              <a:t>THANKS!</a:t>
            </a:r>
            <a:endParaRPr>
              <a:solidFill>
                <a:srgbClr val="466269"/>
              </a:solidFill>
            </a:endParaRPr>
          </a:p>
        </p:txBody>
      </p:sp>
      <p:pic>
        <p:nvPicPr>
          <p:cNvPr id="343" name="Google Shape;343;p38"/>
          <p:cNvPicPr preferRelativeResize="0"/>
          <p:nvPr/>
        </p:nvPicPr>
        <p:blipFill rotWithShape="1">
          <a:blip r:embed="rId4">
            <a:alphaModFix/>
          </a:blip>
          <a:srcRect b="9700" l="-6763" r="11634" t="-9700"/>
          <a:stretch/>
        </p:blipFill>
        <p:spPr>
          <a:xfrm>
            <a:off x="4700533" y="986551"/>
            <a:ext cx="4450523" cy="4156949"/>
          </a:xfrm>
          <a:prstGeom prst="rect">
            <a:avLst/>
          </a:prstGeom>
          <a:noFill/>
          <a:ln>
            <a:noFill/>
          </a:ln>
        </p:spPr>
      </p:pic>
      <p:pic>
        <p:nvPicPr>
          <p:cNvPr id="344" name="Google Shape;344;p38"/>
          <p:cNvPicPr preferRelativeResize="0"/>
          <p:nvPr/>
        </p:nvPicPr>
        <p:blipFill>
          <a:blip r:embed="rId5">
            <a:alphaModFix/>
          </a:blip>
          <a:stretch>
            <a:fillRect/>
          </a:stretch>
        </p:blipFill>
        <p:spPr>
          <a:xfrm>
            <a:off x="451550" y="761975"/>
            <a:ext cx="1693350" cy="1961900"/>
          </a:xfrm>
          <a:prstGeom prst="rect">
            <a:avLst/>
          </a:prstGeom>
          <a:noFill/>
          <a:ln>
            <a:noFill/>
          </a:ln>
        </p:spPr>
      </p:pic>
      <p:pic>
        <p:nvPicPr>
          <p:cNvPr id="345" name="Google Shape;345;p38"/>
          <p:cNvPicPr preferRelativeResize="0"/>
          <p:nvPr/>
        </p:nvPicPr>
        <p:blipFill>
          <a:blip r:embed="rId6">
            <a:alphaModFix/>
          </a:blip>
          <a:stretch>
            <a:fillRect/>
          </a:stretch>
        </p:blipFill>
        <p:spPr>
          <a:xfrm>
            <a:off x="413450" y="4106346"/>
            <a:ext cx="761650" cy="444875"/>
          </a:xfrm>
          <a:prstGeom prst="rect">
            <a:avLst/>
          </a:prstGeom>
          <a:noFill/>
          <a:ln>
            <a:noFill/>
          </a:ln>
        </p:spPr>
      </p:pic>
      <p:sp>
        <p:nvSpPr>
          <p:cNvPr id="346" name="Google Shape;346;p38"/>
          <p:cNvSpPr txBox="1"/>
          <p:nvPr/>
        </p:nvSpPr>
        <p:spPr>
          <a:xfrm>
            <a:off x="-44900" y="2864925"/>
            <a:ext cx="619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s">
                <a:solidFill>
                  <a:schemeClr val="accent5"/>
                </a:solidFill>
                <a:latin typeface="Abel"/>
                <a:ea typeface="Abel"/>
                <a:cs typeface="Abel"/>
                <a:sym typeface="Abel"/>
              </a:rPr>
              <a:t>If you have any questions please email thegreencauseinitiative@gmail.com</a:t>
            </a:r>
            <a:endParaRPr>
              <a:solidFill>
                <a:schemeClr val="accent5"/>
              </a:solidFill>
              <a:latin typeface="Abel"/>
              <a:ea typeface="Abel"/>
              <a:cs typeface="Abel"/>
              <a:sym typeface="A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21" title="Nemo Coral Reef">
            <a:hlinkClick r:id="rId4"/>
          </p:cNvPr>
          <p:cNvPicPr preferRelativeResize="0"/>
          <p:nvPr/>
        </p:nvPicPr>
        <p:blipFill>
          <a:blip r:embed="rId5">
            <a:alphaModFix/>
          </a:blip>
          <a:stretch>
            <a:fillRect/>
          </a:stretch>
        </p:blipFill>
        <p:spPr>
          <a:xfrm>
            <a:off x="1822139" y="799625"/>
            <a:ext cx="5499725" cy="4124775"/>
          </a:xfrm>
          <a:prstGeom prst="rect">
            <a:avLst/>
          </a:prstGeom>
          <a:noFill/>
          <a:ln>
            <a:noFill/>
          </a:ln>
        </p:spPr>
      </p:pic>
      <p:sp>
        <p:nvSpPr>
          <p:cNvPr id="110" name="Google Shape;110;p21"/>
          <p:cNvSpPr txBox="1"/>
          <p:nvPr>
            <p:ph idx="4294967295" type="ctrTitle"/>
          </p:nvPr>
        </p:nvSpPr>
        <p:spPr>
          <a:xfrm>
            <a:off x="2548050" y="221825"/>
            <a:ext cx="4047900" cy="5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Finding Nemo Coral Reef</a:t>
            </a:r>
            <a:endParaRPr>
              <a:solidFill>
                <a:srgbClr val="46626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14" name="Shape 114"/>
        <p:cNvGrpSpPr/>
        <p:nvPr/>
      </p:nvGrpSpPr>
      <p:grpSpPr>
        <a:xfrm>
          <a:off x="0" y="0"/>
          <a:ext cx="0" cy="0"/>
          <a:chOff x="0" y="0"/>
          <a:chExt cx="0" cy="0"/>
        </a:xfrm>
      </p:grpSpPr>
      <p:pic>
        <p:nvPicPr>
          <p:cNvPr id="115" name="Google Shape;115;p22"/>
          <p:cNvPicPr preferRelativeResize="0"/>
          <p:nvPr/>
        </p:nvPicPr>
        <p:blipFill rotWithShape="1">
          <a:blip r:embed="rId3">
            <a:alphaModFix/>
          </a:blip>
          <a:srcRect b="-7182" l="-6523" r="-6534" t="-7182"/>
          <a:stretch/>
        </p:blipFill>
        <p:spPr>
          <a:xfrm flipH="1">
            <a:off x="7290203" y="2263272"/>
            <a:ext cx="1039222" cy="631826"/>
          </a:xfrm>
          <a:prstGeom prst="rect">
            <a:avLst/>
          </a:prstGeom>
          <a:noFill/>
          <a:ln>
            <a:noFill/>
          </a:ln>
        </p:spPr>
      </p:pic>
      <p:sp>
        <p:nvSpPr>
          <p:cNvPr id="116" name="Google Shape;116;p22"/>
          <p:cNvSpPr txBox="1"/>
          <p:nvPr>
            <p:ph type="ctrTitle"/>
          </p:nvPr>
        </p:nvSpPr>
        <p:spPr>
          <a:xfrm>
            <a:off x="1175225" y="2039763"/>
            <a:ext cx="6302100" cy="577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t>WHY ARE OUR OCEANS IMPORTANT?</a:t>
            </a:r>
            <a:endParaRPr>
              <a:solidFill>
                <a:srgbClr val="466269"/>
              </a:solidFill>
            </a:endParaRPr>
          </a:p>
        </p:txBody>
      </p:sp>
      <p:pic>
        <p:nvPicPr>
          <p:cNvPr id="117" name="Google Shape;117;p22"/>
          <p:cNvPicPr preferRelativeResize="0"/>
          <p:nvPr/>
        </p:nvPicPr>
        <p:blipFill rotWithShape="1">
          <a:blip r:embed="rId4">
            <a:alphaModFix/>
          </a:blip>
          <a:srcRect b="-16507" l="-9482" r="-9494" t="-16507"/>
          <a:stretch/>
        </p:blipFill>
        <p:spPr>
          <a:xfrm rot="-5400000">
            <a:off x="6862025" y="1991788"/>
            <a:ext cx="566825" cy="518625"/>
          </a:xfrm>
          <a:prstGeom prst="rect">
            <a:avLst/>
          </a:prstGeom>
          <a:noFill/>
          <a:ln>
            <a:noFill/>
          </a:ln>
        </p:spPr>
      </p:pic>
      <p:pic>
        <p:nvPicPr>
          <p:cNvPr id="118" name="Google Shape;118;p22"/>
          <p:cNvPicPr preferRelativeResize="0"/>
          <p:nvPr/>
        </p:nvPicPr>
        <p:blipFill rotWithShape="1">
          <a:blip r:embed="rId4">
            <a:alphaModFix/>
          </a:blip>
          <a:srcRect b="58236" l="16195" r="-9487" t="-16508"/>
          <a:stretch/>
        </p:blipFill>
        <p:spPr>
          <a:xfrm rot="-5400000">
            <a:off x="6907800" y="1984775"/>
            <a:ext cx="304575" cy="155674"/>
          </a:xfrm>
          <a:prstGeom prst="rect">
            <a:avLst/>
          </a:prstGeom>
          <a:noFill/>
          <a:ln>
            <a:noFill/>
          </a:ln>
        </p:spPr>
      </p:pic>
      <p:pic>
        <p:nvPicPr>
          <p:cNvPr id="119" name="Google Shape;119;p22"/>
          <p:cNvPicPr preferRelativeResize="0"/>
          <p:nvPr/>
        </p:nvPicPr>
        <p:blipFill rotWithShape="1">
          <a:blip r:embed="rId5">
            <a:alphaModFix/>
          </a:blip>
          <a:srcRect b="32717" l="-3466" r="0" t="-15946"/>
          <a:stretch/>
        </p:blipFill>
        <p:spPr>
          <a:xfrm>
            <a:off x="5473300" y="4642841"/>
            <a:ext cx="3268173" cy="500660"/>
          </a:xfrm>
          <a:prstGeom prst="rect">
            <a:avLst/>
          </a:prstGeom>
          <a:noFill/>
          <a:ln>
            <a:noFill/>
          </a:ln>
        </p:spPr>
      </p:pic>
      <p:pic>
        <p:nvPicPr>
          <p:cNvPr id="120" name="Google Shape;120;p22"/>
          <p:cNvPicPr preferRelativeResize="0"/>
          <p:nvPr/>
        </p:nvPicPr>
        <p:blipFill rotWithShape="1">
          <a:blip r:embed="rId6">
            <a:alphaModFix/>
          </a:blip>
          <a:srcRect b="0" l="0" r="0" t="0"/>
          <a:stretch/>
        </p:blipFill>
        <p:spPr>
          <a:xfrm>
            <a:off x="6758077" y="1321200"/>
            <a:ext cx="1947111" cy="3550443"/>
          </a:xfrm>
          <a:prstGeom prst="rect">
            <a:avLst/>
          </a:prstGeom>
          <a:noFill/>
          <a:ln>
            <a:noFill/>
          </a:ln>
        </p:spPr>
      </p:pic>
      <p:pic>
        <p:nvPicPr>
          <p:cNvPr id="121" name="Google Shape;121;p22"/>
          <p:cNvPicPr preferRelativeResize="0"/>
          <p:nvPr/>
        </p:nvPicPr>
        <p:blipFill rotWithShape="1">
          <a:blip r:embed="rId3">
            <a:alphaModFix/>
          </a:blip>
          <a:srcRect b="-7182" l="-6523" r="-6534" t="-7182"/>
          <a:stretch/>
        </p:blipFill>
        <p:spPr>
          <a:xfrm>
            <a:off x="821625" y="3645500"/>
            <a:ext cx="1636449" cy="994925"/>
          </a:xfrm>
          <a:prstGeom prst="rect">
            <a:avLst/>
          </a:prstGeom>
          <a:noFill/>
          <a:ln>
            <a:noFill/>
          </a:ln>
        </p:spPr>
      </p:pic>
      <p:pic>
        <p:nvPicPr>
          <p:cNvPr id="122" name="Google Shape;122;p22"/>
          <p:cNvPicPr preferRelativeResize="0"/>
          <p:nvPr/>
        </p:nvPicPr>
        <p:blipFill rotWithShape="1">
          <a:blip r:embed="rId4">
            <a:alphaModFix/>
          </a:blip>
          <a:srcRect b="58236" l="16195" r="-9487" t="-16508"/>
          <a:stretch/>
        </p:blipFill>
        <p:spPr>
          <a:xfrm flipH="1" rot="5400000">
            <a:off x="2604825" y="3513675"/>
            <a:ext cx="304575" cy="155674"/>
          </a:xfrm>
          <a:prstGeom prst="rect">
            <a:avLst/>
          </a:prstGeom>
          <a:noFill/>
          <a:ln>
            <a:noFill/>
          </a:ln>
        </p:spPr>
      </p:pic>
      <p:pic>
        <p:nvPicPr>
          <p:cNvPr id="123" name="Google Shape;123;p22"/>
          <p:cNvPicPr preferRelativeResize="0"/>
          <p:nvPr/>
        </p:nvPicPr>
        <p:blipFill rotWithShape="1">
          <a:blip r:embed="rId7">
            <a:alphaModFix/>
          </a:blip>
          <a:srcRect b="0" l="0" r="0" t="0"/>
          <a:stretch/>
        </p:blipFill>
        <p:spPr>
          <a:xfrm rot="10800000">
            <a:off x="953275" y="1085900"/>
            <a:ext cx="1304600" cy="1511475"/>
          </a:xfrm>
          <a:prstGeom prst="rect">
            <a:avLst/>
          </a:prstGeom>
          <a:noFill/>
          <a:ln>
            <a:noFill/>
          </a:ln>
        </p:spPr>
      </p:pic>
      <p:pic>
        <p:nvPicPr>
          <p:cNvPr id="124" name="Google Shape;124;p22"/>
          <p:cNvPicPr preferRelativeResize="0"/>
          <p:nvPr/>
        </p:nvPicPr>
        <p:blipFill rotWithShape="1">
          <a:blip r:embed="rId8">
            <a:alphaModFix/>
          </a:blip>
          <a:srcRect b="-11440" l="-8262" r="-8274" t="-11440"/>
          <a:stretch/>
        </p:blipFill>
        <p:spPr>
          <a:xfrm rot="10800000">
            <a:off x="6758075" y="396650"/>
            <a:ext cx="998850" cy="615175"/>
          </a:xfrm>
          <a:prstGeom prst="rect">
            <a:avLst/>
          </a:prstGeom>
          <a:noFill/>
          <a:ln>
            <a:noFill/>
          </a:ln>
        </p:spPr>
      </p:pic>
      <p:pic>
        <p:nvPicPr>
          <p:cNvPr id="125" name="Google Shape;125;p22"/>
          <p:cNvPicPr preferRelativeResize="0"/>
          <p:nvPr/>
        </p:nvPicPr>
        <p:blipFill rotWithShape="1">
          <a:blip r:embed="rId9">
            <a:alphaModFix/>
          </a:blip>
          <a:srcRect b="-12891" l="-9339" r="-9327" t="-12878"/>
          <a:stretch/>
        </p:blipFill>
        <p:spPr>
          <a:xfrm rot="10800000">
            <a:off x="6982251" y="1449725"/>
            <a:ext cx="663599" cy="665775"/>
          </a:xfrm>
          <a:prstGeom prst="rect">
            <a:avLst/>
          </a:prstGeom>
          <a:noFill/>
          <a:ln>
            <a:noFill/>
          </a:ln>
        </p:spPr>
      </p:pic>
      <p:pic>
        <p:nvPicPr>
          <p:cNvPr id="126" name="Google Shape;126;p22"/>
          <p:cNvPicPr preferRelativeResize="0"/>
          <p:nvPr/>
        </p:nvPicPr>
        <p:blipFill rotWithShape="1">
          <a:blip r:embed="rId7">
            <a:alphaModFix/>
          </a:blip>
          <a:srcRect b="0" l="0" r="59483" t="29062"/>
          <a:stretch/>
        </p:blipFill>
        <p:spPr>
          <a:xfrm rot="6035288">
            <a:off x="4343787" y="3467705"/>
            <a:ext cx="528575" cy="1072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30" name="Shape 130"/>
        <p:cNvGrpSpPr/>
        <p:nvPr/>
      </p:nvGrpSpPr>
      <p:grpSpPr>
        <a:xfrm>
          <a:off x="0" y="0"/>
          <a:ext cx="0" cy="0"/>
          <a:chOff x="0" y="0"/>
          <a:chExt cx="0" cy="0"/>
        </a:xfrm>
      </p:grpSpPr>
      <p:pic>
        <p:nvPicPr>
          <p:cNvPr id="131" name="Google Shape;131;p23"/>
          <p:cNvPicPr preferRelativeResize="0"/>
          <p:nvPr/>
        </p:nvPicPr>
        <p:blipFill rotWithShape="1">
          <a:blip r:embed="rId3">
            <a:alphaModFix/>
          </a:blip>
          <a:srcRect b="0" l="0" r="0" t="0"/>
          <a:stretch/>
        </p:blipFill>
        <p:spPr>
          <a:xfrm flipH="1" rot="5400000">
            <a:off x="6850879" y="61779"/>
            <a:ext cx="1687300" cy="1954851"/>
          </a:xfrm>
          <a:prstGeom prst="rect">
            <a:avLst/>
          </a:prstGeom>
          <a:noFill/>
          <a:ln>
            <a:noFill/>
          </a:ln>
        </p:spPr>
      </p:pic>
      <p:pic>
        <p:nvPicPr>
          <p:cNvPr id="132" name="Google Shape;132;p23"/>
          <p:cNvPicPr preferRelativeResize="0"/>
          <p:nvPr/>
        </p:nvPicPr>
        <p:blipFill rotWithShape="1">
          <a:blip r:embed="rId4">
            <a:alphaModFix/>
          </a:blip>
          <a:srcRect b="43692" l="18113" r="0" t="-15946"/>
          <a:stretch/>
        </p:blipFill>
        <p:spPr>
          <a:xfrm>
            <a:off x="883127" y="4733003"/>
            <a:ext cx="2485658" cy="417671"/>
          </a:xfrm>
          <a:prstGeom prst="rect">
            <a:avLst/>
          </a:prstGeom>
          <a:noFill/>
          <a:ln>
            <a:noFill/>
          </a:ln>
        </p:spPr>
      </p:pic>
      <p:pic>
        <p:nvPicPr>
          <p:cNvPr id="133" name="Google Shape;133;p23"/>
          <p:cNvPicPr preferRelativeResize="0"/>
          <p:nvPr/>
        </p:nvPicPr>
        <p:blipFill rotWithShape="1">
          <a:blip r:embed="rId5">
            <a:alphaModFix/>
          </a:blip>
          <a:srcRect b="-6192" l="-14051" r="-14038" t="-6192"/>
          <a:stretch/>
        </p:blipFill>
        <p:spPr>
          <a:xfrm rot="161681">
            <a:off x="1846748" y="2556002"/>
            <a:ext cx="664606" cy="1125302"/>
          </a:xfrm>
          <a:prstGeom prst="rect">
            <a:avLst/>
          </a:prstGeom>
          <a:noFill/>
          <a:ln>
            <a:noFill/>
          </a:ln>
        </p:spPr>
      </p:pic>
      <p:pic>
        <p:nvPicPr>
          <p:cNvPr id="134" name="Google Shape;134;p23"/>
          <p:cNvPicPr preferRelativeResize="0"/>
          <p:nvPr/>
        </p:nvPicPr>
        <p:blipFill rotWithShape="1">
          <a:blip r:embed="rId6">
            <a:alphaModFix/>
          </a:blip>
          <a:srcRect b="4102" l="0" r="0" t="4111"/>
          <a:stretch/>
        </p:blipFill>
        <p:spPr>
          <a:xfrm>
            <a:off x="548100" y="2942459"/>
            <a:ext cx="3261901" cy="2243917"/>
          </a:xfrm>
          <a:prstGeom prst="rect">
            <a:avLst/>
          </a:prstGeom>
          <a:noFill/>
          <a:ln>
            <a:noFill/>
          </a:ln>
        </p:spPr>
      </p:pic>
      <p:pic>
        <p:nvPicPr>
          <p:cNvPr id="135" name="Google Shape;135;p23"/>
          <p:cNvPicPr preferRelativeResize="0"/>
          <p:nvPr/>
        </p:nvPicPr>
        <p:blipFill rotWithShape="1">
          <a:blip r:embed="rId7">
            <a:alphaModFix/>
          </a:blip>
          <a:srcRect b="-3419" l="-49" r="219" t="-3429"/>
          <a:stretch/>
        </p:blipFill>
        <p:spPr>
          <a:xfrm flipH="1" rot="176343">
            <a:off x="2490963" y="2015878"/>
            <a:ext cx="447832" cy="649757"/>
          </a:xfrm>
          <a:prstGeom prst="rect">
            <a:avLst/>
          </a:prstGeom>
          <a:noFill/>
          <a:ln>
            <a:noFill/>
          </a:ln>
        </p:spPr>
      </p:pic>
      <p:sp>
        <p:nvSpPr>
          <p:cNvPr id="136" name="Google Shape;136;p23"/>
          <p:cNvSpPr txBox="1"/>
          <p:nvPr>
            <p:ph type="ctrTitle"/>
          </p:nvPr>
        </p:nvSpPr>
        <p:spPr>
          <a:xfrm>
            <a:off x="5516950" y="1882850"/>
            <a:ext cx="26601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t>OXYGEN</a:t>
            </a:r>
            <a:endParaRPr/>
          </a:p>
        </p:txBody>
      </p:sp>
      <p:sp>
        <p:nvSpPr>
          <p:cNvPr id="137" name="Google Shape;137;p23"/>
          <p:cNvSpPr txBox="1"/>
          <p:nvPr>
            <p:ph idx="1" type="subTitle"/>
          </p:nvPr>
        </p:nvSpPr>
        <p:spPr>
          <a:xfrm>
            <a:off x="4313975" y="2539125"/>
            <a:ext cx="4665600" cy="201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s" sz="1900"/>
              <a:t>What does oxygen have to do with the ocean? </a:t>
            </a:r>
            <a:endParaRPr b="1" sz="1900"/>
          </a:p>
          <a:p>
            <a:pPr indent="0" lvl="0" marL="0" rtl="0" algn="ctr">
              <a:spcBef>
                <a:spcPts val="1600"/>
              </a:spcBef>
              <a:spcAft>
                <a:spcPts val="1600"/>
              </a:spcAft>
              <a:buNone/>
            </a:pPr>
            <a:r>
              <a:rPr b="1" lang="es" sz="1900"/>
              <a:t>What creatures breathe out oxygen? </a:t>
            </a:r>
            <a:endParaRPr b="1" sz="1900"/>
          </a:p>
        </p:txBody>
      </p:sp>
      <p:pic>
        <p:nvPicPr>
          <p:cNvPr id="138" name="Google Shape;138;p23"/>
          <p:cNvPicPr preferRelativeResize="0"/>
          <p:nvPr/>
        </p:nvPicPr>
        <p:blipFill rotWithShape="1">
          <a:blip r:embed="rId3">
            <a:alphaModFix/>
          </a:blip>
          <a:srcRect b="0" l="0" r="0" t="0"/>
          <a:stretch/>
        </p:blipFill>
        <p:spPr>
          <a:xfrm rot="10800000">
            <a:off x="2793999" y="1243250"/>
            <a:ext cx="620951" cy="719425"/>
          </a:xfrm>
          <a:prstGeom prst="rect">
            <a:avLst/>
          </a:prstGeom>
          <a:noFill/>
          <a:ln>
            <a:noFill/>
          </a:ln>
        </p:spPr>
      </p:pic>
      <p:pic>
        <p:nvPicPr>
          <p:cNvPr id="139" name="Google Shape;139;p23"/>
          <p:cNvPicPr preferRelativeResize="0"/>
          <p:nvPr/>
        </p:nvPicPr>
        <p:blipFill rotWithShape="1">
          <a:blip r:embed="rId3">
            <a:alphaModFix/>
          </a:blip>
          <a:srcRect b="0" l="0" r="59483" t="29062"/>
          <a:stretch/>
        </p:blipFill>
        <p:spPr>
          <a:xfrm rot="-1726845">
            <a:off x="1651662" y="1460905"/>
            <a:ext cx="528575" cy="1072200"/>
          </a:xfrm>
          <a:prstGeom prst="rect">
            <a:avLst/>
          </a:prstGeom>
          <a:noFill/>
          <a:ln>
            <a:noFill/>
          </a:ln>
        </p:spPr>
      </p:pic>
      <p:pic>
        <p:nvPicPr>
          <p:cNvPr id="140" name="Google Shape;140;p23"/>
          <p:cNvPicPr preferRelativeResize="0"/>
          <p:nvPr/>
        </p:nvPicPr>
        <p:blipFill rotWithShape="1">
          <a:blip r:embed="rId3">
            <a:alphaModFix/>
          </a:blip>
          <a:srcRect b="0" l="0" r="64005" t="0"/>
          <a:stretch/>
        </p:blipFill>
        <p:spPr>
          <a:xfrm rot="628915">
            <a:off x="809350" y="397688"/>
            <a:ext cx="555850" cy="1789200"/>
          </a:xfrm>
          <a:prstGeom prst="rect">
            <a:avLst/>
          </a:prstGeom>
          <a:noFill/>
          <a:ln>
            <a:noFill/>
          </a:ln>
        </p:spPr>
      </p:pic>
      <p:pic>
        <p:nvPicPr>
          <p:cNvPr id="141" name="Google Shape;141;p23"/>
          <p:cNvPicPr preferRelativeResize="0"/>
          <p:nvPr/>
        </p:nvPicPr>
        <p:blipFill>
          <a:blip r:embed="rId8">
            <a:alphaModFix/>
          </a:blip>
          <a:stretch>
            <a:fillRect/>
          </a:stretch>
        </p:blipFill>
        <p:spPr>
          <a:xfrm rot="5400000">
            <a:off x="7770114" y="4092563"/>
            <a:ext cx="689949" cy="653226"/>
          </a:xfrm>
          <a:prstGeom prst="rect">
            <a:avLst/>
          </a:prstGeom>
          <a:noFill/>
          <a:ln>
            <a:noFill/>
          </a:ln>
        </p:spPr>
      </p:pic>
      <p:pic>
        <p:nvPicPr>
          <p:cNvPr id="142" name="Google Shape;142;p23"/>
          <p:cNvPicPr preferRelativeResize="0"/>
          <p:nvPr/>
        </p:nvPicPr>
        <p:blipFill>
          <a:blip r:embed="rId9">
            <a:alphaModFix/>
          </a:blip>
          <a:stretch>
            <a:fillRect/>
          </a:stretch>
        </p:blipFill>
        <p:spPr>
          <a:xfrm rot="5400000">
            <a:off x="5147203" y="3791250"/>
            <a:ext cx="565445" cy="1255850"/>
          </a:xfrm>
          <a:prstGeom prst="rect">
            <a:avLst/>
          </a:prstGeom>
          <a:noFill/>
          <a:ln>
            <a:noFill/>
          </a:ln>
        </p:spPr>
      </p:pic>
      <p:pic>
        <p:nvPicPr>
          <p:cNvPr id="143" name="Google Shape;143;p23"/>
          <p:cNvPicPr preferRelativeResize="0"/>
          <p:nvPr/>
        </p:nvPicPr>
        <p:blipFill>
          <a:blip r:embed="rId10">
            <a:alphaModFix/>
          </a:blip>
          <a:stretch>
            <a:fillRect/>
          </a:stretch>
        </p:blipFill>
        <p:spPr>
          <a:xfrm>
            <a:off x="3405356" y="3943535"/>
            <a:ext cx="872051" cy="11666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47" name="Shape 147"/>
        <p:cNvGrpSpPr/>
        <p:nvPr/>
      </p:nvGrpSpPr>
      <p:grpSpPr>
        <a:xfrm>
          <a:off x="0" y="0"/>
          <a:ext cx="0" cy="0"/>
          <a:chOff x="0" y="0"/>
          <a:chExt cx="0" cy="0"/>
        </a:xfrm>
      </p:grpSpPr>
      <p:pic>
        <p:nvPicPr>
          <p:cNvPr id="148" name="Google Shape;148;p24"/>
          <p:cNvPicPr preferRelativeResize="0"/>
          <p:nvPr/>
        </p:nvPicPr>
        <p:blipFill rotWithShape="1">
          <a:blip r:embed="rId4">
            <a:alphaModFix/>
          </a:blip>
          <a:srcRect b="0" l="0" r="0" t="0"/>
          <a:stretch/>
        </p:blipFill>
        <p:spPr>
          <a:xfrm flipH="1" rot="5400000">
            <a:off x="6850879" y="61779"/>
            <a:ext cx="1687300" cy="1954851"/>
          </a:xfrm>
          <a:prstGeom prst="rect">
            <a:avLst/>
          </a:prstGeom>
          <a:noFill/>
          <a:ln>
            <a:noFill/>
          </a:ln>
        </p:spPr>
      </p:pic>
      <p:pic>
        <p:nvPicPr>
          <p:cNvPr id="149" name="Google Shape;149;p24"/>
          <p:cNvPicPr preferRelativeResize="0"/>
          <p:nvPr/>
        </p:nvPicPr>
        <p:blipFill rotWithShape="1">
          <a:blip r:embed="rId5">
            <a:alphaModFix/>
          </a:blip>
          <a:srcRect b="43692" l="18113" r="0" t="-15946"/>
          <a:stretch/>
        </p:blipFill>
        <p:spPr>
          <a:xfrm>
            <a:off x="883127" y="4733003"/>
            <a:ext cx="2485658" cy="417671"/>
          </a:xfrm>
          <a:prstGeom prst="rect">
            <a:avLst/>
          </a:prstGeom>
          <a:noFill/>
          <a:ln>
            <a:noFill/>
          </a:ln>
        </p:spPr>
      </p:pic>
      <p:pic>
        <p:nvPicPr>
          <p:cNvPr id="150" name="Google Shape;150;p24"/>
          <p:cNvPicPr preferRelativeResize="0"/>
          <p:nvPr/>
        </p:nvPicPr>
        <p:blipFill rotWithShape="1">
          <a:blip r:embed="rId6">
            <a:alphaModFix/>
          </a:blip>
          <a:srcRect b="-6192" l="-14051" r="-14038" t="-6192"/>
          <a:stretch/>
        </p:blipFill>
        <p:spPr>
          <a:xfrm rot="161681">
            <a:off x="1846748" y="2556002"/>
            <a:ext cx="664606" cy="1125302"/>
          </a:xfrm>
          <a:prstGeom prst="rect">
            <a:avLst/>
          </a:prstGeom>
          <a:noFill/>
          <a:ln>
            <a:noFill/>
          </a:ln>
        </p:spPr>
      </p:pic>
      <p:pic>
        <p:nvPicPr>
          <p:cNvPr id="151" name="Google Shape;151;p24"/>
          <p:cNvPicPr preferRelativeResize="0"/>
          <p:nvPr/>
        </p:nvPicPr>
        <p:blipFill rotWithShape="1">
          <a:blip r:embed="rId7">
            <a:alphaModFix/>
          </a:blip>
          <a:srcRect b="4102" l="0" r="0" t="4111"/>
          <a:stretch/>
        </p:blipFill>
        <p:spPr>
          <a:xfrm>
            <a:off x="548100" y="2942459"/>
            <a:ext cx="3261901" cy="2243917"/>
          </a:xfrm>
          <a:prstGeom prst="rect">
            <a:avLst/>
          </a:prstGeom>
          <a:noFill/>
          <a:ln>
            <a:noFill/>
          </a:ln>
        </p:spPr>
      </p:pic>
      <p:pic>
        <p:nvPicPr>
          <p:cNvPr id="152" name="Google Shape;152;p24"/>
          <p:cNvPicPr preferRelativeResize="0"/>
          <p:nvPr/>
        </p:nvPicPr>
        <p:blipFill rotWithShape="1">
          <a:blip r:embed="rId8">
            <a:alphaModFix/>
          </a:blip>
          <a:srcRect b="-3419" l="-49" r="219" t="-3429"/>
          <a:stretch/>
        </p:blipFill>
        <p:spPr>
          <a:xfrm flipH="1" rot="176343">
            <a:off x="2490963" y="2015878"/>
            <a:ext cx="447832" cy="649757"/>
          </a:xfrm>
          <a:prstGeom prst="rect">
            <a:avLst/>
          </a:prstGeom>
          <a:noFill/>
          <a:ln>
            <a:noFill/>
          </a:ln>
        </p:spPr>
      </p:pic>
      <p:sp>
        <p:nvSpPr>
          <p:cNvPr id="153" name="Google Shape;153;p24"/>
          <p:cNvSpPr txBox="1"/>
          <p:nvPr>
            <p:ph type="ctrTitle"/>
          </p:nvPr>
        </p:nvSpPr>
        <p:spPr>
          <a:xfrm>
            <a:off x="5516950" y="1806650"/>
            <a:ext cx="26601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t>CLIMATE</a:t>
            </a:r>
            <a:endParaRPr/>
          </a:p>
        </p:txBody>
      </p:sp>
      <p:sp>
        <p:nvSpPr>
          <p:cNvPr id="154" name="Google Shape;154;p24"/>
          <p:cNvSpPr txBox="1"/>
          <p:nvPr>
            <p:ph idx="1" type="subTitle"/>
          </p:nvPr>
        </p:nvSpPr>
        <p:spPr>
          <a:xfrm>
            <a:off x="3932025" y="2234325"/>
            <a:ext cx="4244700" cy="20169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s" sz="2000"/>
              <a:t>How does the ocean regulate our climate? </a:t>
            </a:r>
            <a:endParaRPr sz="2000"/>
          </a:p>
          <a:p>
            <a:pPr indent="-355600" lvl="0" marL="457200" rtl="0" algn="l">
              <a:spcBef>
                <a:spcPts val="1600"/>
              </a:spcBef>
              <a:spcAft>
                <a:spcPts val="0"/>
              </a:spcAft>
              <a:buSzPts val="2000"/>
              <a:buChar char="●"/>
            </a:pPr>
            <a:r>
              <a:rPr lang="es" sz="2000"/>
              <a:t>Transporting and taking in heat </a:t>
            </a:r>
            <a:endParaRPr sz="2000"/>
          </a:p>
          <a:p>
            <a:pPr indent="-355600" lvl="0" marL="457200" rtl="0" algn="l">
              <a:spcBef>
                <a:spcPts val="0"/>
              </a:spcBef>
              <a:spcAft>
                <a:spcPts val="0"/>
              </a:spcAft>
              <a:buSzPts val="2000"/>
              <a:buChar char="●"/>
            </a:pPr>
            <a:r>
              <a:rPr lang="es" sz="2000"/>
              <a:t>Controls rains and droughts </a:t>
            </a:r>
            <a:endParaRPr sz="2000"/>
          </a:p>
          <a:p>
            <a:pPr indent="-355600" lvl="0" marL="457200" rtl="0" algn="l">
              <a:spcBef>
                <a:spcPts val="0"/>
              </a:spcBef>
              <a:spcAft>
                <a:spcPts val="0"/>
              </a:spcAft>
              <a:buSzPts val="2000"/>
              <a:buChar char="●"/>
            </a:pPr>
            <a:r>
              <a:rPr lang="es" sz="2000"/>
              <a:t>Absorb C02 </a:t>
            </a:r>
            <a:endParaRPr sz="2000"/>
          </a:p>
          <a:p>
            <a:pPr indent="-355600" lvl="0" marL="457200" rtl="0" algn="l">
              <a:spcBef>
                <a:spcPts val="0"/>
              </a:spcBef>
              <a:spcAft>
                <a:spcPts val="0"/>
              </a:spcAft>
              <a:buSzPts val="2000"/>
              <a:buChar char="●"/>
            </a:pPr>
            <a:r>
              <a:rPr lang="es" sz="2000"/>
              <a:t>Important to the water cycle </a:t>
            </a:r>
            <a:endParaRPr sz="2000"/>
          </a:p>
        </p:txBody>
      </p:sp>
      <p:pic>
        <p:nvPicPr>
          <p:cNvPr id="155" name="Google Shape;155;p24"/>
          <p:cNvPicPr preferRelativeResize="0"/>
          <p:nvPr/>
        </p:nvPicPr>
        <p:blipFill rotWithShape="1">
          <a:blip r:embed="rId4">
            <a:alphaModFix/>
          </a:blip>
          <a:srcRect b="0" l="0" r="0" t="0"/>
          <a:stretch/>
        </p:blipFill>
        <p:spPr>
          <a:xfrm rot="10800000">
            <a:off x="2793999" y="1243250"/>
            <a:ext cx="620951" cy="719425"/>
          </a:xfrm>
          <a:prstGeom prst="rect">
            <a:avLst/>
          </a:prstGeom>
          <a:noFill/>
          <a:ln>
            <a:noFill/>
          </a:ln>
        </p:spPr>
      </p:pic>
      <p:pic>
        <p:nvPicPr>
          <p:cNvPr id="156" name="Google Shape;156;p24"/>
          <p:cNvPicPr preferRelativeResize="0"/>
          <p:nvPr/>
        </p:nvPicPr>
        <p:blipFill rotWithShape="1">
          <a:blip r:embed="rId4">
            <a:alphaModFix/>
          </a:blip>
          <a:srcRect b="0" l="0" r="59483" t="29062"/>
          <a:stretch/>
        </p:blipFill>
        <p:spPr>
          <a:xfrm rot="-1726845">
            <a:off x="1651662" y="1460905"/>
            <a:ext cx="528575" cy="1072200"/>
          </a:xfrm>
          <a:prstGeom prst="rect">
            <a:avLst/>
          </a:prstGeom>
          <a:noFill/>
          <a:ln>
            <a:noFill/>
          </a:ln>
        </p:spPr>
      </p:pic>
      <p:pic>
        <p:nvPicPr>
          <p:cNvPr id="157" name="Google Shape;157;p24"/>
          <p:cNvPicPr preferRelativeResize="0"/>
          <p:nvPr/>
        </p:nvPicPr>
        <p:blipFill rotWithShape="1">
          <a:blip r:embed="rId4">
            <a:alphaModFix/>
          </a:blip>
          <a:srcRect b="0" l="0" r="64005" t="0"/>
          <a:stretch/>
        </p:blipFill>
        <p:spPr>
          <a:xfrm rot="628915">
            <a:off x="809350" y="397688"/>
            <a:ext cx="555850" cy="1789200"/>
          </a:xfrm>
          <a:prstGeom prst="rect">
            <a:avLst/>
          </a:prstGeom>
          <a:noFill/>
          <a:ln>
            <a:noFill/>
          </a:ln>
        </p:spPr>
      </p:pic>
      <p:pic>
        <p:nvPicPr>
          <p:cNvPr id="158" name="Google Shape;158;p24"/>
          <p:cNvPicPr preferRelativeResize="0"/>
          <p:nvPr/>
        </p:nvPicPr>
        <p:blipFill>
          <a:blip r:embed="rId9">
            <a:alphaModFix/>
          </a:blip>
          <a:stretch>
            <a:fillRect/>
          </a:stretch>
        </p:blipFill>
        <p:spPr>
          <a:xfrm rot="5400000">
            <a:off x="7770114" y="4092563"/>
            <a:ext cx="689949" cy="653226"/>
          </a:xfrm>
          <a:prstGeom prst="rect">
            <a:avLst/>
          </a:prstGeom>
          <a:noFill/>
          <a:ln>
            <a:noFill/>
          </a:ln>
        </p:spPr>
      </p:pic>
      <p:pic>
        <p:nvPicPr>
          <p:cNvPr id="159" name="Google Shape;159;p24"/>
          <p:cNvPicPr preferRelativeResize="0"/>
          <p:nvPr/>
        </p:nvPicPr>
        <p:blipFill>
          <a:blip r:embed="rId10">
            <a:alphaModFix/>
          </a:blip>
          <a:stretch>
            <a:fillRect/>
          </a:stretch>
        </p:blipFill>
        <p:spPr>
          <a:xfrm rot="5400000">
            <a:off x="5147203" y="3791250"/>
            <a:ext cx="565445" cy="1255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5"/>
          <p:cNvPicPr preferRelativeResize="0"/>
          <p:nvPr/>
        </p:nvPicPr>
        <p:blipFill>
          <a:blip r:embed="rId3">
            <a:alphaModFix/>
          </a:blip>
          <a:stretch>
            <a:fillRect/>
          </a:stretch>
        </p:blipFill>
        <p:spPr>
          <a:xfrm>
            <a:off x="1367937" y="166324"/>
            <a:ext cx="6408125" cy="4810850"/>
          </a:xfrm>
          <a:prstGeom prst="rect">
            <a:avLst/>
          </a:prstGeom>
          <a:noFill/>
          <a:ln cap="flat" cmpd="sng" w="9525">
            <a:solidFill>
              <a:srgbClr val="69B9B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6"/>
          <p:cNvPicPr preferRelativeResize="0"/>
          <p:nvPr/>
        </p:nvPicPr>
        <p:blipFill>
          <a:blip r:embed="rId3">
            <a:alphaModFix/>
          </a:blip>
          <a:stretch>
            <a:fillRect/>
          </a:stretch>
        </p:blipFill>
        <p:spPr>
          <a:xfrm>
            <a:off x="1173038" y="23075"/>
            <a:ext cx="6797921" cy="49910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3" name="Shape 173"/>
        <p:cNvGrpSpPr/>
        <p:nvPr/>
      </p:nvGrpSpPr>
      <p:grpSpPr>
        <a:xfrm>
          <a:off x="0" y="0"/>
          <a:ext cx="0" cy="0"/>
          <a:chOff x="0" y="0"/>
          <a:chExt cx="0" cy="0"/>
        </a:xfrm>
      </p:grpSpPr>
      <p:pic>
        <p:nvPicPr>
          <p:cNvPr id="174" name="Google Shape;174;p27"/>
          <p:cNvPicPr preferRelativeResize="0"/>
          <p:nvPr/>
        </p:nvPicPr>
        <p:blipFill rotWithShape="1">
          <a:blip r:embed="rId3">
            <a:alphaModFix/>
          </a:blip>
          <a:srcRect b="0" l="0" r="0" t="0"/>
          <a:stretch/>
        </p:blipFill>
        <p:spPr>
          <a:xfrm flipH="1" rot="5400000">
            <a:off x="6850879" y="61779"/>
            <a:ext cx="1687300" cy="1954851"/>
          </a:xfrm>
          <a:prstGeom prst="rect">
            <a:avLst/>
          </a:prstGeom>
          <a:noFill/>
          <a:ln>
            <a:noFill/>
          </a:ln>
        </p:spPr>
      </p:pic>
      <p:pic>
        <p:nvPicPr>
          <p:cNvPr id="175" name="Google Shape;175;p27"/>
          <p:cNvPicPr preferRelativeResize="0"/>
          <p:nvPr/>
        </p:nvPicPr>
        <p:blipFill rotWithShape="1">
          <a:blip r:embed="rId4">
            <a:alphaModFix/>
          </a:blip>
          <a:srcRect b="43692" l="18113" r="0" t="-15946"/>
          <a:stretch/>
        </p:blipFill>
        <p:spPr>
          <a:xfrm>
            <a:off x="883127" y="4733003"/>
            <a:ext cx="2485658" cy="417671"/>
          </a:xfrm>
          <a:prstGeom prst="rect">
            <a:avLst/>
          </a:prstGeom>
          <a:noFill/>
          <a:ln>
            <a:noFill/>
          </a:ln>
        </p:spPr>
      </p:pic>
      <p:pic>
        <p:nvPicPr>
          <p:cNvPr id="176" name="Google Shape;176;p27"/>
          <p:cNvPicPr preferRelativeResize="0"/>
          <p:nvPr/>
        </p:nvPicPr>
        <p:blipFill rotWithShape="1">
          <a:blip r:embed="rId5">
            <a:alphaModFix/>
          </a:blip>
          <a:srcRect b="-6192" l="-14051" r="-14038" t="-6192"/>
          <a:stretch/>
        </p:blipFill>
        <p:spPr>
          <a:xfrm rot="161681">
            <a:off x="1846748" y="2556002"/>
            <a:ext cx="664606" cy="1125302"/>
          </a:xfrm>
          <a:prstGeom prst="rect">
            <a:avLst/>
          </a:prstGeom>
          <a:noFill/>
          <a:ln>
            <a:noFill/>
          </a:ln>
        </p:spPr>
      </p:pic>
      <p:pic>
        <p:nvPicPr>
          <p:cNvPr id="177" name="Google Shape;177;p27"/>
          <p:cNvPicPr preferRelativeResize="0"/>
          <p:nvPr/>
        </p:nvPicPr>
        <p:blipFill rotWithShape="1">
          <a:blip r:embed="rId6">
            <a:alphaModFix/>
          </a:blip>
          <a:srcRect b="4102" l="0" r="0" t="4111"/>
          <a:stretch/>
        </p:blipFill>
        <p:spPr>
          <a:xfrm>
            <a:off x="548100" y="2942459"/>
            <a:ext cx="3261901" cy="2243917"/>
          </a:xfrm>
          <a:prstGeom prst="rect">
            <a:avLst/>
          </a:prstGeom>
          <a:noFill/>
          <a:ln>
            <a:noFill/>
          </a:ln>
        </p:spPr>
      </p:pic>
      <p:pic>
        <p:nvPicPr>
          <p:cNvPr id="178" name="Google Shape;178;p27"/>
          <p:cNvPicPr preferRelativeResize="0"/>
          <p:nvPr/>
        </p:nvPicPr>
        <p:blipFill rotWithShape="1">
          <a:blip r:embed="rId7">
            <a:alphaModFix/>
          </a:blip>
          <a:srcRect b="-3419" l="-49" r="219" t="-3429"/>
          <a:stretch/>
        </p:blipFill>
        <p:spPr>
          <a:xfrm flipH="1" rot="176343">
            <a:off x="2490963" y="2015878"/>
            <a:ext cx="447832" cy="649757"/>
          </a:xfrm>
          <a:prstGeom prst="rect">
            <a:avLst/>
          </a:prstGeom>
          <a:noFill/>
          <a:ln>
            <a:noFill/>
          </a:ln>
        </p:spPr>
      </p:pic>
      <p:sp>
        <p:nvSpPr>
          <p:cNvPr id="179" name="Google Shape;179;p27"/>
          <p:cNvSpPr txBox="1"/>
          <p:nvPr>
            <p:ph type="ctrTitle"/>
          </p:nvPr>
        </p:nvSpPr>
        <p:spPr>
          <a:xfrm>
            <a:off x="5516950" y="1806650"/>
            <a:ext cx="26601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t>FOOD AND JOB</a:t>
            </a:r>
            <a:endParaRPr/>
          </a:p>
        </p:txBody>
      </p:sp>
      <p:sp>
        <p:nvSpPr>
          <p:cNvPr id="180" name="Google Shape;180;p27"/>
          <p:cNvSpPr txBox="1"/>
          <p:nvPr>
            <p:ph idx="1" type="subTitle"/>
          </p:nvPr>
        </p:nvSpPr>
        <p:spPr>
          <a:xfrm>
            <a:off x="5097850" y="2649950"/>
            <a:ext cx="34983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s" sz="2500"/>
              <a:t>What kinds of jobs involve the ocean?</a:t>
            </a:r>
            <a:endParaRPr b="1" sz="2500"/>
          </a:p>
        </p:txBody>
      </p:sp>
      <p:pic>
        <p:nvPicPr>
          <p:cNvPr id="181" name="Google Shape;181;p27"/>
          <p:cNvPicPr preferRelativeResize="0"/>
          <p:nvPr/>
        </p:nvPicPr>
        <p:blipFill rotWithShape="1">
          <a:blip r:embed="rId3">
            <a:alphaModFix/>
          </a:blip>
          <a:srcRect b="0" l="0" r="0" t="0"/>
          <a:stretch/>
        </p:blipFill>
        <p:spPr>
          <a:xfrm rot="10800000">
            <a:off x="2793999" y="1243250"/>
            <a:ext cx="620951" cy="719425"/>
          </a:xfrm>
          <a:prstGeom prst="rect">
            <a:avLst/>
          </a:prstGeom>
          <a:noFill/>
          <a:ln>
            <a:noFill/>
          </a:ln>
        </p:spPr>
      </p:pic>
      <p:pic>
        <p:nvPicPr>
          <p:cNvPr id="182" name="Google Shape;182;p27"/>
          <p:cNvPicPr preferRelativeResize="0"/>
          <p:nvPr/>
        </p:nvPicPr>
        <p:blipFill rotWithShape="1">
          <a:blip r:embed="rId3">
            <a:alphaModFix/>
          </a:blip>
          <a:srcRect b="0" l="0" r="59483" t="29062"/>
          <a:stretch/>
        </p:blipFill>
        <p:spPr>
          <a:xfrm rot="-1726845">
            <a:off x="1651662" y="1460905"/>
            <a:ext cx="528575" cy="1072200"/>
          </a:xfrm>
          <a:prstGeom prst="rect">
            <a:avLst/>
          </a:prstGeom>
          <a:noFill/>
          <a:ln>
            <a:noFill/>
          </a:ln>
        </p:spPr>
      </p:pic>
      <p:pic>
        <p:nvPicPr>
          <p:cNvPr id="183" name="Google Shape;183;p27"/>
          <p:cNvPicPr preferRelativeResize="0"/>
          <p:nvPr/>
        </p:nvPicPr>
        <p:blipFill rotWithShape="1">
          <a:blip r:embed="rId3">
            <a:alphaModFix/>
          </a:blip>
          <a:srcRect b="0" l="0" r="64005" t="0"/>
          <a:stretch/>
        </p:blipFill>
        <p:spPr>
          <a:xfrm rot="628915">
            <a:off x="809350" y="397688"/>
            <a:ext cx="555850" cy="1789200"/>
          </a:xfrm>
          <a:prstGeom prst="rect">
            <a:avLst/>
          </a:prstGeom>
          <a:noFill/>
          <a:ln>
            <a:noFill/>
          </a:ln>
        </p:spPr>
      </p:pic>
      <p:pic>
        <p:nvPicPr>
          <p:cNvPr id="184" name="Google Shape;184;p27"/>
          <p:cNvPicPr preferRelativeResize="0"/>
          <p:nvPr/>
        </p:nvPicPr>
        <p:blipFill>
          <a:blip r:embed="rId8">
            <a:alphaModFix/>
          </a:blip>
          <a:stretch>
            <a:fillRect/>
          </a:stretch>
        </p:blipFill>
        <p:spPr>
          <a:xfrm rot="5400000">
            <a:off x="7770114" y="4092563"/>
            <a:ext cx="689949" cy="653226"/>
          </a:xfrm>
          <a:prstGeom prst="rect">
            <a:avLst/>
          </a:prstGeom>
          <a:noFill/>
          <a:ln>
            <a:noFill/>
          </a:ln>
        </p:spPr>
      </p:pic>
      <p:pic>
        <p:nvPicPr>
          <p:cNvPr id="185" name="Google Shape;185;p27"/>
          <p:cNvPicPr preferRelativeResize="0"/>
          <p:nvPr/>
        </p:nvPicPr>
        <p:blipFill>
          <a:blip r:embed="rId9">
            <a:alphaModFix/>
          </a:blip>
          <a:stretch>
            <a:fillRect/>
          </a:stretch>
        </p:blipFill>
        <p:spPr>
          <a:xfrm rot="5400000">
            <a:off x="5147203" y="3791250"/>
            <a:ext cx="565445" cy="1255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9" name="Shape 189"/>
        <p:cNvGrpSpPr/>
        <p:nvPr/>
      </p:nvGrpSpPr>
      <p:grpSpPr>
        <a:xfrm>
          <a:off x="0" y="0"/>
          <a:ext cx="0" cy="0"/>
          <a:chOff x="0" y="0"/>
          <a:chExt cx="0" cy="0"/>
        </a:xfrm>
      </p:grpSpPr>
      <p:pic>
        <p:nvPicPr>
          <p:cNvPr id="190" name="Google Shape;190;p28"/>
          <p:cNvPicPr preferRelativeResize="0"/>
          <p:nvPr/>
        </p:nvPicPr>
        <p:blipFill rotWithShape="1">
          <a:blip r:embed="rId3">
            <a:alphaModFix/>
          </a:blip>
          <a:srcRect b="0" l="0" r="0" t="0"/>
          <a:stretch/>
        </p:blipFill>
        <p:spPr>
          <a:xfrm flipH="1" rot="5400000">
            <a:off x="6850879" y="61779"/>
            <a:ext cx="1687300" cy="1954851"/>
          </a:xfrm>
          <a:prstGeom prst="rect">
            <a:avLst/>
          </a:prstGeom>
          <a:noFill/>
          <a:ln>
            <a:noFill/>
          </a:ln>
        </p:spPr>
      </p:pic>
      <p:pic>
        <p:nvPicPr>
          <p:cNvPr id="191" name="Google Shape;191;p28"/>
          <p:cNvPicPr preferRelativeResize="0"/>
          <p:nvPr/>
        </p:nvPicPr>
        <p:blipFill rotWithShape="1">
          <a:blip r:embed="rId4">
            <a:alphaModFix/>
          </a:blip>
          <a:srcRect b="43692" l="18113" r="0" t="-15946"/>
          <a:stretch/>
        </p:blipFill>
        <p:spPr>
          <a:xfrm>
            <a:off x="883127" y="4733003"/>
            <a:ext cx="2485658" cy="417671"/>
          </a:xfrm>
          <a:prstGeom prst="rect">
            <a:avLst/>
          </a:prstGeom>
          <a:noFill/>
          <a:ln>
            <a:noFill/>
          </a:ln>
        </p:spPr>
      </p:pic>
      <p:pic>
        <p:nvPicPr>
          <p:cNvPr id="192" name="Google Shape;192;p28"/>
          <p:cNvPicPr preferRelativeResize="0"/>
          <p:nvPr/>
        </p:nvPicPr>
        <p:blipFill rotWithShape="1">
          <a:blip r:embed="rId5">
            <a:alphaModFix/>
          </a:blip>
          <a:srcRect b="-6192" l="-14051" r="-14038" t="-6192"/>
          <a:stretch/>
        </p:blipFill>
        <p:spPr>
          <a:xfrm rot="161681">
            <a:off x="1846748" y="2556002"/>
            <a:ext cx="664606" cy="1125302"/>
          </a:xfrm>
          <a:prstGeom prst="rect">
            <a:avLst/>
          </a:prstGeom>
          <a:noFill/>
          <a:ln>
            <a:noFill/>
          </a:ln>
        </p:spPr>
      </p:pic>
      <p:pic>
        <p:nvPicPr>
          <p:cNvPr id="193" name="Google Shape;193;p28"/>
          <p:cNvPicPr preferRelativeResize="0"/>
          <p:nvPr/>
        </p:nvPicPr>
        <p:blipFill rotWithShape="1">
          <a:blip r:embed="rId6">
            <a:alphaModFix/>
          </a:blip>
          <a:srcRect b="4102" l="0" r="0" t="4111"/>
          <a:stretch/>
        </p:blipFill>
        <p:spPr>
          <a:xfrm>
            <a:off x="548100" y="2942459"/>
            <a:ext cx="3261901" cy="2243917"/>
          </a:xfrm>
          <a:prstGeom prst="rect">
            <a:avLst/>
          </a:prstGeom>
          <a:noFill/>
          <a:ln>
            <a:noFill/>
          </a:ln>
        </p:spPr>
      </p:pic>
      <p:pic>
        <p:nvPicPr>
          <p:cNvPr id="194" name="Google Shape;194;p28"/>
          <p:cNvPicPr preferRelativeResize="0"/>
          <p:nvPr/>
        </p:nvPicPr>
        <p:blipFill rotWithShape="1">
          <a:blip r:embed="rId7">
            <a:alphaModFix/>
          </a:blip>
          <a:srcRect b="-3419" l="-49" r="219" t="-3429"/>
          <a:stretch/>
        </p:blipFill>
        <p:spPr>
          <a:xfrm flipH="1" rot="176343">
            <a:off x="2490963" y="2015878"/>
            <a:ext cx="447832" cy="649757"/>
          </a:xfrm>
          <a:prstGeom prst="rect">
            <a:avLst/>
          </a:prstGeom>
          <a:noFill/>
          <a:ln>
            <a:noFill/>
          </a:ln>
        </p:spPr>
      </p:pic>
      <p:sp>
        <p:nvSpPr>
          <p:cNvPr id="195" name="Google Shape;195;p28"/>
          <p:cNvSpPr txBox="1"/>
          <p:nvPr>
            <p:ph type="ctrTitle"/>
          </p:nvPr>
        </p:nvSpPr>
        <p:spPr>
          <a:xfrm>
            <a:off x="5516950" y="1806650"/>
            <a:ext cx="2660100" cy="5778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s"/>
              <a:t> MARINE LIFE</a:t>
            </a:r>
            <a:endParaRPr/>
          </a:p>
        </p:txBody>
      </p:sp>
      <p:sp>
        <p:nvSpPr>
          <p:cNvPr id="196" name="Google Shape;196;p28"/>
          <p:cNvSpPr txBox="1"/>
          <p:nvPr>
            <p:ph idx="1" type="subTitle"/>
          </p:nvPr>
        </p:nvSpPr>
        <p:spPr>
          <a:xfrm>
            <a:off x="4136725" y="2314700"/>
            <a:ext cx="5047200" cy="201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sz="2400"/>
              <a:t>There are more than 300,000 different species underwater. </a:t>
            </a:r>
            <a:endParaRPr sz="2400"/>
          </a:p>
          <a:p>
            <a:pPr indent="0" lvl="0" marL="0" rtl="0" algn="l">
              <a:spcBef>
                <a:spcPts val="1600"/>
              </a:spcBef>
              <a:spcAft>
                <a:spcPts val="1600"/>
              </a:spcAft>
              <a:buNone/>
            </a:pPr>
            <a:r>
              <a:rPr lang="es" sz="2400"/>
              <a:t>     Example: Coral reefs </a:t>
            </a:r>
            <a:endParaRPr sz="2400"/>
          </a:p>
        </p:txBody>
      </p:sp>
      <p:pic>
        <p:nvPicPr>
          <p:cNvPr id="197" name="Google Shape;197;p28"/>
          <p:cNvPicPr preferRelativeResize="0"/>
          <p:nvPr/>
        </p:nvPicPr>
        <p:blipFill rotWithShape="1">
          <a:blip r:embed="rId3">
            <a:alphaModFix/>
          </a:blip>
          <a:srcRect b="0" l="0" r="0" t="0"/>
          <a:stretch/>
        </p:blipFill>
        <p:spPr>
          <a:xfrm rot="10800000">
            <a:off x="2793999" y="1243250"/>
            <a:ext cx="620951" cy="719425"/>
          </a:xfrm>
          <a:prstGeom prst="rect">
            <a:avLst/>
          </a:prstGeom>
          <a:noFill/>
          <a:ln>
            <a:noFill/>
          </a:ln>
        </p:spPr>
      </p:pic>
      <p:pic>
        <p:nvPicPr>
          <p:cNvPr id="198" name="Google Shape;198;p28"/>
          <p:cNvPicPr preferRelativeResize="0"/>
          <p:nvPr/>
        </p:nvPicPr>
        <p:blipFill rotWithShape="1">
          <a:blip r:embed="rId3">
            <a:alphaModFix/>
          </a:blip>
          <a:srcRect b="0" l="0" r="59483" t="29062"/>
          <a:stretch/>
        </p:blipFill>
        <p:spPr>
          <a:xfrm rot="-1726845">
            <a:off x="1651662" y="1460905"/>
            <a:ext cx="528575" cy="1072200"/>
          </a:xfrm>
          <a:prstGeom prst="rect">
            <a:avLst/>
          </a:prstGeom>
          <a:noFill/>
          <a:ln>
            <a:noFill/>
          </a:ln>
        </p:spPr>
      </p:pic>
      <p:pic>
        <p:nvPicPr>
          <p:cNvPr id="199" name="Google Shape;199;p28"/>
          <p:cNvPicPr preferRelativeResize="0"/>
          <p:nvPr/>
        </p:nvPicPr>
        <p:blipFill rotWithShape="1">
          <a:blip r:embed="rId3">
            <a:alphaModFix/>
          </a:blip>
          <a:srcRect b="0" l="0" r="64005" t="0"/>
          <a:stretch/>
        </p:blipFill>
        <p:spPr>
          <a:xfrm rot="628915">
            <a:off x="809350" y="397688"/>
            <a:ext cx="555850" cy="1789200"/>
          </a:xfrm>
          <a:prstGeom prst="rect">
            <a:avLst/>
          </a:prstGeom>
          <a:noFill/>
          <a:ln>
            <a:noFill/>
          </a:ln>
        </p:spPr>
      </p:pic>
      <p:pic>
        <p:nvPicPr>
          <p:cNvPr id="200" name="Google Shape;200;p28"/>
          <p:cNvPicPr preferRelativeResize="0"/>
          <p:nvPr/>
        </p:nvPicPr>
        <p:blipFill>
          <a:blip r:embed="rId8">
            <a:alphaModFix/>
          </a:blip>
          <a:stretch>
            <a:fillRect/>
          </a:stretch>
        </p:blipFill>
        <p:spPr>
          <a:xfrm rot="5400000">
            <a:off x="7770114" y="4092563"/>
            <a:ext cx="689949" cy="653226"/>
          </a:xfrm>
          <a:prstGeom prst="rect">
            <a:avLst/>
          </a:prstGeom>
          <a:noFill/>
          <a:ln>
            <a:noFill/>
          </a:ln>
        </p:spPr>
      </p:pic>
      <p:pic>
        <p:nvPicPr>
          <p:cNvPr id="201" name="Google Shape;201;p28"/>
          <p:cNvPicPr preferRelativeResize="0"/>
          <p:nvPr/>
        </p:nvPicPr>
        <p:blipFill>
          <a:blip r:embed="rId9">
            <a:alphaModFix/>
          </a:blip>
          <a:stretch>
            <a:fillRect/>
          </a:stretch>
        </p:blipFill>
        <p:spPr>
          <a:xfrm rot="5400000">
            <a:off x="5147203" y="3791250"/>
            <a:ext cx="565445" cy="1255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iology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