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3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</p:sldIdLst>
  <p:sldSz cy="5143500" cx="9144000"/>
  <p:notesSz cx="6858000" cy="9144000"/>
  <p:embeddedFontLst>
    <p:embeddedFont>
      <p:font typeface="Roboto"/>
      <p:regular r:id="rId31"/>
      <p:bold r:id="rId32"/>
      <p:italic r:id="rId33"/>
      <p:boldItalic r:id="rId34"/>
    </p:embeddedFont>
    <p:embeddedFont>
      <p:font typeface="Montserrat"/>
      <p:regular r:id="rId35"/>
      <p:bold r:id="rId36"/>
      <p:italic r:id="rId37"/>
      <p:boldItalic r:id="rId38"/>
    </p:embeddedFont>
    <p:embeddedFont>
      <p:font typeface="Montserrat Medium"/>
      <p:regular r:id="rId39"/>
      <p:bold r:id="rId40"/>
      <p:italic r:id="rId41"/>
      <p:boldItalic r:id="rId42"/>
    </p:embeddedFont>
    <p:embeddedFont>
      <p:font typeface="Montserrat Thin"/>
      <p:regular r:id="rId43"/>
      <p:bold r:id="rId44"/>
      <p:italic r:id="rId45"/>
      <p:boldItalic r:id="rId46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MontserratMedium-bold.fntdata"/><Relationship Id="rId20" Type="http://schemas.openxmlformats.org/officeDocument/2006/relationships/slide" Target="slides/slide16.xml"/><Relationship Id="rId42" Type="http://schemas.openxmlformats.org/officeDocument/2006/relationships/font" Target="fonts/MontserratMedium-boldItalic.fntdata"/><Relationship Id="rId41" Type="http://schemas.openxmlformats.org/officeDocument/2006/relationships/font" Target="fonts/MontserratMedium-italic.fntdata"/><Relationship Id="rId22" Type="http://schemas.openxmlformats.org/officeDocument/2006/relationships/slide" Target="slides/slide18.xml"/><Relationship Id="rId44" Type="http://schemas.openxmlformats.org/officeDocument/2006/relationships/font" Target="fonts/MontserratThin-bold.fntdata"/><Relationship Id="rId21" Type="http://schemas.openxmlformats.org/officeDocument/2006/relationships/slide" Target="slides/slide17.xml"/><Relationship Id="rId43" Type="http://schemas.openxmlformats.org/officeDocument/2006/relationships/font" Target="fonts/MontserratThin-regular.fntdata"/><Relationship Id="rId24" Type="http://schemas.openxmlformats.org/officeDocument/2006/relationships/slide" Target="slides/slide20.xml"/><Relationship Id="rId46" Type="http://schemas.openxmlformats.org/officeDocument/2006/relationships/font" Target="fonts/MontserratThin-boldItalic.fntdata"/><Relationship Id="rId23" Type="http://schemas.openxmlformats.org/officeDocument/2006/relationships/slide" Target="slides/slide19.xml"/><Relationship Id="rId45" Type="http://schemas.openxmlformats.org/officeDocument/2006/relationships/font" Target="fonts/MontserratThin-italic.fntdata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29" Type="http://schemas.openxmlformats.org/officeDocument/2006/relationships/slide" Target="slides/slide25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31" Type="http://schemas.openxmlformats.org/officeDocument/2006/relationships/font" Target="fonts/Roboto-regular.fntdata"/><Relationship Id="rId30" Type="http://schemas.openxmlformats.org/officeDocument/2006/relationships/slide" Target="slides/slide26.xml"/><Relationship Id="rId11" Type="http://schemas.openxmlformats.org/officeDocument/2006/relationships/slide" Target="slides/slide7.xml"/><Relationship Id="rId33" Type="http://schemas.openxmlformats.org/officeDocument/2006/relationships/font" Target="fonts/Roboto-italic.fntdata"/><Relationship Id="rId10" Type="http://schemas.openxmlformats.org/officeDocument/2006/relationships/slide" Target="slides/slide6.xml"/><Relationship Id="rId32" Type="http://schemas.openxmlformats.org/officeDocument/2006/relationships/font" Target="fonts/Roboto-bold.fntdata"/><Relationship Id="rId13" Type="http://schemas.openxmlformats.org/officeDocument/2006/relationships/slide" Target="slides/slide9.xml"/><Relationship Id="rId35" Type="http://schemas.openxmlformats.org/officeDocument/2006/relationships/font" Target="fonts/Montserrat-regular.fntdata"/><Relationship Id="rId12" Type="http://schemas.openxmlformats.org/officeDocument/2006/relationships/slide" Target="slides/slide8.xml"/><Relationship Id="rId34" Type="http://schemas.openxmlformats.org/officeDocument/2006/relationships/font" Target="fonts/Roboto-boldItalic.fntdata"/><Relationship Id="rId15" Type="http://schemas.openxmlformats.org/officeDocument/2006/relationships/slide" Target="slides/slide11.xml"/><Relationship Id="rId37" Type="http://schemas.openxmlformats.org/officeDocument/2006/relationships/font" Target="fonts/Montserrat-italic.fntdata"/><Relationship Id="rId14" Type="http://schemas.openxmlformats.org/officeDocument/2006/relationships/slide" Target="slides/slide10.xml"/><Relationship Id="rId36" Type="http://schemas.openxmlformats.org/officeDocument/2006/relationships/font" Target="fonts/Montserrat-bold.fntdata"/><Relationship Id="rId17" Type="http://schemas.openxmlformats.org/officeDocument/2006/relationships/slide" Target="slides/slide13.xml"/><Relationship Id="rId39" Type="http://schemas.openxmlformats.org/officeDocument/2006/relationships/font" Target="fonts/MontserratMedium-regular.fntdata"/><Relationship Id="rId16" Type="http://schemas.openxmlformats.org/officeDocument/2006/relationships/slide" Target="slides/slide12.xml"/><Relationship Id="rId38" Type="http://schemas.openxmlformats.org/officeDocument/2006/relationships/font" Target="fonts/Montserrat-boldItalic.fntdata"/><Relationship Id="rId19" Type="http://schemas.openxmlformats.org/officeDocument/2006/relationships/slide" Target="slides/slide15.xml"/><Relationship Id="rId18" Type="http://schemas.openxmlformats.org/officeDocument/2006/relationships/slide" Target="slides/slide1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556" name="Shape 19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7" name="Google Shape;19557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58" name="Google Shape;19558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41" name="Shape 19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2" name="Google Shape;19742;g6b8009ac16_1_88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43" name="Google Shape;19743;g6b8009ac16_1_8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47" name="Shape 19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8" name="Google Shape;19748;g6b8009ac16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49" name="Google Shape;19749;g6b8009ac16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52" name="Shape 19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3" name="Google Shape;19753;g6b7b43ea21_0_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54" name="Google Shape;19754;g6b7b43ea21_0_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61" name="Shape 19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2" name="Google Shape;19762;g6b7143b4d6_0_96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63" name="Google Shape;19763;g6b7143b4d6_0_9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82" name="Shape 19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3" name="Google Shape;19783;g6b8009ac16_1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84" name="Google Shape;19784;g6b8009ac16_1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90" name="Shape 19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1" name="Google Shape;19791;gc7e83fa24d_2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92" name="Google Shape;19792;gc7e83fa24d_2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95" name="Shape 19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6" name="Google Shape;19796;gc7e83fa24d_2_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97" name="Google Shape;19797;gc7e83fa24d_2_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848" name="Shape 19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9" name="Google Shape;19849;gc7e83fa24d_3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50" name="Google Shape;19850;gc7e83fa24d_3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857" name="Shape 19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58" name="Google Shape;19858;gc7e83fa24d_3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59" name="Google Shape;19859;gc7e83fa24d_3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865" name="Shape 19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6" name="Google Shape;19866;gc7e83fa24d_3_1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67" name="Google Shape;19867;gc7e83fa24d_3_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573" name="Shape 19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4" name="Google Shape;19574;g6baa9aef87_0_261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75" name="Google Shape;19575;g6baa9aef87_0_261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400">
              <a:latin typeface="Montserrat Medium"/>
              <a:ea typeface="Montserrat Medium"/>
              <a:cs typeface="Montserrat Medium"/>
              <a:sym typeface="Montserrat Medium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873" name="Shape 19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4" name="Google Shape;19874;gc7e83fa24d_3_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75" name="Google Shape;19875;gc7e83fa24d_3_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882" name="Shape 19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83" name="Google Shape;19883;gc7e83fa24d_3_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84" name="Google Shape;19884;gc7e83fa24d_3_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891" name="Shape 19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2" name="Google Shape;19892;gc7e83fa338_1_9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93" name="Google Shape;19893;gc7e83fa338_1_9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901" name="Shape 19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02" name="Google Shape;19902;gc7e83fa338_0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03" name="Google Shape;19903;gc7e83fa338_0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909" name="Shape 19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0" name="Google Shape;19910;gc7e83fa338_0_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11" name="Google Shape;19911;gc7e83fa338_0_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926" name="Shape 19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27" name="Google Shape;19927;g6b7b43ea21_0_6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28" name="Google Shape;19928;g6b7b43ea21_0_6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002" name="Shape 2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03" name="Google Shape;20003;gc7e83fa338_1_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004" name="Google Shape;20004;gc7e83fa338_1_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01" name="Shape 19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2" name="Google Shape;19602;g6b7b43ea21_0_28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03" name="Google Shape;19603;g6b7b43ea21_0_28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16" name="Shape 19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7" name="Google Shape;19617;gce6763edab_0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18" name="Google Shape;19618;gce6763edab_0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23" name="Shape 1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4" name="Google Shape;19624;g6b7143b4d6_0_89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25" name="Google Shape;19625;g6b7143b4d6_0_89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47" name="Shape 19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48" name="Google Shape;19648;g6b7b43ea21_0_2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49" name="Google Shape;19649;g6b7b43ea21_0_2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72" name="Shape 19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3" name="Google Shape;19673;g6b7b43ea21_0_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74" name="Google Shape;19674;g6b7b43ea21_0_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89" name="Shape 19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0" name="Google Shape;19690;g6b53361c95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91" name="Google Shape;19691;g6b53361c95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12" name="Shape 19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3" name="Google Shape;19713;g6b03ada30a_0_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14" name="Google Shape;19714;g6b03ada30a_0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21" y="250228"/>
            <a:ext cx="9144255" cy="4643040"/>
            <a:chOff x="238125" y="1043475"/>
            <a:chExt cx="7142275" cy="3626525"/>
          </a:xfrm>
        </p:grpSpPr>
        <p:sp>
          <p:nvSpPr>
            <p:cNvPr id="10" name="Google Shape;10;p2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5" name="Google Shape;15;p2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" name="Google Shape;598;p2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599" name="Google Shape;599;p2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" name="Google Shape;751;p2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752" name="Google Shape;752;p2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3" name="Google Shape;873;p2"/>
          <p:cNvSpPr txBox="1"/>
          <p:nvPr>
            <p:ph type="ctrTitle"/>
          </p:nvPr>
        </p:nvSpPr>
        <p:spPr>
          <a:xfrm>
            <a:off x="5130651" y="1556600"/>
            <a:ext cx="31947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Font typeface="Montserrat Thin"/>
              <a:buNone/>
              <a:defRPr sz="60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874" name="Google Shape;874;p2"/>
          <p:cNvSpPr txBox="1"/>
          <p:nvPr>
            <p:ph idx="1" type="subTitle"/>
          </p:nvPr>
        </p:nvSpPr>
        <p:spPr>
          <a:xfrm>
            <a:off x="5130650" y="3685400"/>
            <a:ext cx="32592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7231" name="Shape 7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2" name="Google Shape;7232;p11"/>
          <p:cNvSpPr txBox="1"/>
          <p:nvPr>
            <p:ph hasCustomPrompt="1" type="title"/>
          </p:nvPr>
        </p:nvSpPr>
        <p:spPr>
          <a:xfrm>
            <a:off x="1471800" y="1087275"/>
            <a:ext cx="6200400" cy="138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200"/>
              <a:buNone/>
              <a:defRPr sz="72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7233" name="Google Shape;7233;p11"/>
          <p:cNvSpPr txBox="1"/>
          <p:nvPr>
            <p:ph idx="1" type="body"/>
          </p:nvPr>
        </p:nvSpPr>
        <p:spPr>
          <a:xfrm>
            <a:off x="1471800" y="3549625"/>
            <a:ext cx="62004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ctr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ctr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ctr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ctr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ctr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ctr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ctr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ctr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7234" name="Google Shape;7234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7235" name="Google Shape;7235;p11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7236" name="Google Shape;7236;p11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11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11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11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0" name="Google Shape;7240;p11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7241" name="Google Shape;7241;p11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11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11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11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11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11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11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11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11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11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11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11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11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11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11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11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11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11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11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11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11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11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11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11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11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11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11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11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11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11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11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11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11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11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11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11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11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11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11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11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11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11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11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11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11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11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11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11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11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11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11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11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11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11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11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11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11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11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11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11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11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11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11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11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11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11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11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11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11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11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11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11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11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11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11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11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11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11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11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11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11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11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11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11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11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11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11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11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11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11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11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11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11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11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11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11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11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11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11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11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11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11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11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11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11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11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11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11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11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11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11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11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11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11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11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11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11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11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11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11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11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11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11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11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11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11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11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11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11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11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11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11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11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11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11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11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11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11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11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11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11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11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11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11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11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11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11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11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11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11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11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11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11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11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11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11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11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11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11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11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11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11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11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11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11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11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11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11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11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11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11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11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11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11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11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11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11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11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11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11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11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11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11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11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11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11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11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11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11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11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11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11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11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11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11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11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11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11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11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11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11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11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11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11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11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11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11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11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11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11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11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11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11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11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11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11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11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11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11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11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11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11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11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11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11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11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11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11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11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11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11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11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11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11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11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11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11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11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11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11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11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11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11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11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11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11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11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11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11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11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11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11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11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11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11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11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11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11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11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11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11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11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11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11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11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11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11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11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11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11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11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11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11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11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11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11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11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11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11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11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11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11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11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11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11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11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11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11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11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11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11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11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11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11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11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11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11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11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11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11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11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11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11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11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11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11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11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11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11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11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11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11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11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11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11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11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11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11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11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11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11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11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11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11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11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11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11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11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11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11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11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11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11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11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11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11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11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11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11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11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11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11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11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11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11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11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11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11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11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11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11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11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11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11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11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11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11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11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11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11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11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11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11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11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11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11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11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11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11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11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11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11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11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11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11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11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11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11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11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11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11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11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11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11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11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11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11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11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11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11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11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11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11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11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11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11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11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11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11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11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11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11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11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11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11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11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11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11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11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11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11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11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11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11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11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11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11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11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11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11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11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11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11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11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11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11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11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11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11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11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11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11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11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11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11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11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11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11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11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11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11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11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11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11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11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11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11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11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11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11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11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11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11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11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11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11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11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11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11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11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11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11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11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11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11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11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11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11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11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11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11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11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11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11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11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11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11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11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11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11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11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11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11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11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11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11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11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11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11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11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11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11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11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11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11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11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11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11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11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11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11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11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11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11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11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11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11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11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11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11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11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11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11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11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11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11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11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11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11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11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11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11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11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11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11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11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11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11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11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11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11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11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11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11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11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11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11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11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11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11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11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11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11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11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11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11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11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11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11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11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11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11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11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11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11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11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11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11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11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11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11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11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11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11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11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11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11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11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11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11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11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11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11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11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11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11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11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11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11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11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11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11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11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4" name="Google Shape;7824;p11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7825" name="Google Shape;7825;p11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11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11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11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11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11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11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11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11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11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11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11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11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11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11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11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11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11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11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11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11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11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11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11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11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11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11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11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11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11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11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11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11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11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11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11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11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11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11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11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11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11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11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11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11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11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11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11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11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11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11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11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11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11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11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11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11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11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11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11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11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11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11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11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11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11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11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11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11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11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11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11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11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11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11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11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11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11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11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11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11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11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11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11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11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11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11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11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11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11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11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11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11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11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11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11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11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11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11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11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11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11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11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11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11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11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11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11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11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11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11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11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11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11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11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11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11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11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11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11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11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11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11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11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11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11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11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11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11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11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11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11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11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11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11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11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11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11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11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11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11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11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11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11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11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11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11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11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11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11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11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11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7" name="Google Shape;7977;p11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7978" name="Google Shape;7978;p11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11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11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11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11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11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11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11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11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11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11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11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11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11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11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11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11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11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11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11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11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11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11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11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11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11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11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11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11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11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11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11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11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11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11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11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11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11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11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11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11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11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11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11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11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11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11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11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11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11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11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11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11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11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11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11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11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11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11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11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11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11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11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11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11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11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11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11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11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11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11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11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11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11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11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11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11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11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11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11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11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11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11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11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11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11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11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11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11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11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11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11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11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11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11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11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11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11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11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11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11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11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11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11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11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11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11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11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11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11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11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11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11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11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11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11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11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11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11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11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11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8099" name="Shape 809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list">
  <p:cSld name="TITLE_AND_BODY_1">
    <p:spTree>
      <p:nvGrpSpPr>
        <p:cNvPr id="8100" name="Shape 8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01" name="Google Shape;8101;p13"/>
          <p:cNvGrpSpPr/>
          <p:nvPr/>
        </p:nvGrpSpPr>
        <p:grpSpPr>
          <a:xfrm>
            <a:off x="-121" y="220623"/>
            <a:ext cx="9171930" cy="4672647"/>
            <a:chOff x="238125" y="1020352"/>
            <a:chExt cx="7163891" cy="3649650"/>
          </a:xfrm>
        </p:grpSpPr>
        <p:sp>
          <p:nvSpPr>
            <p:cNvPr id="8102" name="Google Shape;8102;p13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13"/>
            <p:cNvSpPr/>
            <p:nvPr/>
          </p:nvSpPr>
          <p:spPr>
            <a:xfrm>
              <a:off x="238125" y="1020352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13"/>
            <p:cNvSpPr/>
            <p:nvPr/>
          </p:nvSpPr>
          <p:spPr>
            <a:xfrm>
              <a:off x="259741" y="1933406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13"/>
            <p:cNvSpPr/>
            <p:nvPr/>
          </p:nvSpPr>
          <p:spPr>
            <a:xfrm>
              <a:off x="259741" y="2948302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6" name="Google Shape;8106;p13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8107" name="Google Shape;8107;p13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13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13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13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13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13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13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13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13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13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13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13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13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13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13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13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13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13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13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13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13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13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13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13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13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13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13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13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13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13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13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13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13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13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13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13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13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13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13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13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13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13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13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13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13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13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13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13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13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13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13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13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13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13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13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13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13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13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13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13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13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13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13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13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13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13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13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13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13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13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13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13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13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13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13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13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13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13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13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13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13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13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13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13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13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13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13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13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13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13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13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13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13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13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13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13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13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13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13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13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13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13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13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13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13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13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13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13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13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13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13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13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13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13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13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13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13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13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13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13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13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13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13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13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13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13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13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13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13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13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13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13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13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13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13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13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13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13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13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13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13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13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13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13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13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13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13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13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13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13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13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13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13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13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13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13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13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13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13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13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13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13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13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13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13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13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13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13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13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13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13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13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13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13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13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13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13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13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13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13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13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13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13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13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13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13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13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13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13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13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13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13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13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13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13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13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13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13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13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13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13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13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13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13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13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13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13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13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13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13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13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13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13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13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13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13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13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13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13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13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13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13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13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13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13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13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13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13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13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13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13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13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13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13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13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13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13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13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13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13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13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13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13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13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13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13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13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13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13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13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13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13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13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13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13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13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13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13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13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13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13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13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13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13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13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13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13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13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13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13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13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13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13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13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13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13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13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13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13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13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13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13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13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13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13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13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13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13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13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13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13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13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13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13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13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13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13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13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13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13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13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13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13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13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13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13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13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13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13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13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13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13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13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13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13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13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13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13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13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13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13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13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13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13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13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13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13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13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13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13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13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13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13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13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13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13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13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13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13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13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13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13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13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13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13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13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13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13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13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13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13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13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13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13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13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13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13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13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13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13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13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13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13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13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13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13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13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13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13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13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13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13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13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13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13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13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13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13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13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13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13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13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13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13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13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13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13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13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13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13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13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13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13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13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13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13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13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13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13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13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13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13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13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13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13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13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13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13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13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13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13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13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13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13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13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13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13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13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13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13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13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13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13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13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13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13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13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13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13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13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13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13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13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13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13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13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13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13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13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13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13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13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13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13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13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13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13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13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13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13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13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13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13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13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13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13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13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13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13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13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13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13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13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13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13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13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13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13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13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13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13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13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13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13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13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13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13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13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13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13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13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13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13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13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13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13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13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13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13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13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0" name="Google Shape;8690;p13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8691" name="Google Shape;8691;p13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13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13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13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13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13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13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13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13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13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13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13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13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13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13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13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13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13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13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13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13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13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13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13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13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13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13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13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13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13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13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13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13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13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13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13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13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13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13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13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13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13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13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13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13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13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13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13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13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13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13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13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13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13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13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13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13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13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13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13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13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13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13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13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13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13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13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13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13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13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13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13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13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13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13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13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13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13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13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13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13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13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13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13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13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13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13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13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13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13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13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13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13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13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13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13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13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13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13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13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13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13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13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13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13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13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13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13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13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13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13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13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13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13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13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13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13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13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13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13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13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13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13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13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13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13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13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13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13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13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13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13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13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13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13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13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13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13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13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13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13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13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13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13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13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13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13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13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13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13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13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13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3" name="Google Shape;8843;p13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8844" name="Google Shape;8844;p13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13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13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13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13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13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13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13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13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13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13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13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13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13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13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13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13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13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13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13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13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13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13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13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13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13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13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13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13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13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13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13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13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13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13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13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13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13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13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13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13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13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13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13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13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13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13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13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13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13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13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13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13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13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13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13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13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13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13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13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13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13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13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13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13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13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13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13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13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13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13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13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13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13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13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13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13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13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13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13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13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13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13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13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13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13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13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13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13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13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13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13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13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13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13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13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13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13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13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13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13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13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13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13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13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13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13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13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13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13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13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13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13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13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13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13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13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13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13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13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13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65" name="Google Shape;8965;p13"/>
          <p:cNvSpPr txBox="1"/>
          <p:nvPr>
            <p:ph type="title"/>
          </p:nvPr>
        </p:nvSpPr>
        <p:spPr>
          <a:xfrm>
            <a:off x="713225" y="445025"/>
            <a:ext cx="7717500" cy="13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966" name="Google Shape;8966;p13"/>
          <p:cNvSpPr txBox="1"/>
          <p:nvPr>
            <p:ph idx="1" type="body"/>
          </p:nvPr>
        </p:nvSpPr>
        <p:spPr>
          <a:xfrm>
            <a:off x="713225" y="1966850"/>
            <a:ext cx="3858900" cy="206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1625" lvl="0" marL="4572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50"/>
              <a:buFont typeface="Montserrat Medium"/>
              <a:buChar char="●"/>
              <a:defRPr sz="1150"/>
            </a:lvl1pPr>
            <a:lvl2pPr indent="-301625" lvl="1" marL="914400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○"/>
              <a:defRPr sz="1150"/>
            </a:lvl2pPr>
            <a:lvl3pPr indent="-301625" lvl="2" marL="13716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■"/>
              <a:defRPr sz="1150"/>
            </a:lvl3pPr>
            <a:lvl4pPr indent="-301625" lvl="3" marL="1828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●"/>
              <a:defRPr sz="1150"/>
            </a:lvl4pPr>
            <a:lvl5pPr indent="-301625" lvl="4" marL="22860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○"/>
              <a:defRPr sz="1150"/>
            </a:lvl5pPr>
            <a:lvl6pPr indent="-301625" lvl="5" marL="2743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■"/>
              <a:defRPr sz="1150"/>
            </a:lvl6pPr>
            <a:lvl7pPr indent="-301625" lvl="6" marL="32004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●"/>
              <a:defRPr sz="1150"/>
            </a:lvl7pPr>
            <a:lvl8pPr indent="-301625" lvl="7" marL="36576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○"/>
              <a:defRPr sz="1150"/>
            </a:lvl8pPr>
            <a:lvl9pPr indent="-301625" lvl="8" marL="4114800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50"/>
              <a:buFont typeface="Muli"/>
              <a:buChar char="■"/>
              <a:defRPr sz="115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IG_NUMBER_1">
    <p:spTree>
      <p:nvGrpSpPr>
        <p:cNvPr id="8967" name="Shape 8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8" name="Google Shape;8968;p14"/>
          <p:cNvSpPr txBox="1"/>
          <p:nvPr>
            <p:ph hasCustomPrompt="1" type="title"/>
          </p:nvPr>
        </p:nvSpPr>
        <p:spPr>
          <a:xfrm>
            <a:off x="850238" y="741350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969" name="Google Shape;8969;p14"/>
          <p:cNvSpPr txBox="1"/>
          <p:nvPr>
            <p:ph idx="2" type="ctrTitle"/>
          </p:nvPr>
        </p:nvSpPr>
        <p:spPr>
          <a:xfrm>
            <a:off x="850238" y="1181975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970" name="Google Shape;8970;p14"/>
          <p:cNvSpPr txBox="1"/>
          <p:nvPr>
            <p:ph idx="1" type="subTitle"/>
          </p:nvPr>
        </p:nvSpPr>
        <p:spPr>
          <a:xfrm>
            <a:off x="850238" y="1654175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8971" name="Google Shape;8971;p14"/>
          <p:cNvSpPr txBox="1"/>
          <p:nvPr>
            <p:ph hasCustomPrompt="1" idx="3" type="title"/>
          </p:nvPr>
        </p:nvSpPr>
        <p:spPr>
          <a:xfrm>
            <a:off x="3385350" y="741350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972" name="Google Shape;8972;p14"/>
          <p:cNvSpPr txBox="1"/>
          <p:nvPr>
            <p:ph idx="4" type="ctrTitle"/>
          </p:nvPr>
        </p:nvSpPr>
        <p:spPr>
          <a:xfrm>
            <a:off x="3385350" y="1181975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973" name="Google Shape;8973;p14"/>
          <p:cNvSpPr txBox="1"/>
          <p:nvPr>
            <p:ph idx="5" type="subTitle"/>
          </p:nvPr>
        </p:nvSpPr>
        <p:spPr>
          <a:xfrm>
            <a:off x="3385350" y="1654175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8974" name="Google Shape;8974;p14"/>
          <p:cNvSpPr txBox="1"/>
          <p:nvPr>
            <p:ph hasCustomPrompt="1" idx="6" type="title"/>
          </p:nvPr>
        </p:nvSpPr>
        <p:spPr>
          <a:xfrm>
            <a:off x="5941000" y="741350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8975" name="Google Shape;8975;p14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8976" name="Google Shape;8976;p14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14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14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14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14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14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14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14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14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14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14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14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14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14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14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14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14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14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14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14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14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14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14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14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14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14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14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14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14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14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14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14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14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14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14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14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14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14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14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14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14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14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14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14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14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14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14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14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14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14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14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14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14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14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14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14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14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14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14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14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14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14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14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14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14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14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14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14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14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14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14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14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14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14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14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14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14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14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14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14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14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14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14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14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14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14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14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14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14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14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14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14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14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14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14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14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14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14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14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14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14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14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14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14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14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14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14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14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14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14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14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14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14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14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14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14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14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14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14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14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14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14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14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14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14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14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14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14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14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14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14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14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14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14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14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14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14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14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14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14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14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14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14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14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14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14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14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14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14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14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14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14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14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14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14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14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14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14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14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14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14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14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14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14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14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14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14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14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14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14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14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14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14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14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14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14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14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14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14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14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14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14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14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14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14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14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14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14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14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14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14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14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14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14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14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14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14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14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14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14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14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14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14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14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14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14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14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14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14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14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14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14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14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14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14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14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14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14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14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14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14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14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14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14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14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14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14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14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14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14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14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14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14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14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14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14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14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14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14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14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14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14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14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14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14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14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14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14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14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14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14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14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14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14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14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14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14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14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14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14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14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14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14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14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14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14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14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14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14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14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14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14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14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14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14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14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14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14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14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14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14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14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14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14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14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14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14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14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14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14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14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14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14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14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14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14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14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14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14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14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14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14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14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14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14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14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14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14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14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14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14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14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14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14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14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14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14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14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14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14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14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14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14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14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14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14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14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14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14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14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14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14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14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14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14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14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14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14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14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14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14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14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14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14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14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14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14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14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14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14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14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14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14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14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14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14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14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14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14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14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14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14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14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14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14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14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14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14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14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14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14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14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14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14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14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14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14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14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14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14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14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14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14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14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14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14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14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14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14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14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14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14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14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14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14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14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14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14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14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14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14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14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14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14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14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14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14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14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14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14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14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14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14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14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14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14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14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14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14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14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14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14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14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14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14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14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14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14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14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14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14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14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14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14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14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14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14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14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14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14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14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14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14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14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14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14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14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14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14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14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14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14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14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14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14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14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14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14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14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14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14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14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14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14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14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14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14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14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14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14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14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14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14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14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14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14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14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14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14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14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14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14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14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14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14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14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14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14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14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14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14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14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14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14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14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14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14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14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14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14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14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14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14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14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14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14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14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14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14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14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14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14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14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14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14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14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14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14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14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14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14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14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14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14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14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14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14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14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14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14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14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14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14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14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14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14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14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14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14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14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14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14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14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14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14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14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14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14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14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14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14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14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14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14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14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14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14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14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14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14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14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14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14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14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14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14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14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14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14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14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14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14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14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14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14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14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14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14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14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14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14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14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14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9" name="Google Shape;9559;p14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9560" name="Google Shape;9560;p14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14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14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14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14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14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14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14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14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14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14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14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14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14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14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14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14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14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14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14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14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14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14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14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14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14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14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14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14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14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14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14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14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14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14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14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14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14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14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14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14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14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14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14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14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14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14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14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14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14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14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14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14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14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14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14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14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14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14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14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14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14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14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14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14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14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14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14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14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14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14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14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14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14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14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14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14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14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14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14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14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14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14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14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14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14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14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14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14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14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14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14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14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14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14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14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14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14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14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14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14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14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14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14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14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14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14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14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14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14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14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14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14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14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14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14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14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14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14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14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14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14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14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14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14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14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14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14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14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14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14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14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14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14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14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14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14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14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14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14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14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14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14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14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14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14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14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14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14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14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14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14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2" name="Google Shape;9712;p14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9713" name="Google Shape;9713;p14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14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14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14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14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14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14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14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14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14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14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14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14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14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14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14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14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14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14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14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14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14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14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14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14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14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14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14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14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14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14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14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14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14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14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14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14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14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14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14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14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14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14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14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14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14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14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14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14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14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14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14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14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14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14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14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14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14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14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14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14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14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14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14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14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14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14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14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14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14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14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14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14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14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14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14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14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14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14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14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14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14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14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14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14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14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14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14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14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14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14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14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14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14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14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14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14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14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14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14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14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14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14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14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14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14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14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14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14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14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14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14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14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14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14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14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14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14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14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14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14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4" name="Google Shape;9834;p14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5" name="Google Shape;9835;p14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6" name="Google Shape;9836;p14"/>
          <p:cNvSpPr txBox="1"/>
          <p:nvPr>
            <p:ph idx="7" type="ctrTitle"/>
          </p:nvPr>
        </p:nvSpPr>
        <p:spPr>
          <a:xfrm>
            <a:off x="5941000" y="1181975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837" name="Google Shape;9837;p14"/>
          <p:cNvSpPr txBox="1"/>
          <p:nvPr>
            <p:ph idx="8" type="subTitle"/>
          </p:nvPr>
        </p:nvSpPr>
        <p:spPr>
          <a:xfrm>
            <a:off x="5941000" y="1654175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838" name="Google Shape;9838;p14"/>
          <p:cNvSpPr txBox="1"/>
          <p:nvPr>
            <p:ph hasCustomPrompt="1" idx="9" type="title"/>
          </p:nvPr>
        </p:nvSpPr>
        <p:spPr>
          <a:xfrm>
            <a:off x="829700" y="2813325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839" name="Google Shape;9839;p14"/>
          <p:cNvSpPr txBox="1"/>
          <p:nvPr>
            <p:ph idx="13" type="ctrTitle"/>
          </p:nvPr>
        </p:nvSpPr>
        <p:spPr>
          <a:xfrm>
            <a:off x="829700" y="3253950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840" name="Google Shape;9840;p14"/>
          <p:cNvSpPr txBox="1"/>
          <p:nvPr>
            <p:ph idx="14" type="subTitle"/>
          </p:nvPr>
        </p:nvSpPr>
        <p:spPr>
          <a:xfrm>
            <a:off x="850250" y="3726150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841" name="Google Shape;9841;p14"/>
          <p:cNvSpPr txBox="1"/>
          <p:nvPr>
            <p:ph hasCustomPrompt="1" idx="15" type="title"/>
          </p:nvPr>
        </p:nvSpPr>
        <p:spPr>
          <a:xfrm>
            <a:off x="3385350" y="2813325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842" name="Google Shape;9842;p14"/>
          <p:cNvSpPr txBox="1"/>
          <p:nvPr>
            <p:ph idx="16" type="ctrTitle"/>
          </p:nvPr>
        </p:nvSpPr>
        <p:spPr>
          <a:xfrm>
            <a:off x="3385350" y="3253950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843" name="Google Shape;9843;p14"/>
          <p:cNvSpPr txBox="1"/>
          <p:nvPr>
            <p:ph idx="17" type="subTitle"/>
          </p:nvPr>
        </p:nvSpPr>
        <p:spPr>
          <a:xfrm>
            <a:off x="3395625" y="3726150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844" name="Google Shape;9844;p14"/>
          <p:cNvSpPr txBox="1"/>
          <p:nvPr>
            <p:ph hasCustomPrompt="1" idx="18" type="title"/>
          </p:nvPr>
        </p:nvSpPr>
        <p:spPr>
          <a:xfrm>
            <a:off x="5941000" y="2813325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845" name="Google Shape;9845;p14"/>
          <p:cNvSpPr txBox="1"/>
          <p:nvPr>
            <p:ph idx="19" type="ctrTitle"/>
          </p:nvPr>
        </p:nvSpPr>
        <p:spPr>
          <a:xfrm>
            <a:off x="5941000" y="3253950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846" name="Google Shape;9846;p14"/>
          <p:cNvSpPr txBox="1"/>
          <p:nvPr>
            <p:ph idx="20" type="subTitle"/>
          </p:nvPr>
        </p:nvSpPr>
        <p:spPr>
          <a:xfrm>
            <a:off x="5941000" y="3726150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SECTION_HEADER_2">
    <p:spTree>
      <p:nvGrpSpPr>
        <p:cNvPr id="9847" name="Shape 9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8" name="Google Shape;9848;p15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9849" name="Google Shape;9849;p15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15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15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15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3" name="Google Shape;9853;p15"/>
          <p:cNvGrpSpPr/>
          <p:nvPr/>
        </p:nvGrpSpPr>
        <p:grpSpPr>
          <a:xfrm rot="10800000">
            <a:off x="-25595" y="-688301"/>
            <a:ext cx="9152207" cy="6520116"/>
            <a:chOff x="238075" y="312675"/>
            <a:chExt cx="7142350" cy="5088275"/>
          </a:xfrm>
        </p:grpSpPr>
        <p:sp>
          <p:nvSpPr>
            <p:cNvPr id="9854" name="Google Shape;9854;p15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15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15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15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15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15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15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15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15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15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15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15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15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15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15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15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15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15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15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15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15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15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15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15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15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15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15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15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15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15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15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15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15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15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15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15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15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15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15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15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15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15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15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15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15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15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15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15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15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15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15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15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15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15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15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15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15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15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15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15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15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15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15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15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15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15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15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15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15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15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15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15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15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15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15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15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15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15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15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15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15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15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15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15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15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15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15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15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15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15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15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15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15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15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15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15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15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15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15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15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15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15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15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15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15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15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15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15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15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15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15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15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15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15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15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15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15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15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15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15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15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15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15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15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15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15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15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15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15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15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15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15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15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15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15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15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15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15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15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15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15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15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15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15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15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15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15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15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15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15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15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15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15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15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15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15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15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15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15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15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15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15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15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15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15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15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15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15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15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15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15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15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15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15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15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15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15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15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15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15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15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15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15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15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15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15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15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15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15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15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15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15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15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15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15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15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15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15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15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15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15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15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15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15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15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15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15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15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15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15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15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15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15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15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15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15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15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15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15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15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15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15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15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15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15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15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15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15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15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15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15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15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15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15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15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15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15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15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15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15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15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15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15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15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15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15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15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15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15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15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15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15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15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15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15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15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15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15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15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15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15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15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15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15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15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15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15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15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15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15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15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15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15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15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15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15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15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15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15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15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15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15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15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15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15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15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15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15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15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15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15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15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15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15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15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15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15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15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15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15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15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15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15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15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15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15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15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15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15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15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15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15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15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15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15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15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15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15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15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15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15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15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15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15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15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15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15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15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15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15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15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15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15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15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15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15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15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15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15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15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15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15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15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15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15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15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15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15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15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15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15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15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15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15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15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15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15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15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15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15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15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15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15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15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15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15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15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15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15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15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15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15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15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15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15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15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15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15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15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15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15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15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15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15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15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15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15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15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15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15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15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15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15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15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15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15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15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15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15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15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15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15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15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15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15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15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15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15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15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15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15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15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15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15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15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15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15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15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15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15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15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15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15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15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15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15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15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15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15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15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15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15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15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15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15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15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15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15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15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15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15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15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15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15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15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15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15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15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15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15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15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15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15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15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15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15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15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15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15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15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15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15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15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15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15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15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15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15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15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15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15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15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15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15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15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15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15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15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15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15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15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15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15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15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15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15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15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15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15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15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15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15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15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15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15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15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15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15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15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15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15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15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15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15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15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15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15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15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15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15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15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15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15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15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15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15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15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15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15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15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15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15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15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15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15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15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15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15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15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15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15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15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15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15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15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15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15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15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15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15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15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15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15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15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15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15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15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15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15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15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15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15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15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15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15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15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15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15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15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15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15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15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15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15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15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15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15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15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15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15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15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15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15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15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15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15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15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15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15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15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15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15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15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7" name="Google Shape;10437;p15"/>
          <p:cNvGrpSpPr/>
          <p:nvPr/>
        </p:nvGrpSpPr>
        <p:grpSpPr>
          <a:xfrm rot="10800000">
            <a:off x="-79144" y="-541921"/>
            <a:ext cx="9357872" cy="6281452"/>
            <a:chOff x="235375" y="458950"/>
            <a:chExt cx="7145050" cy="4796100"/>
          </a:xfrm>
        </p:grpSpPr>
        <p:sp>
          <p:nvSpPr>
            <p:cNvPr id="10438" name="Google Shape;10438;p15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15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15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15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15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15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15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15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15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15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15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15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15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15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15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15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15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15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15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15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15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15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15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15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15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15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15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15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15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15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15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15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15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15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15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15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15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15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15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15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15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15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15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15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15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15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15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15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15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15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15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15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15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15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15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15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15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15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15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15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15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15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15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15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15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15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15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15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15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15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15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15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15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15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15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15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15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15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15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15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15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15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15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15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15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15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15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15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15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15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15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15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15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15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15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15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15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15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15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15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15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15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15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15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15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15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15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15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15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15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15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15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15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15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15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15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15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15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15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15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15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15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15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15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15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15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15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15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15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15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15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15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15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15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15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15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15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15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15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15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15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15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15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15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15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15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15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15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15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15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15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15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0" name="Google Shape;10590;p15"/>
          <p:cNvGrpSpPr/>
          <p:nvPr/>
        </p:nvGrpSpPr>
        <p:grpSpPr>
          <a:xfrm rot="10800000">
            <a:off x="-128548" y="-503997"/>
            <a:ext cx="9358095" cy="6205603"/>
            <a:chOff x="236675" y="487975"/>
            <a:chExt cx="7144675" cy="4737825"/>
          </a:xfrm>
        </p:grpSpPr>
        <p:sp>
          <p:nvSpPr>
            <p:cNvPr id="10591" name="Google Shape;10591;p15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15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15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15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15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15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15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15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15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15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15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15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15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15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15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15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15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15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15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15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15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15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15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15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15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15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15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15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15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15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15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15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15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15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15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15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15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15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15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15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15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15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15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15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15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15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15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15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15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15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15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15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15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15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15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15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15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15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15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15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15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15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15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15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15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15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15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15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15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15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15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15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15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15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15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15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15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15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15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15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15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15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15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15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15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15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15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15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15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15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15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15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15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15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15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15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15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15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15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15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15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15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15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15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15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15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15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15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15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15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15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15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15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15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15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15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15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15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15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15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15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12" name="Google Shape;10712;p15"/>
          <p:cNvSpPr txBox="1"/>
          <p:nvPr>
            <p:ph type="title"/>
          </p:nvPr>
        </p:nvSpPr>
        <p:spPr>
          <a:xfrm>
            <a:off x="4362350" y="1786375"/>
            <a:ext cx="3629400" cy="1282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713" name="Google Shape;10713;p15"/>
          <p:cNvSpPr txBox="1"/>
          <p:nvPr>
            <p:ph idx="1" type="subTitle"/>
          </p:nvPr>
        </p:nvSpPr>
        <p:spPr>
          <a:xfrm>
            <a:off x="4362350" y="3042000"/>
            <a:ext cx="3629400" cy="107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 Medium"/>
              <a:buNone/>
              <a:defRPr sz="14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BIG_NUMBER_1_1">
    <p:spTree>
      <p:nvGrpSpPr>
        <p:cNvPr id="10714" name="Shape 10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15" name="Google Shape;10715;p16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0716" name="Google Shape;10716;p16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16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16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16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16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16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16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16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16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16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16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16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16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16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16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16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16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16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16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16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16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16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16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16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16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16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16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16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16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16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16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16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16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16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16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16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16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16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16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16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16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16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16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16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16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16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16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16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16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16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16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16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16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16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16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16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16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16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16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16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16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16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16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16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16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16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16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16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16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16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16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16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16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16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16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16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16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16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16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16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16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16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16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16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16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16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16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16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16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16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16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16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16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16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16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16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16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16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16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16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16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16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16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16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16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16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16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16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16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16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16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16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16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16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16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16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16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16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16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16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16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16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16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16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16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16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16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16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16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16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16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16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16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16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16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16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16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16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16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16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16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16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16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16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16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16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16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16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16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16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16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16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16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16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16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16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16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16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16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16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16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16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16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16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16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16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16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16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16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16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16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16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16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16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16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16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16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16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16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16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16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16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16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16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16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16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16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16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16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16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16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16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16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16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16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16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16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16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16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16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16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16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16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16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16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16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16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16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16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16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16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16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16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16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16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16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16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16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16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16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16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16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16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16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16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16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16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16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16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16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16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16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16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16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16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16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16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16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16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16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16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16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16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16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16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16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16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16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16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16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16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16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16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16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16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16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16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16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16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16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16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16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16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16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16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16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16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16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16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16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16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16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16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16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16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16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16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16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16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16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16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16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16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16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16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16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16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16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16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16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16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16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16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16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16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16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16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16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16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16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16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16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16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16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16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16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16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16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16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16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16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16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16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16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16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16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16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16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16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16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16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16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16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16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16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16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16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16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16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16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16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16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16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16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16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16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16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16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16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16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16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16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16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16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16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16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16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16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16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16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16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16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16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16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16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16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16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16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16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16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16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16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16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16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16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16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16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16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16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16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16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16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16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16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16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16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16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16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16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16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16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16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16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16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16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16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16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16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16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16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16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16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16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16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16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16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16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16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16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16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16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16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16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16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16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16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16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16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16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16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16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16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16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16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16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16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16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16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16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16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16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16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16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16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16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16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16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16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16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16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16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16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16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16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16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16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16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16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16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16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16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16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16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16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16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16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16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16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16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16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16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16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16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16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16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16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16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16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16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16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16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16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16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16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16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16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16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16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16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16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16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16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16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16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16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16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16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16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16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16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16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16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16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16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16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16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16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16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16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16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16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16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16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16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16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16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16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16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16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16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16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16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16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16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16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16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16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16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16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16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16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16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16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16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16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16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16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16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16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16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16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16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16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16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16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16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16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16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16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16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16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16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16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16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16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16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16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16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16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16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16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16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16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16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16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16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16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16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16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16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16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16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16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16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16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16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16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16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16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16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16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16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16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16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16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16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16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16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16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16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16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16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16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16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16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16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16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16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16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16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16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16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16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99" name="Google Shape;11299;p16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1300" name="Google Shape;11300;p16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16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16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16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16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16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16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16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16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16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16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16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16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16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16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16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16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16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16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16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16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16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16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16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16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16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16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16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16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16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16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16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16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16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16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16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16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16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16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16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16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16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16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16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16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16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16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16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16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16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16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16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16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16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16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16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16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16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16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16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16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16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16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16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16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16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16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16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16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16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16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16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16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16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16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16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16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16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16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16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16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16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16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16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16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16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16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16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16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16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16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16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16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16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16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16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16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16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16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16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16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16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16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16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16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16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16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16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16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16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16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16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16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16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16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16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16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16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16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16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16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16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16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16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16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16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16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16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16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16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16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16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16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16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16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16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16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16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16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16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16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16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16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16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16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16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16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16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16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16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16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16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2" name="Google Shape;11452;p16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1453" name="Google Shape;11453;p16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16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16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16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16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16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16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16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16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16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16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16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16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16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16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16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16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16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16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16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16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16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16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16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16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16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16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16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16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16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16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16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16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16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16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16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16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16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16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16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16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16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16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16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16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16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16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16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16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16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16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16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16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16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16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16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16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16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16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16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16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16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16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16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16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16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16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16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16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16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16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16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16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16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16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16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16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16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16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16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16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16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16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16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16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16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16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16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16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16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16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16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16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16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16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16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16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16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16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16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16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16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16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16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16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16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16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16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16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16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16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16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16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16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16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16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16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16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16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16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16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74" name="Google Shape;11574;p16"/>
          <p:cNvSpPr txBox="1"/>
          <p:nvPr>
            <p:ph type="title"/>
          </p:nvPr>
        </p:nvSpPr>
        <p:spPr>
          <a:xfrm>
            <a:off x="713225" y="445025"/>
            <a:ext cx="7717500" cy="13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575" name="Google Shape;11575;p16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76" name="Google Shape;11576;p16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77" name="Google Shape;11577;p16"/>
          <p:cNvSpPr txBox="1"/>
          <p:nvPr>
            <p:ph idx="2" type="ctrTitle"/>
          </p:nvPr>
        </p:nvSpPr>
        <p:spPr>
          <a:xfrm>
            <a:off x="1809161" y="2467275"/>
            <a:ext cx="22896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Font typeface="Montserrat Thin"/>
              <a:buNone/>
              <a:defRPr sz="2000">
                <a:solidFill>
                  <a:schemeClr val="accent2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1578" name="Google Shape;11578;p16"/>
          <p:cNvSpPr txBox="1"/>
          <p:nvPr>
            <p:ph idx="1" type="subTitle"/>
          </p:nvPr>
        </p:nvSpPr>
        <p:spPr>
          <a:xfrm>
            <a:off x="1809172" y="3244275"/>
            <a:ext cx="2289600" cy="10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1579" name="Google Shape;11579;p16"/>
          <p:cNvSpPr txBox="1"/>
          <p:nvPr>
            <p:ph idx="3" type="ctrTitle"/>
          </p:nvPr>
        </p:nvSpPr>
        <p:spPr>
          <a:xfrm>
            <a:off x="5100577" y="2467275"/>
            <a:ext cx="22896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Font typeface="Montserrat Thin"/>
              <a:buNone/>
              <a:defRPr sz="2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1580" name="Google Shape;11580;p16"/>
          <p:cNvSpPr txBox="1"/>
          <p:nvPr>
            <p:ph idx="4" type="subTitle"/>
          </p:nvPr>
        </p:nvSpPr>
        <p:spPr>
          <a:xfrm>
            <a:off x="5100588" y="3244275"/>
            <a:ext cx="2289600" cy="10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SECTION_HEADER_1">
    <p:spTree>
      <p:nvGrpSpPr>
        <p:cNvPr id="11581" name="Shape 11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82" name="Google Shape;11582;p17"/>
          <p:cNvGrpSpPr/>
          <p:nvPr/>
        </p:nvGrpSpPr>
        <p:grpSpPr>
          <a:xfrm rot="10800000">
            <a:off x="6046" y="250246"/>
            <a:ext cx="9144255" cy="4643040"/>
            <a:chOff x="238125" y="1043475"/>
            <a:chExt cx="7142275" cy="3626525"/>
          </a:xfrm>
        </p:grpSpPr>
        <p:sp>
          <p:nvSpPr>
            <p:cNvPr id="11583" name="Google Shape;11583;p17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17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17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17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87" name="Google Shape;11587;p17"/>
          <p:cNvGrpSpPr/>
          <p:nvPr/>
        </p:nvGrpSpPr>
        <p:grpSpPr>
          <a:xfrm rot="10800000">
            <a:off x="-25595" y="-688301"/>
            <a:ext cx="9152207" cy="6520116"/>
            <a:chOff x="238075" y="312675"/>
            <a:chExt cx="7142350" cy="5088275"/>
          </a:xfrm>
        </p:grpSpPr>
        <p:sp>
          <p:nvSpPr>
            <p:cNvPr id="11588" name="Google Shape;11588;p17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17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17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17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17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17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17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17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17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17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17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17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17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17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17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17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17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17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17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17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17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17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17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17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17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17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17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17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17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17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17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17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17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17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17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17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17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17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17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17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17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17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17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17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17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17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17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17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17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17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17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17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17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17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17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17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17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17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17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17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17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17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17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17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17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17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17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17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17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17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17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17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17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17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17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17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17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17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17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17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17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17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17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17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17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17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17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17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17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17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17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17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17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17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17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17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17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17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17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17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17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17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17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17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17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17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17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17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17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17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17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17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17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17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17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17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17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17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17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17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17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17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17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17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17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17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17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17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17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17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17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17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17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17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17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17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17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17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17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17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17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17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17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17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17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17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17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17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17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17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17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17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17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17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17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17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17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17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17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17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17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17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17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17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17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17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17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17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17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17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17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17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17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17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17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17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17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17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17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17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17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17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17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17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17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17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17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17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17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17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17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17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17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17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17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17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17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17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17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17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17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17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17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17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17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17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17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17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17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17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17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17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17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17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17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17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17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17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17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17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17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17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17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17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17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17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17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17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17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17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17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17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17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17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17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17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17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17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17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17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17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17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17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17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17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17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17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17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17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17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17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17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17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17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17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17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17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17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17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17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17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17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17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17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17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17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17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17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17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17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17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17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17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17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17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17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17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17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17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17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17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17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17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17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17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17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17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17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17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17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17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17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17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17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17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17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17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17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17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17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17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17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17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17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17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17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17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17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17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17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17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17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17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17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17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17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17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17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17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17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17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17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17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17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17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17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17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17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17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17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17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17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17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17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17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17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17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17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17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17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17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17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17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17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17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17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17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17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17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17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17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17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17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17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17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17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17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17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17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17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17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17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17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17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17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17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17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17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17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17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17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17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17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17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17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17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17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17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17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17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17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17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17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17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17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17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17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17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17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17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17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17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17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17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17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17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17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17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17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17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17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17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17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17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17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17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17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17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17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17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17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17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17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17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17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17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17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17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17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17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17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17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17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17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17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17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17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17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17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17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17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17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17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17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17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17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17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17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17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17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17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17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17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17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17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17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17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17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17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17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17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17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17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17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17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17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17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17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17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17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17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17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17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17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17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17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17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17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17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17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17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17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17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17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17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17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17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17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17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17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17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17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17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17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17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17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17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17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17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17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17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17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17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17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17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17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17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17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17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17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17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17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17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17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17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17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17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17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17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17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17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17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17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17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17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17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17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17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17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17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17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17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17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17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17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17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17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17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17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17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17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17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17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17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17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17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17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17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17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17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17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17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17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17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17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17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17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17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17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17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17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17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17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17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17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17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17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17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17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17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17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17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17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17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17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17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17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17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17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17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17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17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17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17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17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17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17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17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17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17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17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17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71" name="Google Shape;12171;p17"/>
          <p:cNvGrpSpPr/>
          <p:nvPr/>
        </p:nvGrpSpPr>
        <p:grpSpPr>
          <a:xfrm rot="10800000">
            <a:off x="-79144" y="-541921"/>
            <a:ext cx="9357872" cy="6281452"/>
            <a:chOff x="235375" y="458950"/>
            <a:chExt cx="7145050" cy="4796100"/>
          </a:xfrm>
        </p:grpSpPr>
        <p:sp>
          <p:nvSpPr>
            <p:cNvPr id="12172" name="Google Shape;12172;p17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17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17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17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17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17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17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17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17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17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17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17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17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17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17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17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17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17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17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17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17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17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17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17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17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17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17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17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17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17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17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17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17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17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17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17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17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17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17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17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17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17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17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17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17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17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17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17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17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17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17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17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17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17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17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17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17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17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17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17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17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17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17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17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17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17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17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17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17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17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17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17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17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17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17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17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17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17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17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17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17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17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17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17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17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17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17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17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17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17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17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17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17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17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17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17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17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17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17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17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17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17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17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17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17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17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17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17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17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17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17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17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17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17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17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17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17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17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17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17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17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17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17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17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17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17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17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17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17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17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17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17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17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17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17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17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17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17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17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17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17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17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17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17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17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17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17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17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17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17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17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17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24" name="Google Shape;12324;p17"/>
          <p:cNvGrpSpPr/>
          <p:nvPr/>
        </p:nvGrpSpPr>
        <p:grpSpPr>
          <a:xfrm rot="10800000">
            <a:off x="-128548" y="-503997"/>
            <a:ext cx="9358095" cy="6205603"/>
            <a:chOff x="236675" y="487975"/>
            <a:chExt cx="7144675" cy="4737825"/>
          </a:xfrm>
        </p:grpSpPr>
        <p:sp>
          <p:nvSpPr>
            <p:cNvPr id="12325" name="Google Shape;12325;p17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17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17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17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17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17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17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17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17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17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17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17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17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17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17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17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17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17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17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17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17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17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17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17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17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17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17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17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17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17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17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17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17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17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17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17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17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17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17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17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17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17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17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17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17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17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17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17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17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17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17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17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17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17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17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17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17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17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17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17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17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17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17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17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17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17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17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17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17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17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17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17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17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17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17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17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17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17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17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17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17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17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17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17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17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17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17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17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17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17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17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17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17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17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17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17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17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17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17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17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17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17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17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17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17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17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17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17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17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17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17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17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17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17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17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17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17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17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17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17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17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46" name="Google Shape;12446;p17"/>
          <p:cNvSpPr txBox="1"/>
          <p:nvPr>
            <p:ph type="title"/>
          </p:nvPr>
        </p:nvSpPr>
        <p:spPr>
          <a:xfrm>
            <a:off x="1622700" y="3490750"/>
            <a:ext cx="5898600" cy="767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/>
        </p:txBody>
      </p:sp>
      <p:sp>
        <p:nvSpPr>
          <p:cNvPr id="12447" name="Google Shape;12447;p17"/>
          <p:cNvSpPr txBox="1"/>
          <p:nvPr>
            <p:ph idx="1" type="subTitle"/>
          </p:nvPr>
        </p:nvSpPr>
        <p:spPr>
          <a:xfrm>
            <a:off x="1622700" y="1160625"/>
            <a:ext cx="5898600" cy="219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 Thin"/>
              <a:buNone/>
              <a:defRPr sz="3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TITLE_ONLY_1">
    <p:spTree>
      <p:nvGrpSpPr>
        <p:cNvPr id="12448" name="Shape 12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49" name="Google Shape;12449;p18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12450" name="Google Shape;12450;p18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18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18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18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4" name="Google Shape;12454;p18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2455" name="Google Shape;12455;p18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18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18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18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18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18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18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18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18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18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18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18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18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18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18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18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18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18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18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18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18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18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18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18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18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18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18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18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18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18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18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18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18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18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18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18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18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18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18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18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18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18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18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18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18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18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18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18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18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18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18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18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18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18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18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18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18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18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18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18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18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18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18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18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18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18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18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18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18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18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18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18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18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18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18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18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18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18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18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18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18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18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18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18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18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18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18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18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18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18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18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18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18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18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18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18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18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18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18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18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18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18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18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18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18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18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18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18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18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18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18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18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18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18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18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18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18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18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18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18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18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18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18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18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18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18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18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18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18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18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18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18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18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18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18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18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18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18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18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18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18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18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18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18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18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18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18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18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18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18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18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18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18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18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18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18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18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18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18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18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18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18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18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18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18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18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18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18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18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18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18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18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18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18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18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18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18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18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18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18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18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18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18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18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18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18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18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18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18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18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18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18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18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18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18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18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18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18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18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18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18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18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18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18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18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18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18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18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18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18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18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18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18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18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18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18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18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18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18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18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18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18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18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18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18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18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18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18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18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18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18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18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18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18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18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18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18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18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18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18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18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18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18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18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18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18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18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18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18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18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18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18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18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18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18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18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18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18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18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18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18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18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18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18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18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18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18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18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18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18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18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18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18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18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18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18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18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18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18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18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18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18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18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18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18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18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18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18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18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18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18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18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18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18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18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18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18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18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18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18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18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18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18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18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18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18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18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18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18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18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18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18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18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18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18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18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18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18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18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18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18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18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18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18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18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18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18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18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18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18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18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18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18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18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18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18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18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18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18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18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18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18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18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18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18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18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18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18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18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18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18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18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18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18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18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18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18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18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18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18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18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18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18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18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18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18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18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18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18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18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18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18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18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18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18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18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18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18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18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4" name="Google Shape;12834;p18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18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18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18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18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18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18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18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18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18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18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18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18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18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18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18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18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18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18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18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18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18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18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7" name="Google Shape;12857;p18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8" name="Google Shape;12858;p18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18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18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1" name="Google Shape;12861;p18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18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18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18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18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18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7" name="Google Shape;12867;p18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18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18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18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18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18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18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18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18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18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18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18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18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18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18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18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18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18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18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18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18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18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18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18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18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18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18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18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18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18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18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18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18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18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18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18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18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18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18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18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18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18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18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18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18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18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18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18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18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18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18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18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18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18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18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18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18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18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18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18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18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18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18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18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18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18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18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18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18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18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18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18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18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18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18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18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18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18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18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18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18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18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18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18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18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18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18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18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18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18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18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18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18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18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18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18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18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18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18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18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18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18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18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18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18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18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18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18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18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18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18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18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18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18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18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18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18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18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18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18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18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18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18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18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18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18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18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18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18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18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18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18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18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18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18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18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18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18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18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18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18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18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18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18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18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18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18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18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18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18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18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18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18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18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18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18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18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18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18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18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18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18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18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18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18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18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18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18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18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18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18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8" name="Google Shape;13038;p18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3039" name="Google Shape;13039;p18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18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18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18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18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18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18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18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18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18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18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18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18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18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18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18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18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18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18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18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18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18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18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18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18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18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18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18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18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18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18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18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18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18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18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18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18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18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18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18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18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18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18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18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18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18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18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18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18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18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18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18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18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18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18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18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18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18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18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18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18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18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18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18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18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18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18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18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18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18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18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18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18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18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18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18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18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18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18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18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18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18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18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18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18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18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18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18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18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18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18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18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18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18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18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18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18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18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18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18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18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18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18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18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18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18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18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18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18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18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18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18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18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18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18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18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18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18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18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18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18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18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18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18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18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18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18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18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18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18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18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18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18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18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18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18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18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18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18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18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18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18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18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18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18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18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18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18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18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18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18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18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91" name="Google Shape;13191;p18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3192" name="Google Shape;13192;p18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18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18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18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18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18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18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18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18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18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18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18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18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18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18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18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18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18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18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18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18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18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18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18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18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18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18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18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18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18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18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18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18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18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18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18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18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18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18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18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18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18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18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18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18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18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18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18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18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18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18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18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18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18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18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18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18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18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18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18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18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18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18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18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18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18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18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18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18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18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18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18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18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18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18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18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18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18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18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18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18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18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18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18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18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18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18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18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18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18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18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18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18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18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18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18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18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18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18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18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18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18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18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18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18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18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18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18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18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18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18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18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18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18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18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18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18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18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18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18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18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313" name="Google Shape;13313;p18"/>
          <p:cNvSpPr txBox="1"/>
          <p:nvPr>
            <p:ph type="title"/>
          </p:nvPr>
        </p:nvSpPr>
        <p:spPr>
          <a:xfrm>
            <a:off x="713225" y="445025"/>
            <a:ext cx="7717500" cy="134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3314" name="Google Shape;13314;p18"/>
          <p:cNvSpPr txBox="1"/>
          <p:nvPr>
            <p:ph idx="1" type="subTitle"/>
          </p:nvPr>
        </p:nvSpPr>
        <p:spPr>
          <a:xfrm>
            <a:off x="1012000" y="4016050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315" name="Google Shape;13315;p18"/>
          <p:cNvSpPr txBox="1"/>
          <p:nvPr>
            <p:ph idx="2" type="subTitle"/>
          </p:nvPr>
        </p:nvSpPr>
        <p:spPr>
          <a:xfrm>
            <a:off x="3649800" y="4016050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316" name="Google Shape;13316;p18"/>
          <p:cNvSpPr txBox="1"/>
          <p:nvPr>
            <p:ph idx="3" type="subTitle"/>
          </p:nvPr>
        </p:nvSpPr>
        <p:spPr>
          <a:xfrm>
            <a:off x="6287600" y="4016050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317" name="Google Shape;13317;p18"/>
          <p:cNvSpPr txBox="1"/>
          <p:nvPr>
            <p:ph hasCustomPrompt="1" idx="4" type="title"/>
          </p:nvPr>
        </p:nvSpPr>
        <p:spPr>
          <a:xfrm>
            <a:off x="1012000" y="3520150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318" name="Google Shape;13318;p18"/>
          <p:cNvSpPr txBox="1"/>
          <p:nvPr>
            <p:ph hasCustomPrompt="1" idx="5" type="title"/>
          </p:nvPr>
        </p:nvSpPr>
        <p:spPr>
          <a:xfrm>
            <a:off x="3649800" y="3520150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319" name="Google Shape;13319;p18"/>
          <p:cNvSpPr txBox="1"/>
          <p:nvPr>
            <p:ph hasCustomPrompt="1" idx="6" type="title"/>
          </p:nvPr>
        </p:nvSpPr>
        <p:spPr>
          <a:xfrm>
            <a:off x="6287600" y="3520150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 ">
  <p:cSld name="CUSTOM_9">
    <p:spTree>
      <p:nvGrpSpPr>
        <p:cNvPr id="13320" name="Shape 13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1" name="Google Shape;13321;p19"/>
          <p:cNvGrpSpPr/>
          <p:nvPr/>
        </p:nvGrpSpPr>
        <p:grpSpPr>
          <a:xfrm rot="10800000">
            <a:off x="-2000474" y="-391993"/>
            <a:ext cx="11226942" cy="5700535"/>
            <a:chOff x="238125" y="1043475"/>
            <a:chExt cx="7142275" cy="3626525"/>
          </a:xfrm>
        </p:grpSpPr>
        <p:sp>
          <p:nvSpPr>
            <p:cNvPr id="13322" name="Google Shape;13322;p19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19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19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19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26" name="Google Shape;13326;p19"/>
          <p:cNvGrpSpPr/>
          <p:nvPr/>
        </p:nvGrpSpPr>
        <p:grpSpPr>
          <a:xfrm flipH="1" rot="10800000"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3327" name="Google Shape;13327;p19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19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19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19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19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19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19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19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19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19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19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19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19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19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19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19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19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19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19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19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19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19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19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19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19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19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19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19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19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19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19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19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19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19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19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19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19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19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19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19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19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19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19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19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19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19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19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19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19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19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19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19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19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19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19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19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19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19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19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19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19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19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19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19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19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19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19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19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19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19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19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19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19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19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19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19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19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19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19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19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19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19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19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0" name="Google Shape;13410;p19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1" name="Google Shape;13411;p19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19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19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19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19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19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19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19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19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19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19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19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19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19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19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19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7" name="Google Shape;13427;p19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8" name="Google Shape;13428;p19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19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19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19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19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19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19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19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19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19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19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19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19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19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2" name="Google Shape;13442;p19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3" name="Google Shape;13443;p19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19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19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19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19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19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9" name="Google Shape;13449;p19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0" name="Google Shape;13450;p19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19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19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19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19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5" name="Google Shape;13455;p19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6" name="Google Shape;13456;p19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7" name="Google Shape;13457;p19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8" name="Google Shape;13458;p19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19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19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19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19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19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19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19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19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19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19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19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19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19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19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19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19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19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19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19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19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19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19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19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2" name="Google Shape;13482;p19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3" name="Google Shape;13483;p19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4" name="Google Shape;13484;p19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5" name="Google Shape;13485;p19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19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19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19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19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19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19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19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19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19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19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19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19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19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19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19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1" name="Google Shape;13501;p19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2" name="Google Shape;13502;p19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19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19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19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6" name="Google Shape;13506;p19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7" name="Google Shape;13507;p19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19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9" name="Google Shape;13509;p19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19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1" name="Google Shape;13511;p19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2" name="Google Shape;13512;p19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3" name="Google Shape;13513;p19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4" name="Google Shape;13514;p19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5" name="Google Shape;13515;p19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6" name="Google Shape;13516;p19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7" name="Google Shape;13517;p19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8" name="Google Shape;13518;p19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9" name="Google Shape;13519;p19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0" name="Google Shape;13520;p19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19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19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19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19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19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19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19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19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19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19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19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19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19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19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19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6" name="Google Shape;13536;p19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7" name="Google Shape;13537;p19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8" name="Google Shape;13538;p19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9" name="Google Shape;13539;p19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19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19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19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19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19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19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19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19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19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19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19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19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19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19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19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19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6" name="Google Shape;13556;p19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7" name="Google Shape;13557;p19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19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19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19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19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19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19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19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19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19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19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19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19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19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19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19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19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19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5" name="Google Shape;13575;p19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6" name="Google Shape;13576;p19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7" name="Google Shape;13577;p19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8" name="Google Shape;13578;p19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9" name="Google Shape;13579;p19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0" name="Google Shape;13580;p19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1" name="Google Shape;13581;p19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2" name="Google Shape;13582;p19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3" name="Google Shape;13583;p19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4" name="Google Shape;13584;p19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19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19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19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19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19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19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19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19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19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19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19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6" name="Google Shape;13596;p19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7" name="Google Shape;13597;p19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8" name="Google Shape;13598;p19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9" name="Google Shape;13599;p19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0" name="Google Shape;13600;p19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1" name="Google Shape;13601;p19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2" name="Google Shape;13602;p19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3" name="Google Shape;13603;p19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4" name="Google Shape;13604;p19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5" name="Google Shape;13605;p19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6" name="Google Shape;13606;p19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7" name="Google Shape;13607;p19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8" name="Google Shape;13608;p19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9" name="Google Shape;13609;p19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19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19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19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19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19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19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19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19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19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19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19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19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19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19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19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19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19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19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19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19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19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19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19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19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19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19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19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19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19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19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19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19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19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19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19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19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19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19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19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19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19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19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19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19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19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19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19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19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19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19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19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19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19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19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19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19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19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7" name="Google Shape;13667;p19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8" name="Google Shape;13668;p19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19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0" name="Google Shape;13670;p19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19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19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19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19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19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19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19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19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19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19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19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19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19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19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19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19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19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19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19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19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19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19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19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19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19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19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19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19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19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19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19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19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19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19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19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19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19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19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19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19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19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19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19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19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19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19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19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19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19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19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19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19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19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19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19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19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19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19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19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19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19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19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19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19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19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19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19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19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19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19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19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19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19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19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19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19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19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19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19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19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19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19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19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19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19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19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19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19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19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19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19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19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19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19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19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19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19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8" name="Google Shape;13768;p19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19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19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19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19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19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19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19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19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7" name="Google Shape;13777;p19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8" name="Google Shape;13778;p19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9" name="Google Shape;13779;p19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0" name="Google Shape;13780;p19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1" name="Google Shape;13781;p19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2" name="Google Shape;13782;p19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3" name="Google Shape;13783;p19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4" name="Google Shape;13784;p19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5" name="Google Shape;13785;p19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6" name="Google Shape;13786;p19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7" name="Google Shape;13787;p19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8" name="Google Shape;13788;p19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9" name="Google Shape;13789;p19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0" name="Google Shape;13790;p19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1" name="Google Shape;13791;p19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19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19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19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19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19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19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19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19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19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19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19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19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19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19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19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19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19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19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19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19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2" name="Google Shape;13812;p19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3" name="Google Shape;13813;p19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19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19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19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19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19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19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19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19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19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19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19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19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19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19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19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19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19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19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19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19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19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19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19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19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19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19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19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19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19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19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19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19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19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19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19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19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19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19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19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19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19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19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19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19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19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19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19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19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19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19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19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19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19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19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19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19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19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19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19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19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19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19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19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19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19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19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19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19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19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19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19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19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19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19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19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19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0" name="Google Shape;13890;p19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1" name="Google Shape;13891;p19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2" name="Google Shape;13892;p19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3" name="Google Shape;13893;p19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4" name="Google Shape;13894;p19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5" name="Google Shape;13895;p19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6" name="Google Shape;13896;p19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19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19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9" name="Google Shape;13899;p19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0" name="Google Shape;13900;p19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1" name="Google Shape;13901;p19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2" name="Google Shape;13902;p19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3" name="Google Shape;13903;p19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4" name="Google Shape;13904;p19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5" name="Google Shape;13905;p19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6" name="Google Shape;13906;p19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7" name="Google Shape;13907;p19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8" name="Google Shape;13908;p19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9" name="Google Shape;13909;p19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10" name="Google Shape;13910;p19"/>
          <p:cNvGrpSpPr/>
          <p:nvPr/>
        </p:nvGrpSpPr>
        <p:grpSpPr>
          <a:xfrm flipH="1" rot="10800000">
            <a:off x="-128548" y="-541921"/>
            <a:ext cx="9357872" cy="6281452"/>
            <a:chOff x="235375" y="458950"/>
            <a:chExt cx="7145050" cy="4796100"/>
          </a:xfrm>
        </p:grpSpPr>
        <p:sp>
          <p:nvSpPr>
            <p:cNvPr id="13911" name="Google Shape;13911;p19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2" name="Google Shape;13912;p19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3" name="Google Shape;13913;p19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4" name="Google Shape;13914;p19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5" name="Google Shape;13915;p19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6" name="Google Shape;13916;p19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7" name="Google Shape;13917;p19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8" name="Google Shape;13918;p19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19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19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19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19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3" name="Google Shape;13923;p19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4" name="Google Shape;13924;p19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5" name="Google Shape;13925;p19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6" name="Google Shape;13926;p19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7" name="Google Shape;13927;p19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8" name="Google Shape;13928;p19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9" name="Google Shape;13929;p19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0" name="Google Shape;13930;p19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1" name="Google Shape;13931;p19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2" name="Google Shape;13932;p19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3" name="Google Shape;13933;p19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19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19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19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19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19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19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19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19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19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19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19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5" name="Google Shape;13945;p19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6" name="Google Shape;13946;p19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7" name="Google Shape;13947;p19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8" name="Google Shape;13948;p19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9" name="Google Shape;13949;p19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0" name="Google Shape;13950;p19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1" name="Google Shape;13951;p19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2" name="Google Shape;13952;p19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3" name="Google Shape;13953;p19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4" name="Google Shape;13954;p19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5" name="Google Shape;13955;p19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6" name="Google Shape;13956;p19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7" name="Google Shape;13957;p19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8" name="Google Shape;13958;p19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9" name="Google Shape;13959;p19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0" name="Google Shape;13960;p19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1" name="Google Shape;13961;p19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2" name="Google Shape;13962;p19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3" name="Google Shape;13963;p19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4" name="Google Shape;13964;p19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5" name="Google Shape;13965;p19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6" name="Google Shape;13966;p19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7" name="Google Shape;13967;p19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8" name="Google Shape;13968;p19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9" name="Google Shape;13969;p19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0" name="Google Shape;13970;p19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1" name="Google Shape;13971;p19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2" name="Google Shape;13972;p19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3" name="Google Shape;13973;p19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4" name="Google Shape;13974;p19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5" name="Google Shape;13975;p19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6" name="Google Shape;13976;p19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7" name="Google Shape;13977;p19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8" name="Google Shape;13978;p19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9" name="Google Shape;13979;p19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0" name="Google Shape;13980;p19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1" name="Google Shape;13981;p19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2" name="Google Shape;13982;p19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3" name="Google Shape;13983;p19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4" name="Google Shape;13984;p19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5" name="Google Shape;13985;p19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6" name="Google Shape;13986;p19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7" name="Google Shape;13987;p19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8" name="Google Shape;13988;p19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9" name="Google Shape;13989;p19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0" name="Google Shape;13990;p19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1" name="Google Shape;13991;p19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2" name="Google Shape;13992;p19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3" name="Google Shape;13993;p19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4" name="Google Shape;13994;p19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5" name="Google Shape;13995;p19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6" name="Google Shape;13996;p19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7" name="Google Shape;13997;p19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8" name="Google Shape;13998;p19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9" name="Google Shape;13999;p19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0" name="Google Shape;14000;p19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1" name="Google Shape;14001;p19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2" name="Google Shape;14002;p19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3" name="Google Shape;14003;p19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4" name="Google Shape;14004;p19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5" name="Google Shape;14005;p19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6" name="Google Shape;14006;p19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7" name="Google Shape;14007;p19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8" name="Google Shape;14008;p19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9" name="Google Shape;14009;p19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0" name="Google Shape;14010;p19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1" name="Google Shape;14011;p19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2" name="Google Shape;14012;p19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3" name="Google Shape;14013;p19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4" name="Google Shape;14014;p19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5" name="Google Shape;14015;p19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6" name="Google Shape;14016;p19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7" name="Google Shape;14017;p19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8" name="Google Shape;14018;p19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9" name="Google Shape;14019;p19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0" name="Google Shape;14020;p19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1" name="Google Shape;14021;p19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2" name="Google Shape;14022;p19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3" name="Google Shape;14023;p19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4" name="Google Shape;14024;p19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5" name="Google Shape;14025;p19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6" name="Google Shape;14026;p19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7" name="Google Shape;14027;p19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8" name="Google Shape;14028;p19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9" name="Google Shape;14029;p19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0" name="Google Shape;14030;p19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1" name="Google Shape;14031;p19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2" name="Google Shape;14032;p19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3" name="Google Shape;14033;p19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4" name="Google Shape;14034;p19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5" name="Google Shape;14035;p19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6" name="Google Shape;14036;p19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7" name="Google Shape;14037;p19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8" name="Google Shape;14038;p19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9" name="Google Shape;14039;p19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0" name="Google Shape;14040;p19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1" name="Google Shape;14041;p19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2" name="Google Shape;14042;p19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3" name="Google Shape;14043;p19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4" name="Google Shape;14044;p19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5" name="Google Shape;14045;p19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6" name="Google Shape;14046;p19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7" name="Google Shape;14047;p19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8" name="Google Shape;14048;p19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9" name="Google Shape;14049;p19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0" name="Google Shape;14050;p19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1" name="Google Shape;14051;p19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2" name="Google Shape;14052;p19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3" name="Google Shape;14053;p19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4" name="Google Shape;14054;p19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5" name="Google Shape;14055;p19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6" name="Google Shape;14056;p19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7" name="Google Shape;14057;p19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8" name="Google Shape;14058;p19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9" name="Google Shape;14059;p19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0" name="Google Shape;14060;p19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1" name="Google Shape;14061;p19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2" name="Google Shape;14062;p19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63" name="Google Shape;14063;p19"/>
          <p:cNvGrpSpPr/>
          <p:nvPr/>
        </p:nvGrpSpPr>
        <p:grpSpPr>
          <a:xfrm flipH="1" rot="10800000">
            <a:off x="-79368" y="-503997"/>
            <a:ext cx="9358095" cy="6205603"/>
            <a:chOff x="236675" y="487975"/>
            <a:chExt cx="7144675" cy="4737825"/>
          </a:xfrm>
        </p:grpSpPr>
        <p:sp>
          <p:nvSpPr>
            <p:cNvPr id="14064" name="Google Shape;14064;p19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5" name="Google Shape;14065;p19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6" name="Google Shape;14066;p19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7" name="Google Shape;14067;p19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8" name="Google Shape;14068;p19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9" name="Google Shape;14069;p19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0" name="Google Shape;14070;p19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1" name="Google Shape;14071;p19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2" name="Google Shape;14072;p19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3" name="Google Shape;14073;p19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4" name="Google Shape;14074;p19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5" name="Google Shape;14075;p19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6" name="Google Shape;14076;p19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7" name="Google Shape;14077;p19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8" name="Google Shape;14078;p19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9" name="Google Shape;14079;p19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0" name="Google Shape;14080;p19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1" name="Google Shape;14081;p19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2" name="Google Shape;14082;p19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3" name="Google Shape;14083;p19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4" name="Google Shape;14084;p19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5" name="Google Shape;14085;p19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6" name="Google Shape;14086;p19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7" name="Google Shape;14087;p19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8" name="Google Shape;14088;p19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9" name="Google Shape;14089;p19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0" name="Google Shape;14090;p19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1" name="Google Shape;14091;p19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2" name="Google Shape;14092;p19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3" name="Google Shape;14093;p19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4" name="Google Shape;14094;p19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5" name="Google Shape;14095;p19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6" name="Google Shape;14096;p19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7" name="Google Shape;14097;p19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8" name="Google Shape;14098;p19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9" name="Google Shape;14099;p19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0" name="Google Shape;14100;p19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1" name="Google Shape;14101;p19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2" name="Google Shape;14102;p19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3" name="Google Shape;14103;p19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4" name="Google Shape;14104;p19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5" name="Google Shape;14105;p19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6" name="Google Shape;14106;p19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7" name="Google Shape;14107;p19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8" name="Google Shape;14108;p19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9" name="Google Shape;14109;p19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0" name="Google Shape;14110;p19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1" name="Google Shape;14111;p19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2" name="Google Shape;14112;p19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3" name="Google Shape;14113;p19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4" name="Google Shape;14114;p19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5" name="Google Shape;14115;p19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6" name="Google Shape;14116;p19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7" name="Google Shape;14117;p19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8" name="Google Shape;14118;p19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9" name="Google Shape;14119;p19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0" name="Google Shape;14120;p19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1" name="Google Shape;14121;p19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2" name="Google Shape;14122;p19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3" name="Google Shape;14123;p19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4" name="Google Shape;14124;p19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5" name="Google Shape;14125;p19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6" name="Google Shape;14126;p19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7" name="Google Shape;14127;p19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8" name="Google Shape;14128;p19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9" name="Google Shape;14129;p19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0" name="Google Shape;14130;p19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1" name="Google Shape;14131;p19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2" name="Google Shape;14132;p19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3" name="Google Shape;14133;p19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4" name="Google Shape;14134;p19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5" name="Google Shape;14135;p19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6" name="Google Shape;14136;p19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7" name="Google Shape;14137;p19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8" name="Google Shape;14138;p19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9" name="Google Shape;14139;p19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0" name="Google Shape;14140;p19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1" name="Google Shape;14141;p19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2" name="Google Shape;14142;p19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3" name="Google Shape;14143;p19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4" name="Google Shape;14144;p19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5" name="Google Shape;14145;p19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6" name="Google Shape;14146;p19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7" name="Google Shape;14147;p19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8" name="Google Shape;14148;p19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9" name="Google Shape;14149;p19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0" name="Google Shape;14150;p19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1" name="Google Shape;14151;p19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2" name="Google Shape;14152;p19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3" name="Google Shape;14153;p19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4" name="Google Shape;14154;p19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5" name="Google Shape;14155;p19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6" name="Google Shape;14156;p19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7" name="Google Shape;14157;p19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8" name="Google Shape;14158;p19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9" name="Google Shape;14159;p19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0" name="Google Shape;14160;p19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1" name="Google Shape;14161;p19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2" name="Google Shape;14162;p19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3" name="Google Shape;14163;p19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4" name="Google Shape;14164;p19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5" name="Google Shape;14165;p19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6" name="Google Shape;14166;p19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7" name="Google Shape;14167;p19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8" name="Google Shape;14168;p19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9" name="Google Shape;14169;p19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0" name="Google Shape;14170;p19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1" name="Google Shape;14171;p19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2" name="Google Shape;14172;p19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3" name="Google Shape;14173;p19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4" name="Google Shape;14174;p19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5" name="Google Shape;14175;p19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6" name="Google Shape;14176;p19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7" name="Google Shape;14177;p19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8" name="Google Shape;14178;p19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9" name="Google Shape;14179;p19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0" name="Google Shape;14180;p19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1" name="Google Shape;14181;p19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2" name="Google Shape;14182;p19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3" name="Google Shape;14183;p19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4" name="Google Shape;14184;p19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185" name="Google Shape;14185;p19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4186" name="Google Shape;14186;p19"/>
          <p:cNvSpPr txBox="1"/>
          <p:nvPr>
            <p:ph idx="1" type="subTitle"/>
          </p:nvPr>
        </p:nvSpPr>
        <p:spPr>
          <a:xfrm>
            <a:off x="721775" y="3729275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4187" name="Google Shape;14187;p19"/>
          <p:cNvSpPr txBox="1"/>
          <p:nvPr>
            <p:ph idx="2" type="subTitle"/>
          </p:nvPr>
        </p:nvSpPr>
        <p:spPr>
          <a:xfrm>
            <a:off x="2673775" y="3729275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4188" name="Google Shape;14188;p19"/>
          <p:cNvSpPr txBox="1"/>
          <p:nvPr>
            <p:ph idx="3" type="subTitle"/>
          </p:nvPr>
        </p:nvSpPr>
        <p:spPr>
          <a:xfrm>
            <a:off x="4625775" y="3729275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4189" name="Google Shape;14189;p19"/>
          <p:cNvSpPr txBox="1"/>
          <p:nvPr>
            <p:ph hasCustomPrompt="1" idx="4" type="title"/>
          </p:nvPr>
        </p:nvSpPr>
        <p:spPr>
          <a:xfrm>
            <a:off x="721775" y="3233375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190" name="Google Shape;14190;p19"/>
          <p:cNvSpPr txBox="1"/>
          <p:nvPr>
            <p:ph hasCustomPrompt="1" idx="5" type="title"/>
          </p:nvPr>
        </p:nvSpPr>
        <p:spPr>
          <a:xfrm>
            <a:off x="2673775" y="3233375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191" name="Google Shape;14191;p19"/>
          <p:cNvSpPr txBox="1"/>
          <p:nvPr>
            <p:ph hasCustomPrompt="1" idx="6" type="title"/>
          </p:nvPr>
        </p:nvSpPr>
        <p:spPr>
          <a:xfrm>
            <a:off x="4625775" y="3233375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192" name="Google Shape;14192;p19"/>
          <p:cNvSpPr txBox="1"/>
          <p:nvPr>
            <p:ph idx="7" type="subTitle"/>
          </p:nvPr>
        </p:nvSpPr>
        <p:spPr>
          <a:xfrm>
            <a:off x="6577775" y="3729275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4193" name="Google Shape;14193;p19"/>
          <p:cNvSpPr txBox="1"/>
          <p:nvPr>
            <p:ph hasCustomPrompt="1" idx="8" type="title"/>
          </p:nvPr>
        </p:nvSpPr>
        <p:spPr>
          <a:xfrm>
            <a:off x="6577775" y="3233375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design ">
  <p:cSld name="TITLE_ONLY_1_1">
    <p:spTree>
      <p:nvGrpSpPr>
        <p:cNvPr id="14194" name="Shape 14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95" name="Google Shape;14195;p20"/>
          <p:cNvGrpSpPr/>
          <p:nvPr/>
        </p:nvGrpSpPr>
        <p:grpSpPr>
          <a:xfrm rot="10800000">
            <a:off x="-2000474" y="-391993"/>
            <a:ext cx="11226942" cy="5700535"/>
            <a:chOff x="238125" y="1043475"/>
            <a:chExt cx="7142275" cy="3626525"/>
          </a:xfrm>
        </p:grpSpPr>
        <p:sp>
          <p:nvSpPr>
            <p:cNvPr id="14196" name="Google Shape;14196;p20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7" name="Google Shape;14197;p20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8" name="Google Shape;14198;p20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9" name="Google Shape;14199;p20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00" name="Google Shape;14200;p20"/>
          <p:cNvGrpSpPr/>
          <p:nvPr/>
        </p:nvGrpSpPr>
        <p:grpSpPr>
          <a:xfrm flipH="1" rot="10800000"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4201" name="Google Shape;14201;p20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2" name="Google Shape;14202;p20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3" name="Google Shape;14203;p20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4" name="Google Shape;14204;p20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5" name="Google Shape;14205;p20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6" name="Google Shape;14206;p20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7" name="Google Shape;14207;p20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8" name="Google Shape;14208;p20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9" name="Google Shape;14209;p20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0" name="Google Shape;14210;p20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1" name="Google Shape;14211;p20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2" name="Google Shape;14212;p20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3" name="Google Shape;14213;p20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4" name="Google Shape;14214;p20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5" name="Google Shape;14215;p20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6" name="Google Shape;14216;p20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7" name="Google Shape;14217;p20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8" name="Google Shape;14218;p20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9" name="Google Shape;14219;p20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0" name="Google Shape;14220;p20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1" name="Google Shape;14221;p20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2" name="Google Shape;14222;p20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3" name="Google Shape;14223;p20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4" name="Google Shape;14224;p20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5" name="Google Shape;14225;p20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6" name="Google Shape;14226;p20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7" name="Google Shape;14227;p20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8" name="Google Shape;14228;p20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9" name="Google Shape;14229;p20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0" name="Google Shape;14230;p20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1" name="Google Shape;14231;p20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2" name="Google Shape;14232;p20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3" name="Google Shape;14233;p20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4" name="Google Shape;14234;p20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5" name="Google Shape;14235;p20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6" name="Google Shape;14236;p20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7" name="Google Shape;14237;p20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8" name="Google Shape;14238;p20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9" name="Google Shape;14239;p20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0" name="Google Shape;14240;p20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1" name="Google Shape;14241;p20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2" name="Google Shape;14242;p20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3" name="Google Shape;14243;p20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4" name="Google Shape;14244;p20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5" name="Google Shape;14245;p20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6" name="Google Shape;14246;p20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7" name="Google Shape;14247;p20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8" name="Google Shape;14248;p20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9" name="Google Shape;14249;p20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0" name="Google Shape;14250;p20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1" name="Google Shape;14251;p20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2" name="Google Shape;14252;p20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3" name="Google Shape;14253;p20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4" name="Google Shape;14254;p20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5" name="Google Shape;14255;p20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6" name="Google Shape;14256;p20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7" name="Google Shape;14257;p20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8" name="Google Shape;14258;p20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9" name="Google Shape;14259;p20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0" name="Google Shape;14260;p20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1" name="Google Shape;14261;p20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2" name="Google Shape;14262;p20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3" name="Google Shape;14263;p20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4" name="Google Shape;14264;p20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5" name="Google Shape;14265;p20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6" name="Google Shape;14266;p20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7" name="Google Shape;14267;p20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8" name="Google Shape;14268;p20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9" name="Google Shape;14269;p20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0" name="Google Shape;14270;p20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1" name="Google Shape;14271;p20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2" name="Google Shape;14272;p20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3" name="Google Shape;14273;p20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4" name="Google Shape;14274;p20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5" name="Google Shape;14275;p20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6" name="Google Shape;14276;p20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7" name="Google Shape;14277;p20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8" name="Google Shape;14278;p20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9" name="Google Shape;14279;p20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0" name="Google Shape;14280;p20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1" name="Google Shape;14281;p20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2" name="Google Shape;14282;p20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3" name="Google Shape;14283;p20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4" name="Google Shape;14284;p20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5" name="Google Shape;14285;p20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6" name="Google Shape;14286;p20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7" name="Google Shape;14287;p20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8" name="Google Shape;14288;p20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9" name="Google Shape;14289;p20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0" name="Google Shape;14290;p20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1" name="Google Shape;14291;p20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2" name="Google Shape;14292;p20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3" name="Google Shape;14293;p20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4" name="Google Shape;14294;p20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5" name="Google Shape;14295;p20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6" name="Google Shape;14296;p20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7" name="Google Shape;14297;p20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8" name="Google Shape;14298;p20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9" name="Google Shape;14299;p20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0" name="Google Shape;14300;p20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1" name="Google Shape;14301;p20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2" name="Google Shape;14302;p20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3" name="Google Shape;14303;p20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4" name="Google Shape;14304;p20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5" name="Google Shape;14305;p20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6" name="Google Shape;14306;p20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7" name="Google Shape;14307;p20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8" name="Google Shape;14308;p20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9" name="Google Shape;14309;p20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0" name="Google Shape;14310;p20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1" name="Google Shape;14311;p20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2" name="Google Shape;14312;p20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3" name="Google Shape;14313;p20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4" name="Google Shape;14314;p20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5" name="Google Shape;14315;p20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6" name="Google Shape;14316;p20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7" name="Google Shape;14317;p20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8" name="Google Shape;14318;p20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9" name="Google Shape;14319;p20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0" name="Google Shape;14320;p20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1" name="Google Shape;14321;p20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2" name="Google Shape;14322;p20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3" name="Google Shape;14323;p20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4" name="Google Shape;14324;p20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5" name="Google Shape;14325;p20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6" name="Google Shape;14326;p20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7" name="Google Shape;14327;p20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8" name="Google Shape;14328;p20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9" name="Google Shape;14329;p20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0" name="Google Shape;14330;p20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1" name="Google Shape;14331;p20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2" name="Google Shape;14332;p20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3" name="Google Shape;14333;p20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4" name="Google Shape;14334;p20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5" name="Google Shape;14335;p20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6" name="Google Shape;14336;p20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7" name="Google Shape;14337;p20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8" name="Google Shape;14338;p20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9" name="Google Shape;14339;p20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0" name="Google Shape;14340;p20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1" name="Google Shape;14341;p20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2" name="Google Shape;14342;p20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3" name="Google Shape;14343;p20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4" name="Google Shape;14344;p20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5" name="Google Shape;14345;p20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6" name="Google Shape;14346;p20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7" name="Google Shape;14347;p20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8" name="Google Shape;14348;p20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9" name="Google Shape;14349;p20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0" name="Google Shape;14350;p20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1" name="Google Shape;14351;p20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2" name="Google Shape;14352;p20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3" name="Google Shape;14353;p20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4" name="Google Shape;14354;p20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5" name="Google Shape;14355;p20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6" name="Google Shape;14356;p20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7" name="Google Shape;14357;p20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8" name="Google Shape;14358;p20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9" name="Google Shape;14359;p20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0" name="Google Shape;14360;p20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1" name="Google Shape;14361;p20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2" name="Google Shape;14362;p20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3" name="Google Shape;14363;p20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4" name="Google Shape;14364;p20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5" name="Google Shape;14365;p20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6" name="Google Shape;14366;p20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7" name="Google Shape;14367;p20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8" name="Google Shape;14368;p20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9" name="Google Shape;14369;p20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0" name="Google Shape;14370;p20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1" name="Google Shape;14371;p20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2" name="Google Shape;14372;p20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3" name="Google Shape;14373;p20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4" name="Google Shape;14374;p20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5" name="Google Shape;14375;p20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6" name="Google Shape;14376;p20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7" name="Google Shape;14377;p20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8" name="Google Shape;14378;p20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9" name="Google Shape;14379;p20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0" name="Google Shape;14380;p20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1" name="Google Shape;14381;p20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2" name="Google Shape;14382;p20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3" name="Google Shape;14383;p20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4" name="Google Shape;14384;p20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5" name="Google Shape;14385;p20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6" name="Google Shape;14386;p20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7" name="Google Shape;14387;p20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8" name="Google Shape;14388;p20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9" name="Google Shape;14389;p20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0" name="Google Shape;14390;p20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1" name="Google Shape;14391;p20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2" name="Google Shape;14392;p20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3" name="Google Shape;14393;p20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4" name="Google Shape;14394;p20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5" name="Google Shape;14395;p20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6" name="Google Shape;14396;p20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7" name="Google Shape;14397;p20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8" name="Google Shape;14398;p20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9" name="Google Shape;14399;p20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0" name="Google Shape;14400;p20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1" name="Google Shape;14401;p20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2" name="Google Shape;14402;p20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3" name="Google Shape;14403;p20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4" name="Google Shape;14404;p20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5" name="Google Shape;14405;p20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6" name="Google Shape;14406;p20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7" name="Google Shape;14407;p20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8" name="Google Shape;14408;p20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9" name="Google Shape;14409;p20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0" name="Google Shape;14410;p20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1" name="Google Shape;14411;p20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2" name="Google Shape;14412;p20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3" name="Google Shape;14413;p20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4" name="Google Shape;14414;p20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5" name="Google Shape;14415;p20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6" name="Google Shape;14416;p20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7" name="Google Shape;14417;p20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8" name="Google Shape;14418;p20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9" name="Google Shape;14419;p20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0" name="Google Shape;14420;p20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1" name="Google Shape;14421;p20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2" name="Google Shape;14422;p20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3" name="Google Shape;14423;p20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4" name="Google Shape;14424;p20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5" name="Google Shape;14425;p20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6" name="Google Shape;14426;p20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7" name="Google Shape;14427;p20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8" name="Google Shape;14428;p20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9" name="Google Shape;14429;p20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0" name="Google Shape;14430;p20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1" name="Google Shape;14431;p20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2" name="Google Shape;14432;p20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3" name="Google Shape;14433;p20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4" name="Google Shape;14434;p20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5" name="Google Shape;14435;p20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6" name="Google Shape;14436;p20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7" name="Google Shape;14437;p20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8" name="Google Shape;14438;p20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9" name="Google Shape;14439;p20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0" name="Google Shape;14440;p20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1" name="Google Shape;14441;p20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2" name="Google Shape;14442;p20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3" name="Google Shape;14443;p20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4" name="Google Shape;14444;p20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5" name="Google Shape;14445;p20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6" name="Google Shape;14446;p20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7" name="Google Shape;14447;p20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8" name="Google Shape;14448;p20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9" name="Google Shape;14449;p20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0" name="Google Shape;14450;p20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1" name="Google Shape;14451;p20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2" name="Google Shape;14452;p20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3" name="Google Shape;14453;p20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4" name="Google Shape;14454;p20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5" name="Google Shape;14455;p20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6" name="Google Shape;14456;p20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7" name="Google Shape;14457;p20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8" name="Google Shape;14458;p20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9" name="Google Shape;14459;p20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0" name="Google Shape;14460;p20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1" name="Google Shape;14461;p20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2" name="Google Shape;14462;p20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3" name="Google Shape;14463;p20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4" name="Google Shape;14464;p20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5" name="Google Shape;14465;p20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6" name="Google Shape;14466;p20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7" name="Google Shape;14467;p20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8" name="Google Shape;14468;p20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9" name="Google Shape;14469;p20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0" name="Google Shape;14470;p20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1" name="Google Shape;14471;p20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2" name="Google Shape;14472;p20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3" name="Google Shape;14473;p20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4" name="Google Shape;14474;p20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5" name="Google Shape;14475;p20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6" name="Google Shape;14476;p20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7" name="Google Shape;14477;p20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8" name="Google Shape;14478;p20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9" name="Google Shape;14479;p20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0" name="Google Shape;14480;p20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1" name="Google Shape;14481;p20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2" name="Google Shape;14482;p20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3" name="Google Shape;14483;p20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4" name="Google Shape;14484;p20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5" name="Google Shape;14485;p20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6" name="Google Shape;14486;p20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7" name="Google Shape;14487;p20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8" name="Google Shape;14488;p20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9" name="Google Shape;14489;p20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0" name="Google Shape;14490;p20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1" name="Google Shape;14491;p20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2" name="Google Shape;14492;p20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3" name="Google Shape;14493;p20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4" name="Google Shape;14494;p20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5" name="Google Shape;14495;p20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6" name="Google Shape;14496;p20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7" name="Google Shape;14497;p20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8" name="Google Shape;14498;p20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9" name="Google Shape;14499;p20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0" name="Google Shape;14500;p20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1" name="Google Shape;14501;p20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2" name="Google Shape;14502;p20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3" name="Google Shape;14503;p20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4" name="Google Shape;14504;p20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5" name="Google Shape;14505;p20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6" name="Google Shape;14506;p20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7" name="Google Shape;14507;p20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8" name="Google Shape;14508;p20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9" name="Google Shape;14509;p20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0" name="Google Shape;14510;p20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1" name="Google Shape;14511;p20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2" name="Google Shape;14512;p20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3" name="Google Shape;14513;p20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4" name="Google Shape;14514;p20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5" name="Google Shape;14515;p20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6" name="Google Shape;14516;p20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7" name="Google Shape;14517;p20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8" name="Google Shape;14518;p20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9" name="Google Shape;14519;p20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0" name="Google Shape;14520;p20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1" name="Google Shape;14521;p20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2" name="Google Shape;14522;p20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3" name="Google Shape;14523;p20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4" name="Google Shape;14524;p20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5" name="Google Shape;14525;p20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6" name="Google Shape;14526;p20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7" name="Google Shape;14527;p20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8" name="Google Shape;14528;p20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9" name="Google Shape;14529;p20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0" name="Google Shape;14530;p20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1" name="Google Shape;14531;p20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2" name="Google Shape;14532;p20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3" name="Google Shape;14533;p20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4" name="Google Shape;14534;p20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5" name="Google Shape;14535;p20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6" name="Google Shape;14536;p20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7" name="Google Shape;14537;p20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8" name="Google Shape;14538;p20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9" name="Google Shape;14539;p20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0" name="Google Shape;14540;p20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1" name="Google Shape;14541;p20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2" name="Google Shape;14542;p20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3" name="Google Shape;14543;p20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4" name="Google Shape;14544;p20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5" name="Google Shape;14545;p20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6" name="Google Shape;14546;p20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7" name="Google Shape;14547;p20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8" name="Google Shape;14548;p20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9" name="Google Shape;14549;p20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0" name="Google Shape;14550;p20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1" name="Google Shape;14551;p20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2" name="Google Shape;14552;p20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3" name="Google Shape;14553;p20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4" name="Google Shape;14554;p20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5" name="Google Shape;14555;p20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6" name="Google Shape;14556;p20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7" name="Google Shape;14557;p20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8" name="Google Shape;14558;p20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9" name="Google Shape;14559;p20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0" name="Google Shape;14560;p20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1" name="Google Shape;14561;p20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2" name="Google Shape;14562;p20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3" name="Google Shape;14563;p20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4" name="Google Shape;14564;p20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5" name="Google Shape;14565;p20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6" name="Google Shape;14566;p20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7" name="Google Shape;14567;p20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8" name="Google Shape;14568;p20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9" name="Google Shape;14569;p20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0" name="Google Shape;14570;p20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1" name="Google Shape;14571;p20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2" name="Google Shape;14572;p20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3" name="Google Shape;14573;p20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4" name="Google Shape;14574;p20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5" name="Google Shape;14575;p20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6" name="Google Shape;14576;p20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7" name="Google Shape;14577;p20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8" name="Google Shape;14578;p20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9" name="Google Shape;14579;p20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0" name="Google Shape;14580;p20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1" name="Google Shape;14581;p20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2" name="Google Shape;14582;p20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3" name="Google Shape;14583;p20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4" name="Google Shape;14584;p20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5" name="Google Shape;14585;p20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6" name="Google Shape;14586;p20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7" name="Google Shape;14587;p20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8" name="Google Shape;14588;p20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9" name="Google Shape;14589;p20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0" name="Google Shape;14590;p20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1" name="Google Shape;14591;p20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2" name="Google Shape;14592;p20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3" name="Google Shape;14593;p20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4" name="Google Shape;14594;p20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5" name="Google Shape;14595;p20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6" name="Google Shape;14596;p20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7" name="Google Shape;14597;p20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8" name="Google Shape;14598;p20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9" name="Google Shape;14599;p20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0" name="Google Shape;14600;p20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1" name="Google Shape;14601;p20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2" name="Google Shape;14602;p20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3" name="Google Shape;14603;p20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4" name="Google Shape;14604;p20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5" name="Google Shape;14605;p20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6" name="Google Shape;14606;p20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7" name="Google Shape;14607;p20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8" name="Google Shape;14608;p20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9" name="Google Shape;14609;p20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0" name="Google Shape;14610;p20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1" name="Google Shape;14611;p20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2" name="Google Shape;14612;p20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3" name="Google Shape;14613;p20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4" name="Google Shape;14614;p20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5" name="Google Shape;14615;p20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6" name="Google Shape;14616;p20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7" name="Google Shape;14617;p20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8" name="Google Shape;14618;p20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9" name="Google Shape;14619;p20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0" name="Google Shape;14620;p20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1" name="Google Shape;14621;p20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2" name="Google Shape;14622;p20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3" name="Google Shape;14623;p20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4" name="Google Shape;14624;p20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5" name="Google Shape;14625;p20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6" name="Google Shape;14626;p20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7" name="Google Shape;14627;p20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8" name="Google Shape;14628;p20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9" name="Google Shape;14629;p20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0" name="Google Shape;14630;p20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1" name="Google Shape;14631;p20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2" name="Google Shape;14632;p20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3" name="Google Shape;14633;p20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4" name="Google Shape;14634;p20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5" name="Google Shape;14635;p20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6" name="Google Shape;14636;p20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7" name="Google Shape;14637;p20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8" name="Google Shape;14638;p20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9" name="Google Shape;14639;p20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0" name="Google Shape;14640;p20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1" name="Google Shape;14641;p20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2" name="Google Shape;14642;p20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3" name="Google Shape;14643;p20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4" name="Google Shape;14644;p20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5" name="Google Shape;14645;p20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6" name="Google Shape;14646;p20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7" name="Google Shape;14647;p20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8" name="Google Shape;14648;p20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9" name="Google Shape;14649;p20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0" name="Google Shape;14650;p20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1" name="Google Shape;14651;p20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2" name="Google Shape;14652;p20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3" name="Google Shape;14653;p20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4" name="Google Shape;14654;p20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5" name="Google Shape;14655;p20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6" name="Google Shape;14656;p20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7" name="Google Shape;14657;p20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8" name="Google Shape;14658;p20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9" name="Google Shape;14659;p20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0" name="Google Shape;14660;p20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1" name="Google Shape;14661;p20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2" name="Google Shape;14662;p20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3" name="Google Shape;14663;p20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4" name="Google Shape;14664;p20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5" name="Google Shape;14665;p20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6" name="Google Shape;14666;p20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7" name="Google Shape;14667;p20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8" name="Google Shape;14668;p20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9" name="Google Shape;14669;p20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0" name="Google Shape;14670;p20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1" name="Google Shape;14671;p20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2" name="Google Shape;14672;p20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3" name="Google Shape;14673;p20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4" name="Google Shape;14674;p20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5" name="Google Shape;14675;p20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6" name="Google Shape;14676;p20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7" name="Google Shape;14677;p20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8" name="Google Shape;14678;p20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9" name="Google Shape;14679;p20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0" name="Google Shape;14680;p20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1" name="Google Shape;14681;p20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2" name="Google Shape;14682;p20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3" name="Google Shape;14683;p20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4" name="Google Shape;14684;p20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5" name="Google Shape;14685;p20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6" name="Google Shape;14686;p20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7" name="Google Shape;14687;p20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8" name="Google Shape;14688;p20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9" name="Google Shape;14689;p20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0" name="Google Shape;14690;p20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1" name="Google Shape;14691;p20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2" name="Google Shape;14692;p20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3" name="Google Shape;14693;p20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4" name="Google Shape;14694;p20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5" name="Google Shape;14695;p20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6" name="Google Shape;14696;p20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7" name="Google Shape;14697;p20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8" name="Google Shape;14698;p20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9" name="Google Shape;14699;p20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0" name="Google Shape;14700;p20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1" name="Google Shape;14701;p20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2" name="Google Shape;14702;p20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3" name="Google Shape;14703;p20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4" name="Google Shape;14704;p20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5" name="Google Shape;14705;p20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6" name="Google Shape;14706;p20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7" name="Google Shape;14707;p20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8" name="Google Shape;14708;p20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9" name="Google Shape;14709;p20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0" name="Google Shape;14710;p20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1" name="Google Shape;14711;p20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2" name="Google Shape;14712;p20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3" name="Google Shape;14713;p20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4" name="Google Shape;14714;p20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5" name="Google Shape;14715;p20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6" name="Google Shape;14716;p20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7" name="Google Shape;14717;p20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8" name="Google Shape;14718;p20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9" name="Google Shape;14719;p20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0" name="Google Shape;14720;p20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1" name="Google Shape;14721;p20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2" name="Google Shape;14722;p20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3" name="Google Shape;14723;p20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4" name="Google Shape;14724;p20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5" name="Google Shape;14725;p20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6" name="Google Shape;14726;p20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7" name="Google Shape;14727;p20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8" name="Google Shape;14728;p20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9" name="Google Shape;14729;p20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0" name="Google Shape;14730;p20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1" name="Google Shape;14731;p20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2" name="Google Shape;14732;p20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3" name="Google Shape;14733;p20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4" name="Google Shape;14734;p20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5" name="Google Shape;14735;p20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6" name="Google Shape;14736;p20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7" name="Google Shape;14737;p20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8" name="Google Shape;14738;p20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9" name="Google Shape;14739;p20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0" name="Google Shape;14740;p20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1" name="Google Shape;14741;p20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2" name="Google Shape;14742;p20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3" name="Google Shape;14743;p20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4" name="Google Shape;14744;p20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5" name="Google Shape;14745;p20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6" name="Google Shape;14746;p20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7" name="Google Shape;14747;p20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8" name="Google Shape;14748;p20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9" name="Google Shape;14749;p20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0" name="Google Shape;14750;p20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1" name="Google Shape;14751;p20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2" name="Google Shape;14752;p20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3" name="Google Shape;14753;p20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4" name="Google Shape;14754;p20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5" name="Google Shape;14755;p20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6" name="Google Shape;14756;p20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7" name="Google Shape;14757;p20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8" name="Google Shape;14758;p20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9" name="Google Shape;14759;p20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0" name="Google Shape;14760;p20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1" name="Google Shape;14761;p20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2" name="Google Shape;14762;p20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3" name="Google Shape;14763;p20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4" name="Google Shape;14764;p20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5" name="Google Shape;14765;p20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6" name="Google Shape;14766;p20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7" name="Google Shape;14767;p20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8" name="Google Shape;14768;p20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9" name="Google Shape;14769;p20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0" name="Google Shape;14770;p20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1" name="Google Shape;14771;p20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2" name="Google Shape;14772;p20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3" name="Google Shape;14773;p20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4" name="Google Shape;14774;p20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5" name="Google Shape;14775;p20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6" name="Google Shape;14776;p20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7" name="Google Shape;14777;p20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8" name="Google Shape;14778;p20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9" name="Google Shape;14779;p20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0" name="Google Shape;14780;p20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1" name="Google Shape;14781;p20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2" name="Google Shape;14782;p20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3" name="Google Shape;14783;p20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84" name="Google Shape;14784;p20"/>
          <p:cNvGrpSpPr/>
          <p:nvPr/>
        </p:nvGrpSpPr>
        <p:grpSpPr>
          <a:xfrm flipH="1" rot="10800000">
            <a:off x="-128548" y="-541921"/>
            <a:ext cx="9357872" cy="6281452"/>
            <a:chOff x="235375" y="458950"/>
            <a:chExt cx="7145050" cy="4796100"/>
          </a:xfrm>
        </p:grpSpPr>
        <p:sp>
          <p:nvSpPr>
            <p:cNvPr id="14785" name="Google Shape;14785;p20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6" name="Google Shape;14786;p20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7" name="Google Shape;14787;p20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8" name="Google Shape;14788;p20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9" name="Google Shape;14789;p20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0" name="Google Shape;14790;p20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1" name="Google Shape;14791;p20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2" name="Google Shape;14792;p20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3" name="Google Shape;14793;p20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4" name="Google Shape;14794;p20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5" name="Google Shape;14795;p20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6" name="Google Shape;14796;p20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7" name="Google Shape;14797;p20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8" name="Google Shape;14798;p20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9" name="Google Shape;14799;p20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0" name="Google Shape;14800;p20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1" name="Google Shape;14801;p20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2" name="Google Shape;14802;p20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3" name="Google Shape;14803;p20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4" name="Google Shape;14804;p20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5" name="Google Shape;14805;p20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6" name="Google Shape;14806;p20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7" name="Google Shape;14807;p20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8" name="Google Shape;14808;p20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9" name="Google Shape;14809;p20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0" name="Google Shape;14810;p20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1" name="Google Shape;14811;p20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2" name="Google Shape;14812;p20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3" name="Google Shape;14813;p20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4" name="Google Shape;14814;p20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5" name="Google Shape;14815;p20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6" name="Google Shape;14816;p20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7" name="Google Shape;14817;p20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8" name="Google Shape;14818;p20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9" name="Google Shape;14819;p20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0" name="Google Shape;14820;p20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1" name="Google Shape;14821;p20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2" name="Google Shape;14822;p20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3" name="Google Shape;14823;p20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4" name="Google Shape;14824;p20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5" name="Google Shape;14825;p20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6" name="Google Shape;14826;p20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7" name="Google Shape;14827;p20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8" name="Google Shape;14828;p20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9" name="Google Shape;14829;p20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0" name="Google Shape;14830;p20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1" name="Google Shape;14831;p20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2" name="Google Shape;14832;p20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3" name="Google Shape;14833;p20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4" name="Google Shape;14834;p20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5" name="Google Shape;14835;p20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6" name="Google Shape;14836;p20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7" name="Google Shape;14837;p20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8" name="Google Shape;14838;p20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9" name="Google Shape;14839;p20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0" name="Google Shape;14840;p20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1" name="Google Shape;14841;p20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2" name="Google Shape;14842;p20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3" name="Google Shape;14843;p20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4" name="Google Shape;14844;p20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5" name="Google Shape;14845;p20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6" name="Google Shape;14846;p20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7" name="Google Shape;14847;p20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8" name="Google Shape;14848;p20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9" name="Google Shape;14849;p20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0" name="Google Shape;14850;p20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1" name="Google Shape;14851;p20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2" name="Google Shape;14852;p20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3" name="Google Shape;14853;p20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4" name="Google Shape;14854;p20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5" name="Google Shape;14855;p20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6" name="Google Shape;14856;p20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7" name="Google Shape;14857;p20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8" name="Google Shape;14858;p20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9" name="Google Shape;14859;p20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0" name="Google Shape;14860;p20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1" name="Google Shape;14861;p20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2" name="Google Shape;14862;p20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3" name="Google Shape;14863;p20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4" name="Google Shape;14864;p20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5" name="Google Shape;14865;p20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6" name="Google Shape;14866;p20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7" name="Google Shape;14867;p20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8" name="Google Shape;14868;p20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9" name="Google Shape;14869;p20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0" name="Google Shape;14870;p20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1" name="Google Shape;14871;p20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2" name="Google Shape;14872;p20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3" name="Google Shape;14873;p20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4" name="Google Shape;14874;p20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5" name="Google Shape;14875;p20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6" name="Google Shape;14876;p20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7" name="Google Shape;14877;p20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8" name="Google Shape;14878;p20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9" name="Google Shape;14879;p20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0" name="Google Shape;14880;p20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1" name="Google Shape;14881;p20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2" name="Google Shape;14882;p20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3" name="Google Shape;14883;p20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4" name="Google Shape;14884;p20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5" name="Google Shape;14885;p20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6" name="Google Shape;14886;p20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7" name="Google Shape;14887;p20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8" name="Google Shape;14888;p20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9" name="Google Shape;14889;p20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0" name="Google Shape;14890;p20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1" name="Google Shape;14891;p20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2" name="Google Shape;14892;p20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3" name="Google Shape;14893;p20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4" name="Google Shape;14894;p20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5" name="Google Shape;14895;p20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6" name="Google Shape;14896;p20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7" name="Google Shape;14897;p20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8" name="Google Shape;14898;p20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9" name="Google Shape;14899;p20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0" name="Google Shape;14900;p20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1" name="Google Shape;14901;p20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2" name="Google Shape;14902;p20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3" name="Google Shape;14903;p20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4" name="Google Shape;14904;p20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5" name="Google Shape;14905;p20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6" name="Google Shape;14906;p20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7" name="Google Shape;14907;p20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8" name="Google Shape;14908;p20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9" name="Google Shape;14909;p20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0" name="Google Shape;14910;p20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1" name="Google Shape;14911;p20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2" name="Google Shape;14912;p20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3" name="Google Shape;14913;p20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4" name="Google Shape;14914;p20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5" name="Google Shape;14915;p20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6" name="Google Shape;14916;p20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7" name="Google Shape;14917;p20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8" name="Google Shape;14918;p20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9" name="Google Shape;14919;p20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0" name="Google Shape;14920;p20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1" name="Google Shape;14921;p20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2" name="Google Shape;14922;p20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3" name="Google Shape;14923;p20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4" name="Google Shape;14924;p20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5" name="Google Shape;14925;p20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6" name="Google Shape;14926;p20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7" name="Google Shape;14927;p20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8" name="Google Shape;14928;p20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9" name="Google Shape;14929;p20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0" name="Google Shape;14930;p20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1" name="Google Shape;14931;p20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2" name="Google Shape;14932;p20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3" name="Google Shape;14933;p20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4" name="Google Shape;14934;p20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5" name="Google Shape;14935;p20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6" name="Google Shape;14936;p20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37" name="Google Shape;14937;p20"/>
          <p:cNvGrpSpPr/>
          <p:nvPr/>
        </p:nvGrpSpPr>
        <p:grpSpPr>
          <a:xfrm flipH="1" rot="10800000">
            <a:off x="-79368" y="-503997"/>
            <a:ext cx="9358095" cy="6205603"/>
            <a:chOff x="236675" y="487975"/>
            <a:chExt cx="7144675" cy="4737825"/>
          </a:xfrm>
        </p:grpSpPr>
        <p:sp>
          <p:nvSpPr>
            <p:cNvPr id="14938" name="Google Shape;14938;p20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9" name="Google Shape;14939;p20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0" name="Google Shape;14940;p20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1" name="Google Shape;14941;p20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2" name="Google Shape;14942;p20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3" name="Google Shape;14943;p20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4" name="Google Shape;14944;p20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5" name="Google Shape;14945;p20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6" name="Google Shape;14946;p20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7" name="Google Shape;14947;p20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8" name="Google Shape;14948;p20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9" name="Google Shape;14949;p20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0" name="Google Shape;14950;p20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1" name="Google Shape;14951;p20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2" name="Google Shape;14952;p20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3" name="Google Shape;14953;p20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4" name="Google Shape;14954;p20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5" name="Google Shape;14955;p20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6" name="Google Shape;14956;p20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7" name="Google Shape;14957;p20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8" name="Google Shape;14958;p20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9" name="Google Shape;14959;p20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0" name="Google Shape;14960;p20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1" name="Google Shape;14961;p20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2" name="Google Shape;14962;p20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3" name="Google Shape;14963;p20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4" name="Google Shape;14964;p20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5" name="Google Shape;14965;p20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6" name="Google Shape;14966;p20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7" name="Google Shape;14967;p20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8" name="Google Shape;14968;p20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9" name="Google Shape;14969;p20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0" name="Google Shape;14970;p20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1" name="Google Shape;14971;p20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2" name="Google Shape;14972;p20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3" name="Google Shape;14973;p20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4" name="Google Shape;14974;p20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5" name="Google Shape;14975;p20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6" name="Google Shape;14976;p20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7" name="Google Shape;14977;p20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8" name="Google Shape;14978;p20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9" name="Google Shape;14979;p20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0" name="Google Shape;14980;p20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1" name="Google Shape;14981;p20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2" name="Google Shape;14982;p20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3" name="Google Shape;14983;p20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4" name="Google Shape;14984;p20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5" name="Google Shape;14985;p20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6" name="Google Shape;14986;p20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7" name="Google Shape;14987;p20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8" name="Google Shape;14988;p20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9" name="Google Shape;14989;p20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0" name="Google Shape;14990;p20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1" name="Google Shape;14991;p20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2" name="Google Shape;14992;p20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3" name="Google Shape;14993;p20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4" name="Google Shape;14994;p20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5" name="Google Shape;14995;p20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6" name="Google Shape;14996;p20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7" name="Google Shape;14997;p20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8" name="Google Shape;14998;p20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9" name="Google Shape;14999;p20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0" name="Google Shape;15000;p20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1" name="Google Shape;15001;p20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2" name="Google Shape;15002;p20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3" name="Google Shape;15003;p20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4" name="Google Shape;15004;p20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5" name="Google Shape;15005;p20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6" name="Google Shape;15006;p20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7" name="Google Shape;15007;p20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8" name="Google Shape;15008;p20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9" name="Google Shape;15009;p20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0" name="Google Shape;15010;p20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1" name="Google Shape;15011;p20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2" name="Google Shape;15012;p20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3" name="Google Shape;15013;p20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4" name="Google Shape;15014;p20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5" name="Google Shape;15015;p20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6" name="Google Shape;15016;p20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7" name="Google Shape;15017;p20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8" name="Google Shape;15018;p20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9" name="Google Shape;15019;p20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0" name="Google Shape;15020;p20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1" name="Google Shape;15021;p20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2" name="Google Shape;15022;p20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3" name="Google Shape;15023;p20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4" name="Google Shape;15024;p20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5" name="Google Shape;15025;p20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6" name="Google Shape;15026;p20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7" name="Google Shape;15027;p20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8" name="Google Shape;15028;p20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9" name="Google Shape;15029;p20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0" name="Google Shape;15030;p20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1" name="Google Shape;15031;p20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2" name="Google Shape;15032;p20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3" name="Google Shape;15033;p20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4" name="Google Shape;15034;p20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5" name="Google Shape;15035;p20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6" name="Google Shape;15036;p20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7" name="Google Shape;15037;p20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8" name="Google Shape;15038;p20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9" name="Google Shape;15039;p20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0" name="Google Shape;15040;p20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1" name="Google Shape;15041;p20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2" name="Google Shape;15042;p20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3" name="Google Shape;15043;p20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4" name="Google Shape;15044;p20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5" name="Google Shape;15045;p20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6" name="Google Shape;15046;p20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7" name="Google Shape;15047;p20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8" name="Google Shape;15048;p20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9" name="Google Shape;15049;p20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0" name="Google Shape;15050;p20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1" name="Google Shape;15051;p20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2" name="Google Shape;15052;p20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3" name="Google Shape;15053;p20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4" name="Google Shape;15054;p20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5" name="Google Shape;15055;p20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6" name="Google Shape;15056;p20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7" name="Google Shape;15057;p20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8" name="Google Shape;15058;p20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059" name="Google Shape;15059;p20"/>
          <p:cNvSpPr txBox="1"/>
          <p:nvPr>
            <p:ph type="title"/>
          </p:nvPr>
        </p:nvSpPr>
        <p:spPr>
          <a:xfrm>
            <a:off x="713225" y="445025"/>
            <a:ext cx="77175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875" name="Shape 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6" name="Google Shape;876;p3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877" name="Google Shape;877;p3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" name="Google Shape;881;p3"/>
          <p:cNvGrpSpPr/>
          <p:nvPr/>
        </p:nvGrpSpPr>
        <p:grpSpPr>
          <a:xfrm rot="10800000">
            <a:off x="-25595" y="-688301"/>
            <a:ext cx="9152207" cy="6520116"/>
            <a:chOff x="238075" y="312675"/>
            <a:chExt cx="7142350" cy="5088275"/>
          </a:xfrm>
        </p:grpSpPr>
        <p:sp>
          <p:nvSpPr>
            <p:cNvPr id="882" name="Google Shape;882;p3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5" name="Google Shape;1465;p3"/>
          <p:cNvGrpSpPr/>
          <p:nvPr/>
        </p:nvGrpSpPr>
        <p:grpSpPr>
          <a:xfrm rot="10800000">
            <a:off x="-79144" y="-541921"/>
            <a:ext cx="9357872" cy="6281452"/>
            <a:chOff x="235375" y="458950"/>
            <a:chExt cx="7145050" cy="4796100"/>
          </a:xfrm>
        </p:grpSpPr>
        <p:sp>
          <p:nvSpPr>
            <p:cNvPr id="1466" name="Google Shape;1466;p3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8" name="Google Shape;1618;p3"/>
          <p:cNvGrpSpPr/>
          <p:nvPr/>
        </p:nvGrpSpPr>
        <p:grpSpPr>
          <a:xfrm rot="10800000">
            <a:off x="-128548" y="-503997"/>
            <a:ext cx="9358095" cy="6205603"/>
            <a:chOff x="236675" y="487975"/>
            <a:chExt cx="7144675" cy="4737825"/>
          </a:xfrm>
        </p:grpSpPr>
        <p:sp>
          <p:nvSpPr>
            <p:cNvPr id="1619" name="Google Shape;1619;p3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3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3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3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3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3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3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3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3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3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3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3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3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3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3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3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3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3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3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3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3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3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3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3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3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3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3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3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3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3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3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3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3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3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3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3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3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3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3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3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3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3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3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3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3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3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3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3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3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3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3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3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3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3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3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3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3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3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3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3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3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3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3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3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3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3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3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3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3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3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3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3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3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3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3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3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3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3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3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3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3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3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3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3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3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3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3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3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3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3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3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3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3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3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3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3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3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3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3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3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3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3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3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3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3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3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3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3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3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3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3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3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3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3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3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3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3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40" name="Google Shape;1740;p3"/>
          <p:cNvSpPr txBox="1"/>
          <p:nvPr>
            <p:ph type="title"/>
          </p:nvPr>
        </p:nvSpPr>
        <p:spPr>
          <a:xfrm>
            <a:off x="4362350" y="2682475"/>
            <a:ext cx="3936600" cy="767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741" name="Google Shape;1741;p3"/>
          <p:cNvSpPr txBox="1"/>
          <p:nvPr>
            <p:ph hasCustomPrompt="1" idx="2" type="title"/>
          </p:nvPr>
        </p:nvSpPr>
        <p:spPr>
          <a:xfrm>
            <a:off x="4362350" y="916675"/>
            <a:ext cx="3936600" cy="176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742" name="Google Shape;1742;p3"/>
          <p:cNvSpPr txBox="1"/>
          <p:nvPr>
            <p:ph idx="1" type="subTitle"/>
          </p:nvPr>
        </p:nvSpPr>
        <p:spPr>
          <a:xfrm>
            <a:off x="4362350" y="3346800"/>
            <a:ext cx="3936600" cy="76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">
  <p:cSld name="BIG_NUMBER_1_1_1">
    <p:spTree>
      <p:nvGrpSpPr>
        <p:cNvPr id="15060" name="Shape 15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61" name="Google Shape;15061;p21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5062" name="Google Shape;15062;p21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3" name="Google Shape;15063;p21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4" name="Google Shape;15064;p21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5" name="Google Shape;15065;p21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6" name="Google Shape;15066;p21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7" name="Google Shape;15067;p21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8" name="Google Shape;15068;p21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9" name="Google Shape;15069;p21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0" name="Google Shape;15070;p21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1" name="Google Shape;15071;p21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2" name="Google Shape;15072;p21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3" name="Google Shape;15073;p21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4" name="Google Shape;15074;p21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5" name="Google Shape;15075;p21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6" name="Google Shape;15076;p21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7" name="Google Shape;15077;p21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8" name="Google Shape;15078;p21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9" name="Google Shape;15079;p21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0" name="Google Shape;15080;p21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1" name="Google Shape;15081;p21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2" name="Google Shape;15082;p21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3" name="Google Shape;15083;p21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4" name="Google Shape;15084;p21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5" name="Google Shape;15085;p21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6" name="Google Shape;15086;p21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7" name="Google Shape;15087;p21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8" name="Google Shape;15088;p21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9" name="Google Shape;15089;p21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0" name="Google Shape;15090;p21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1" name="Google Shape;15091;p21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2" name="Google Shape;15092;p21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3" name="Google Shape;15093;p21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4" name="Google Shape;15094;p21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5" name="Google Shape;15095;p21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6" name="Google Shape;15096;p21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7" name="Google Shape;15097;p21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8" name="Google Shape;15098;p21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9" name="Google Shape;15099;p21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0" name="Google Shape;15100;p21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1" name="Google Shape;15101;p21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2" name="Google Shape;15102;p21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3" name="Google Shape;15103;p21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4" name="Google Shape;15104;p21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5" name="Google Shape;15105;p21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6" name="Google Shape;15106;p21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7" name="Google Shape;15107;p21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8" name="Google Shape;15108;p21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9" name="Google Shape;15109;p21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0" name="Google Shape;15110;p21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1" name="Google Shape;15111;p21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2" name="Google Shape;15112;p21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3" name="Google Shape;15113;p21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4" name="Google Shape;15114;p21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5" name="Google Shape;15115;p21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6" name="Google Shape;15116;p21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7" name="Google Shape;15117;p21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8" name="Google Shape;15118;p21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9" name="Google Shape;15119;p21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0" name="Google Shape;15120;p21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1" name="Google Shape;15121;p21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2" name="Google Shape;15122;p21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3" name="Google Shape;15123;p21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4" name="Google Shape;15124;p21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5" name="Google Shape;15125;p21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6" name="Google Shape;15126;p21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7" name="Google Shape;15127;p21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8" name="Google Shape;15128;p21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9" name="Google Shape;15129;p21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0" name="Google Shape;15130;p21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1" name="Google Shape;15131;p21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2" name="Google Shape;15132;p21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3" name="Google Shape;15133;p21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4" name="Google Shape;15134;p21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5" name="Google Shape;15135;p21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6" name="Google Shape;15136;p21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7" name="Google Shape;15137;p21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8" name="Google Shape;15138;p21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9" name="Google Shape;15139;p21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0" name="Google Shape;15140;p21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1" name="Google Shape;15141;p21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2" name="Google Shape;15142;p21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3" name="Google Shape;15143;p21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4" name="Google Shape;15144;p21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5" name="Google Shape;15145;p21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6" name="Google Shape;15146;p21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7" name="Google Shape;15147;p21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8" name="Google Shape;15148;p21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9" name="Google Shape;15149;p21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0" name="Google Shape;15150;p21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1" name="Google Shape;15151;p21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2" name="Google Shape;15152;p21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3" name="Google Shape;15153;p21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4" name="Google Shape;15154;p21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5" name="Google Shape;15155;p21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6" name="Google Shape;15156;p21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7" name="Google Shape;15157;p21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8" name="Google Shape;15158;p21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9" name="Google Shape;15159;p21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0" name="Google Shape;15160;p21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1" name="Google Shape;15161;p21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2" name="Google Shape;15162;p21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3" name="Google Shape;15163;p21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4" name="Google Shape;15164;p21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5" name="Google Shape;15165;p21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6" name="Google Shape;15166;p21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7" name="Google Shape;15167;p21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8" name="Google Shape;15168;p21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9" name="Google Shape;15169;p21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0" name="Google Shape;15170;p21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1" name="Google Shape;15171;p21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2" name="Google Shape;15172;p21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3" name="Google Shape;15173;p21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4" name="Google Shape;15174;p21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5" name="Google Shape;15175;p21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6" name="Google Shape;15176;p21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7" name="Google Shape;15177;p21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8" name="Google Shape;15178;p21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9" name="Google Shape;15179;p21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0" name="Google Shape;15180;p21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1" name="Google Shape;15181;p21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2" name="Google Shape;15182;p21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3" name="Google Shape;15183;p21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4" name="Google Shape;15184;p21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5" name="Google Shape;15185;p21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6" name="Google Shape;15186;p21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7" name="Google Shape;15187;p21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8" name="Google Shape;15188;p21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9" name="Google Shape;15189;p21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0" name="Google Shape;15190;p21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1" name="Google Shape;15191;p21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2" name="Google Shape;15192;p21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3" name="Google Shape;15193;p21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4" name="Google Shape;15194;p21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5" name="Google Shape;15195;p21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6" name="Google Shape;15196;p21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7" name="Google Shape;15197;p21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8" name="Google Shape;15198;p21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9" name="Google Shape;15199;p21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0" name="Google Shape;15200;p21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1" name="Google Shape;15201;p21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2" name="Google Shape;15202;p21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3" name="Google Shape;15203;p21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4" name="Google Shape;15204;p21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5" name="Google Shape;15205;p21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6" name="Google Shape;15206;p21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7" name="Google Shape;15207;p21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8" name="Google Shape;15208;p21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9" name="Google Shape;15209;p21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0" name="Google Shape;15210;p21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1" name="Google Shape;15211;p21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2" name="Google Shape;15212;p21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3" name="Google Shape;15213;p21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4" name="Google Shape;15214;p21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5" name="Google Shape;15215;p21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6" name="Google Shape;15216;p21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7" name="Google Shape;15217;p21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8" name="Google Shape;15218;p21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9" name="Google Shape;15219;p21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0" name="Google Shape;15220;p21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1" name="Google Shape;15221;p21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2" name="Google Shape;15222;p21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3" name="Google Shape;15223;p21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4" name="Google Shape;15224;p21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5" name="Google Shape;15225;p21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6" name="Google Shape;15226;p21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7" name="Google Shape;15227;p21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8" name="Google Shape;15228;p21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9" name="Google Shape;15229;p21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0" name="Google Shape;15230;p21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1" name="Google Shape;15231;p21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2" name="Google Shape;15232;p21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3" name="Google Shape;15233;p21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4" name="Google Shape;15234;p21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5" name="Google Shape;15235;p21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6" name="Google Shape;15236;p21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7" name="Google Shape;15237;p21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8" name="Google Shape;15238;p21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9" name="Google Shape;15239;p21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0" name="Google Shape;15240;p21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1" name="Google Shape;15241;p21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2" name="Google Shape;15242;p21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3" name="Google Shape;15243;p21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4" name="Google Shape;15244;p21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5" name="Google Shape;15245;p21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6" name="Google Shape;15246;p21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7" name="Google Shape;15247;p21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8" name="Google Shape;15248;p21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9" name="Google Shape;15249;p21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0" name="Google Shape;15250;p21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1" name="Google Shape;15251;p21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2" name="Google Shape;15252;p21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3" name="Google Shape;15253;p21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4" name="Google Shape;15254;p21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5" name="Google Shape;15255;p21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6" name="Google Shape;15256;p21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7" name="Google Shape;15257;p21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8" name="Google Shape;15258;p21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9" name="Google Shape;15259;p21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0" name="Google Shape;15260;p21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1" name="Google Shape;15261;p21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2" name="Google Shape;15262;p21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3" name="Google Shape;15263;p21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4" name="Google Shape;15264;p21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5" name="Google Shape;15265;p21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6" name="Google Shape;15266;p21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7" name="Google Shape;15267;p21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8" name="Google Shape;15268;p21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9" name="Google Shape;15269;p21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0" name="Google Shape;15270;p21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1" name="Google Shape;15271;p21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2" name="Google Shape;15272;p21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3" name="Google Shape;15273;p21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4" name="Google Shape;15274;p21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5" name="Google Shape;15275;p21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6" name="Google Shape;15276;p21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7" name="Google Shape;15277;p21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8" name="Google Shape;15278;p21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9" name="Google Shape;15279;p21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0" name="Google Shape;15280;p21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1" name="Google Shape;15281;p21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2" name="Google Shape;15282;p21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3" name="Google Shape;15283;p21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4" name="Google Shape;15284;p21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5" name="Google Shape;15285;p21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6" name="Google Shape;15286;p21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7" name="Google Shape;15287;p21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8" name="Google Shape;15288;p21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9" name="Google Shape;15289;p21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0" name="Google Shape;15290;p21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1" name="Google Shape;15291;p21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2" name="Google Shape;15292;p21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3" name="Google Shape;15293;p21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4" name="Google Shape;15294;p21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5" name="Google Shape;15295;p21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6" name="Google Shape;15296;p21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7" name="Google Shape;15297;p21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8" name="Google Shape;15298;p21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9" name="Google Shape;15299;p21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0" name="Google Shape;15300;p21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1" name="Google Shape;15301;p21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2" name="Google Shape;15302;p21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3" name="Google Shape;15303;p21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4" name="Google Shape;15304;p21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5" name="Google Shape;15305;p21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6" name="Google Shape;15306;p21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7" name="Google Shape;15307;p21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8" name="Google Shape;15308;p21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9" name="Google Shape;15309;p21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0" name="Google Shape;15310;p21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1" name="Google Shape;15311;p21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2" name="Google Shape;15312;p21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3" name="Google Shape;15313;p21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4" name="Google Shape;15314;p21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5" name="Google Shape;15315;p21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6" name="Google Shape;15316;p21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7" name="Google Shape;15317;p21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8" name="Google Shape;15318;p21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9" name="Google Shape;15319;p21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0" name="Google Shape;15320;p21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1" name="Google Shape;15321;p21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2" name="Google Shape;15322;p21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3" name="Google Shape;15323;p21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4" name="Google Shape;15324;p21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5" name="Google Shape;15325;p21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6" name="Google Shape;15326;p21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7" name="Google Shape;15327;p21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8" name="Google Shape;15328;p21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9" name="Google Shape;15329;p21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0" name="Google Shape;15330;p21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1" name="Google Shape;15331;p21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2" name="Google Shape;15332;p21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3" name="Google Shape;15333;p21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4" name="Google Shape;15334;p21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5" name="Google Shape;15335;p21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6" name="Google Shape;15336;p21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7" name="Google Shape;15337;p21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8" name="Google Shape;15338;p21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9" name="Google Shape;15339;p21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0" name="Google Shape;15340;p21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1" name="Google Shape;15341;p21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2" name="Google Shape;15342;p21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3" name="Google Shape;15343;p21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4" name="Google Shape;15344;p21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5" name="Google Shape;15345;p21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6" name="Google Shape;15346;p21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7" name="Google Shape;15347;p21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8" name="Google Shape;15348;p21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9" name="Google Shape;15349;p21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0" name="Google Shape;15350;p21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1" name="Google Shape;15351;p21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2" name="Google Shape;15352;p21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3" name="Google Shape;15353;p21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4" name="Google Shape;15354;p21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5" name="Google Shape;15355;p21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6" name="Google Shape;15356;p21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7" name="Google Shape;15357;p21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8" name="Google Shape;15358;p21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9" name="Google Shape;15359;p21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0" name="Google Shape;15360;p21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1" name="Google Shape;15361;p21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2" name="Google Shape;15362;p21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3" name="Google Shape;15363;p21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4" name="Google Shape;15364;p21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5" name="Google Shape;15365;p21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6" name="Google Shape;15366;p21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7" name="Google Shape;15367;p21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8" name="Google Shape;15368;p21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9" name="Google Shape;15369;p21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0" name="Google Shape;15370;p21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1" name="Google Shape;15371;p21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2" name="Google Shape;15372;p21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3" name="Google Shape;15373;p21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4" name="Google Shape;15374;p21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5" name="Google Shape;15375;p21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6" name="Google Shape;15376;p21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7" name="Google Shape;15377;p21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8" name="Google Shape;15378;p21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9" name="Google Shape;15379;p21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0" name="Google Shape;15380;p21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1" name="Google Shape;15381;p21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2" name="Google Shape;15382;p21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3" name="Google Shape;15383;p21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4" name="Google Shape;15384;p21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5" name="Google Shape;15385;p21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6" name="Google Shape;15386;p21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7" name="Google Shape;15387;p21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8" name="Google Shape;15388;p21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9" name="Google Shape;15389;p21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0" name="Google Shape;15390;p21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1" name="Google Shape;15391;p21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2" name="Google Shape;15392;p21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3" name="Google Shape;15393;p21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4" name="Google Shape;15394;p21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5" name="Google Shape;15395;p21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6" name="Google Shape;15396;p21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7" name="Google Shape;15397;p21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8" name="Google Shape;15398;p21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9" name="Google Shape;15399;p21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0" name="Google Shape;15400;p21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1" name="Google Shape;15401;p21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2" name="Google Shape;15402;p21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3" name="Google Shape;15403;p21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4" name="Google Shape;15404;p21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5" name="Google Shape;15405;p21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6" name="Google Shape;15406;p21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7" name="Google Shape;15407;p21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8" name="Google Shape;15408;p21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9" name="Google Shape;15409;p21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0" name="Google Shape;15410;p21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1" name="Google Shape;15411;p21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2" name="Google Shape;15412;p21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3" name="Google Shape;15413;p21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4" name="Google Shape;15414;p21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5" name="Google Shape;15415;p21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6" name="Google Shape;15416;p21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7" name="Google Shape;15417;p21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8" name="Google Shape;15418;p21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9" name="Google Shape;15419;p21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0" name="Google Shape;15420;p21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1" name="Google Shape;15421;p21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2" name="Google Shape;15422;p21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3" name="Google Shape;15423;p21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4" name="Google Shape;15424;p21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5" name="Google Shape;15425;p21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6" name="Google Shape;15426;p21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7" name="Google Shape;15427;p21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8" name="Google Shape;15428;p21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9" name="Google Shape;15429;p21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0" name="Google Shape;15430;p21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1" name="Google Shape;15431;p21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2" name="Google Shape;15432;p21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3" name="Google Shape;15433;p21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4" name="Google Shape;15434;p21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5" name="Google Shape;15435;p21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6" name="Google Shape;15436;p21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7" name="Google Shape;15437;p21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8" name="Google Shape;15438;p21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9" name="Google Shape;15439;p21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0" name="Google Shape;15440;p21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1" name="Google Shape;15441;p21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2" name="Google Shape;15442;p21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3" name="Google Shape;15443;p21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4" name="Google Shape;15444;p21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5" name="Google Shape;15445;p21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6" name="Google Shape;15446;p21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7" name="Google Shape;15447;p21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8" name="Google Shape;15448;p21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9" name="Google Shape;15449;p21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0" name="Google Shape;15450;p21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1" name="Google Shape;15451;p21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2" name="Google Shape;15452;p21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3" name="Google Shape;15453;p21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4" name="Google Shape;15454;p21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5" name="Google Shape;15455;p21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6" name="Google Shape;15456;p21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7" name="Google Shape;15457;p21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8" name="Google Shape;15458;p21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9" name="Google Shape;15459;p21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0" name="Google Shape;15460;p21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1" name="Google Shape;15461;p21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2" name="Google Shape;15462;p21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3" name="Google Shape;15463;p21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4" name="Google Shape;15464;p21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5" name="Google Shape;15465;p21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6" name="Google Shape;15466;p21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7" name="Google Shape;15467;p21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8" name="Google Shape;15468;p21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9" name="Google Shape;15469;p21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0" name="Google Shape;15470;p21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1" name="Google Shape;15471;p21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2" name="Google Shape;15472;p21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3" name="Google Shape;15473;p21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4" name="Google Shape;15474;p21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5" name="Google Shape;15475;p21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6" name="Google Shape;15476;p21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7" name="Google Shape;15477;p21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8" name="Google Shape;15478;p21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9" name="Google Shape;15479;p21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0" name="Google Shape;15480;p21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1" name="Google Shape;15481;p21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2" name="Google Shape;15482;p21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3" name="Google Shape;15483;p21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4" name="Google Shape;15484;p21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5" name="Google Shape;15485;p21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6" name="Google Shape;15486;p21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7" name="Google Shape;15487;p21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8" name="Google Shape;15488;p21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9" name="Google Shape;15489;p21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0" name="Google Shape;15490;p21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1" name="Google Shape;15491;p21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2" name="Google Shape;15492;p21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3" name="Google Shape;15493;p21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4" name="Google Shape;15494;p21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5" name="Google Shape;15495;p21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6" name="Google Shape;15496;p21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7" name="Google Shape;15497;p21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8" name="Google Shape;15498;p21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9" name="Google Shape;15499;p21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0" name="Google Shape;15500;p21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1" name="Google Shape;15501;p21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2" name="Google Shape;15502;p21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3" name="Google Shape;15503;p21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4" name="Google Shape;15504;p21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5" name="Google Shape;15505;p21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6" name="Google Shape;15506;p21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7" name="Google Shape;15507;p21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8" name="Google Shape;15508;p21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9" name="Google Shape;15509;p21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0" name="Google Shape;15510;p21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1" name="Google Shape;15511;p21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2" name="Google Shape;15512;p21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3" name="Google Shape;15513;p21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4" name="Google Shape;15514;p21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5" name="Google Shape;15515;p21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6" name="Google Shape;15516;p21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7" name="Google Shape;15517;p21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8" name="Google Shape;15518;p21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9" name="Google Shape;15519;p21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0" name="Google Shape;15520;p21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1" name="Google Shape;15521;p21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2" name="Google Shape;15522;p21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3" name="Google Shape;15523;p21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4" name="Google Shape;15524;p21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5" name="Google Shape;15525;p21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6" name="Google Shape;15526;p21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7" name="Google Shape;15527;p21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8" name="Google Shape;15528;p21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9" name="Google Shape;15529;p21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0" name="Google Shape;15530;p21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1" name="Google Shape;15531;p21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2" name="Google Shape;15532;p21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3" name="Google Shape;15533;p21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4" name="Google Shape;15534;p21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5" name="Google Shape;15535;p21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6" name="Google Shape;15536;p21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7" name="Google Shape;15537;p21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8" name="Google Shape;15538;p21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9" name="Google Shape;15539;p21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0" name="Google Shape;15540;p21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1" name="Google Shape;15541;p21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2" name="Google Shape;15542;p21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3" name="Google Shape;15543;p21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4" name="Google Shape;15544;p21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5" name="Google Shape;15545;p21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6" name="Google Shape;15546;p21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7" name="Google Shape;15547;p21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8" name="Google Shape;15548;p21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9" name="Google Shape;15549;p21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0" name="Google Shape;15550;p21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1" name="Google Shape;15551;p21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2" name="Google Shape;15552;p21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3" name="Google Shape;15553;p21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4" name="Google Shape;15554;p21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5" name="Google Shape;15555;p21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6" name="Google Shape;15556;p21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7" name="Google Shape;15557;p21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8" name="Google Shape;15558;p21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9" name="Google Shape;15559;p21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0" name="Google Shape;15560;p21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1" name="Google Shape;15561;p21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2" name="Google Shape;15562;p21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3" name="Google Shape;15563;p21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4" name="Google Shape;15564;p21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5" name="Google Shape;15565;p21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6" name="Google Shape;15566;p21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7" name="Google Shape;15567;p21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8" name="Google Shape;15568;p21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9" name="Google Shape;15569;p21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0" name="Google Shape;15570;p21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1" name="Google Shape;15571;p21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2" name="Google Shape;15572;p21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3" name="Google Shape;15573;p21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4" name="Google Shape;15574;p21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5" name="Google Shape;15575;p21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6" name="Google Shape;15576;p21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7" name="Google Shape;15577;p21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8" name="Google Shape;15578;p21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9" name="Google Shape;15579;p21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0" name="Google Shape;15580;p21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1" name="Google Shape;15581;p21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2" name="Google Shape;15582;p21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3" name="Google Shape;15583;p21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4" name="Google Shape;15584;p21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5" name="Google Shape;15585;p21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6" name="Google Shape;15586;p21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7" name="Google Shape;15587;p21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8" name="Google Shape;15588;p21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9" name="Google Shape;15589;p21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0" name="Google Shape;15590;p21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1" name="Google Shape;15591;p21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2" name="Google Shape;15592;p21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3" name="Google Shape;15593;p21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4" name="Google Shape;15594;p21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5" name="Google Shape;15595;p21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6" name="Google Shape;15596;p21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7" name="Google Shape;15597;p21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8" name="Google Shape;15598;p21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9" name="Google Shape;15599;p21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0" name="Google Shape;15600;p21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1" name="Google Shape;15601;p21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2" name="Google Shape;15602;p21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3" name="Google Shape;15603;p21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4" name="Google Shape;15604;p21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5" name="Google Shape;15605;p21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6" name="Google Shape;15606;p21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7" name="Google Shape;15607;p21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8" name="Google Shape;15608;p21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9" name="Google Shape;15609;p21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0" name="Google Shape;15610;p21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1" name="Google Shape;15611;p21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2" name="Google Shape;15612;p21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3" name="Google Shape;15613;p21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4" name="Google Shape;15614;p21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5" name="Google Shape;15615;p21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6" name="Google Shape;15616;p21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7" name="Google Shape;15617;p21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8" name="Google Shape;15618;p21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9" name="Google Shape;15619;p21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0" name="Google Shape;15620;p21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1" name="Google Shape;15621;p21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2" name="Google Shape;15622;p21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3" name="Google Shape;15623;p21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4" name="Google Shape;15624;p21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5" name="Google Shape;15625;p21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6" name="Google Shape;15626;p21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7" name="Google Shape;15627;p21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8" name="Google Shape;15628;p21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9" name="Google Shape;15629;p21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0" name="Google Shape;15630;p21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1" name="Google Shape;15631;p21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2" name="Google Shape;15632;p21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3" name="Google Shape;15633;p21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4" name="Google Shape;15634;p21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5" name="Google Shape;15635;p21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6" name="Google Shape;15636;p21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7" name="Google Shape;15637;p21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8" name="Google Shape;15638;p21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9" name="Google Shape;15639;p21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0" name="Google Shape;15640;p21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1" name="Google Shape;15641;p21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2" name="Google Shape;15642;p21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3" name="Google Shape;15643;p21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4" name="Google Shape;15644;p21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45" name="Google Shape;15645;p21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5646" name="Google Shape;15646;p21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7" name="Google Shape;15647;p21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8" name="Google Shape;15648;p21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9" name="Google Shape;15649;p21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0" name="Google Shape;15650;p21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1" name="Google Shape;15651;p21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2" name="Google Shape;15652;p21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3" name="Google Shape;15653;p21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4" name="Google Shape;15654;p21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5" name="Google Shape;15655;p21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6" name="Google Shape;15656;p21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7" name="Google Shape;15657;p21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8" name="Google Shape;15658;p21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9" name="Google Shape;15659;p21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0" name="Google Shape;15660;p21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1" name="Google Shape;15661;p21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2" name="Google Shape;15662;p21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3" name="Google Shape;15663;p21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4" name="Google Shape;15664;p21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5" name="Google Shape;15665;p21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6" name="Google Shape;15666;p21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7" name="Google Shape;15667;p21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8" name="Google Shape;15668;p21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9" name="Google Shape;15669;p21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0" name="Google Shape;15670;p21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1" name="Google Shape;15671;p21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2" name="Google Shape;15672;p21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3" name="Google Shape;15673;p21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4" name="Google Shape;15674;p21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5" name="Google Shape;15675;p21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6" name="Google Shape;15676;p21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7" name="Google Shape;15677;p21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8" name="Google Shape;15678;p21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9" name="Google Shape;15679;p21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0" name="Google Shape;15680;p21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1" name="Google Shape;15681;p21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2" name="Google Shape;15682;p21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3" name="Google Shape;15683;p21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4" name="Google Shape;15684;p21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5" name="Google Shape;15685;p21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6" name="Google Shape;15686;p21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7" name="Google Shape;15687;p21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8" name="Google Shape;15688;p21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9" name="Google Shape;15689;p21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0" name="Google Shape;15690;p21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1" name="Google Shape;15691;p21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2" name="Google Shape;15692;p21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3" name="Google Shape;15693;p21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4" name="Google Shape;15694;p21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5" name="Google Shape;15695;p21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6" name="Google Shape;15696;p21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7" name="Google Shape;15697;p21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8" name="Google Shape;15698;p21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9" name="Google Shape;15699;p21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0" name="Google Shape;15700;p21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1" name="Google Shape;15701;p21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2" name="Google Shape;15702;p21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3" name="Google Shape;15703;p21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4" name="Google Shape;15704;p21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5" name="Google Shape;15705;p21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6" name="Google Shape;15706;p21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7" name="Google Shape;15707;p21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8" name="Google Shape;15708;p21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9" name="Google Shape;15709;p21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0" name="Google Shape;15710;p21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1" name="Google Shape;15711;p21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2" name="Google Shape;15712;p21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3" name="Google Shape;15713;p21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4" name="Google Shape;15714;p21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5" name="Google Shape;15715;p21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6" name="Google Shape;15716;p21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7" name="Google Shape;15717;p21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8" name="Google Shape;15718;p21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9" name="Google Shape;15719;p21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0" name="Google Shape;15720;p21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1" name="Google Shape;15721;p21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2" name="Google Shape;15722;p21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3" name="Google Shape;15723;p21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4" name="Google Shape;15724;p21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5" name="Google Shape;15725;p21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6" name="Google Shape;15726;p21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7" name="Google Shape;15727;p21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8" name="Google Shape;15728;p21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9" name="Google Shape;15729;p21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0" name="Google Shape;15730;p21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1" name="Google Shape;15731;p21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2" name="Google Shape;15732;p21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3" name="Google Shape;15733;p21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4" name="Google Shape;15734;p21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5" name="Google Shape;15735;p21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6" name="Google Shape;15736;p21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7" name="Google Shape;15737;p21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8" name="Google Shape;15738;p21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9" name="Google Shape;15739;p21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0" name="Google Shape;15740;p21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1" name="Google Shape;15741;p21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2" name="Google Shape;15742;p21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3" name="Google Shape;15743;p21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4" name="Google Shape;15744;p21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5" name="Google Shape;15745;p21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6" name="Google Shape;15746;p21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7" name="Google Shape;15747;p21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8" name="Google Shape;15748;p21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9" name="Google Shape;15749;p21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0" name="Google Shape;15750;p21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1" name="Google Shape;15751;p21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2" name="Google Shape;15752;p21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3" name="Google Shape;15753;p21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4" name="Google Shape;15754;p21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5" name="Google Shape;15755;p21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6" name="Google Shape;15756;p21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7" name="Google Shape;15757;p21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8" name="Google Shape;15758;p21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9" name="Google Shape;15759;p21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0" name="Google Shape;15760;p21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1" name="Google Shape;15761;p21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2" name="Google Shape;15762;p21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3" name="Google Shape;15763;p21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4" name="Google Shape;15764;p21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5" name="Google Shape;15765;p21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6" name="Google Shape;15766;p21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7" name="Google Shape;15767;p21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8" name="Google Shape;15768;p21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9" name="Google Shape;15769;p21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0" name="Google Shape;15770;p21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1" name="Google Shape;15771;p21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2" name="Google Shape;15772;p21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3" name="Google Shape;15773;p21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4" name="Google Shape;15774;p21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5" name="Google Shape;15775;p21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6" name="Google Shape;15776;p21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7" name="Google Shape;15777;p21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8" name="Google Shape;15778;p21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9" name="Google Shape;15779;p21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0" name="Google Shape;15780;p21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1" name="Google Shape;15781;p21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2" name="Google Shape;15782;p21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3" name="Google Shape;15783;p21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4" name="Google Shape;15784;p21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5" name="Google Shape;15785;p21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6" name="Google Shape;15786;p21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7" name="Google Shape;15787;p21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8" name="Google Shape;15788;p21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9" name="Google Shape;15789;p21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0" name="Google Shape;15790;p21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1" name="Google Shape;15791;p21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2" name="Google Shape;15792;p21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3" name="Google Shape;15793;p21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4" name="Google Shape;15794;p21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5" name="Google Shape;15795;p21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6" name="Google Shape;15796;p21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7" name="Google Shape;15797;p21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98" name="Google Shape;15798;p21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5799" name="Google Shape;15799;p21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0" name="Google Shape;15800;p21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1" name="Google Shape;15801;p21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2" name="Google Shape;15802;p21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3" name="Google Shape;15803;p21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4" name="Google Shape;15804;p21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5" name="Google Shape;15805;p21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6" name="Google Shape;15806;p21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7" name="Google Shape;15807;p21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8" name="Google Shape;15808;p21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9" name="Google Shape;15809;p21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0" name="Google Shape;15810;p21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1" name="Google Shape;15811;p21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2" name="Google Shape;15812;p21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3" name="Google Shape;15813;p21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4" name="Google Shape;15814;p21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5" name="Google Shape;15815;p21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6" name="Google Shape;15816;p21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7" name="Google Shape;15817;p21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8" name="Google Shape;15818;p21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9" name="Google Shape;15819;p21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0" name="Google Shape;15820;p21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1" name="Google Shape;15821;p21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2" name="Google Shape;15822;p21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3" name="Google Shape;15823;p21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4" name="Google Shape;15824;p21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5" name="Google Shape;15825;p21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6" name="Google Shape;15826;p21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7" name="Google Shape;15827;p21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8" name="Google Shape;15828;p21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9" name="Google Shape;15829;p21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0" name="Google Shape;15830;p21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1" name="Google Shape;15831;p21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2" name="Google Shape;15832;p21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3" name="Google Shape;15833;p21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4" name="Google Shape;15834;p21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5" name="Google Shape;15835;p21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6" name="Google Shape;15836;p21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7" name="Google Shape;15837;p21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8" name="Google Shape;15838;p21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9" name="Google Shape;15839;p21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0" name="Google Shape;15840;p21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1" name="Google Shape;15841;p21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2" name="Google Shape;15842;p21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3" name="Google Shape;15843;p21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4" name="Google Shape;15844;p21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5" name="Google Shape;15845;p21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6" name="Google Shape;15846;p21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7" name="Google Shape;15847;p21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8" name="Google Shape;15848;p21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9" name="Google Shape;15849;p21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0" name="Google Shape;15850;p21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1" name="Google Shape;15851;p21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2" name="Google Shape;15852;p21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3" name="Google Shape;15853;p21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4" name="Google Shape;15854;p21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5" name="Google Shape;15855;p21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6" name="Google Shape;15856;p21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7" name="Google Shape;15857;p21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8" name="Google Shape;15858;p21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9" name="Google Shape;15859;p21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0" name="Google Shape;15860;p21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1" name="Google Shape;15861;p21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2" name="Google Shape;15862;p21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3" name="Google Shape;15863;p21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4" name="Google Shape;15864;p21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5" name="Google Shape;15865;p21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6" name="Google Shape;15866;p21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7" name="Google Shape;15867;p21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8" name="Google Shape;15868;p21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9" name="Google Shape;15869;p21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0" name="Google Shape;15870;p21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1" name="Google Shape;15871;p21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2" name="Google Shape;15872;p21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3" name="Google Shape;15873;p21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4" name="Google Shape;15874;p21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5" name="Google Shape;15875;p21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6" name="Google Shape;15876;p21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7" name="Google Shape;15877;p21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8" name="Google Shape;15878;p21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9" name="Google Shape;15879;p21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0" name="Google Shape;15880;p21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1" name="Google Shape;15881;p21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2" name="Google Shape;15882;p21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3" name="Google Shape;15883;p21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4" name="Google Shape;15884;p21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5" name="Google Shape;15885;p21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6" name="Google Shape;15886;p21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7" name="Google Shape;15887;p21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8" name="Google Shape;15888;p21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9" name="Google Shape;15889;p21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0" name="Google Shape;15890;p21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1" name="Google Shape;15891;p21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2" name="Google Shape;15892;p21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3" name="Google Shape;15893;p21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4" name="Google Shape;15894;p21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5" name="Google Shape;15895;p21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6" name="Google Shape;15896;p21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7" name="Google Shape;15897;p21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8" name="Google Shape;15898;p21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9" name="Google Shape;15899;p21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0" name="Google Shape;15900;p21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1" name="Google Shape;15901;p21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2" name="Google Shape;15902;p21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3" name="Google Shape;15903;p21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4" name="Google Shape;15904;p21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5" name="Google Shape;15905;p21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6" name="Google Shape;15906;p21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7" name="Google Shape;15907;p21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8" name="Google Shape;15908;p21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9" name="Google Shape;15909;p21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0" name="Google Shape;15910;p21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1" name="Google Shape;15911;p21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2" name="Google Shape;15912;p21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3" name="Google Shape;15913;p21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4" name="Google Shape;15914;p21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5" name="Google Shape;15915;p21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6" name="Google Shape;15916;p21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7" name="Google Shape;15917;p21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8" name="Google Shape;15918;p21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9" name="Google Shape;15919;p21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920" name="Google Shape;15920;p21"/>
          <p:cNvSpPr txBox="1"/>
          <p:nvPr>
            <p:ph type="title"/>
          </p:nvPr>
        </p:nvSpPr>
        <p:spPr>
          <a:xfrm>
            <a:off x="713225" y="445025"/>
            <a:ext cx="7717500" cy="13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5921" name="Google Shape;15921;p21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22" name="Google Shape;15922;p21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23" name="Google Shape;15923;p21"/>
          <p:cNvSpPr txBox="1"/>
          <p:nvPr>
            <p:ph idx="2" type="ctrTitle"/>
          </p:nvPr>
        </p:nvSpPr>
        <p:spPr>
          <a:xfrm>
            <a:off x="1700962" y="2004698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Montserrat Thin"/>
              <a:buNone/>
              <a:defRPr sz="2000">
                <a:solidFill>
                  <a:schemeClr val="accent2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5924" name="Google Shape;15924;p21"/>
          <p:cNvSpPr txBox="1"/>
          <p:nvPr>
            <p:ph idx="1" type="subTitle"/>
          </p:nvPr>
        </p:nvSpPr>
        <p:spPr>
          <a:xfrm>
            <a:off x="1700973" y="2458696"/>
            <a:ext cx="23826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5925" name="Google Shape;15925;p21"/>
          <p:cNvSpPr txBox="1"/>
          <p:nvPr>
            <p:ph idx="3" type="ctrTitle"/>
          </p:nvPr>
        </p:nvSpPr>
        <p:spPr>
          <a:xfrm>
            <a:off x="5060438" y="2004698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Montserrat Thin"/>
              <a:buNone/>
              <a:defRPr sz="2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5926" name="Google Shape;15926;p21"/>
          <p:cNvSpPr txBox="1"/>
          <p:nvPr>
            <p:ph idx="4" type="subTitle"/>
          </p:nvPr>
        </p:nvSpPr>
        <p:spPr>
          <a:xfrm>
            <a:off x="5060448" y="2458700"/>
            <a:ext cx="23826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5927" name="Google Shape;15927;p21"/>
          <p:cNvSpPr txBox="1"/>
          <p:nvPr>
            <p:ph idx="5" type="ctrTitle"/>
          </p:nvPr>
        </p:nvSpPr>
        <p:spPr>
          <a:xfrm>
            <a:off x="1700962" y="3340523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Montserrat Thin"/>
              <a:buNone/>
              <a:defRPr sz="2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5928" name="Google Shape;15928;p21"/>
          <p:cNvSpPr txBox="1"/>
          <p:nvPr>
            <p:ph idx="6" type="subTitle"/>
          </p:nvPr>
        </p:nvSpPr>
        <p:spPr>
          <a:xfrm>
            <a:off x="1700973" y="3794521"/>
            <a:ext cx="23826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5929" name="Google Shape;15929;p21"/>
          <p:cNvSpPr txBox="1"/>
          <p:nvPr>
            <p:ph idx="7" type="ctrTitle"/>
          </p:nvPr>
        </p:nvSpPr>
        <p:spPr>
          <a:xfrm>
            <a:off x="5060438" y="3340523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Montserrat Thin"/>
              <a:buNone/>
              <a:defRPr sz="2000">
                <a:solidFill>
                  <a:schemeClr val="accent2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5930" name="Google Shape;15930;p21"/>
          <p:cNvSpPr txBox="1"/>
          <p:nvPr>
            <p:ph idx="8" type="subTitle"/>
          </p:nvPr>
        </p:nvSpPr>
        <p:spPr>
          <a:xfrm>
            <a:off x="5060449" y="3794521"/>
            <a:ext cx="23826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design 1">
  <p:cSld name="TITLE_ONLY_1_2_1">
    <p:spTree>
      <p:nvGrpSpPr>
        <p:cNvPr id="15931" name="Shape 15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2" name="Google Shape;15932;p22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15933" name="Google Shape;15933;p22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4" name="Google Shape;15934;p22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5" name="Google Shape;15935;p22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6" name="Google Shape;15936;p22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37" name="Google Shape;15937;p22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5938" name="Google Shape;15938;p22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9" name="Google Shape;15939;p22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0" name="Google Shape;15940;p22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1" name="Google Shape;15941;p22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2" name="Google Shape;15942;p22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3" name="Google Shape;15943;p22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4" name="Google Shape;15944;p22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5" name="Google Shape;15945;p22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6" name="Google Shape;15946;p22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7" name="Google Shape;15947;p22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8" name="Google Shape;15948;p22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9" name="Google Shape;15949;p22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0" name="Google Shape;15950;p22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1" name="Google Shape;15951;p22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2" name="Google Shape;15952;p22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3" name="Google Shape;15953;p22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4" name="Google Shape;15954;p22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5" name="Google Shape;15955;p22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6" name="Google Shape;15956;p22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7" name="Google Shape;15957;p22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8" name="Google Shape;15958;p22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9" name="Google Shape;15959;p22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0" name="Google Shape;15960;p22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1" name="Google Shape;15961;p22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2" name="Google Shape;15962;p22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3" name="Google Shape;15963;p22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4" name="Google Shape;15964;p22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5" name="Google Shape;15965;p22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6" name="Google Shape;15966;p22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7" name="Google Shape;15967;p22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8" name="Google Shape;15968;p22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9" name="Google Shape;15969;p22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0" name="Google Shape;15970;p22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1" name="Google Shape;15971;p22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2" name="Google Shape;15972;p22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3" name="Google Shape;15973;p22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4" name="Google Shape;15974;p22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5" name="Google Shape;15975;p22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6" name="Google Shape;15976;p22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7" name="Google Shape;15977;p22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8" name="Google Shape;15978;p22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9" name="Google Shape;15979;p22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0" name="Google Shape;15980;p22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1" name="Google Shape;15981;p22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2" name="Google Shape;15982;p22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3" name="Google Shape;15983;p22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4" name="Google Shape;15984;p22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5" name="Google Shape;15985;p22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6" name="Google Shape;15986;p22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7" name="Google Shape;15987;p22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8" name="Google Shape;15988;p22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9" name="Google Shape;15989;p22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0" name="Google Shape;15990;p22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1" name="Google Shape;15991;p22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2" name="Google Shape;15992;p22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3" name="Google Shape;15993;p22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4" name="Google Shape;15994;p22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5" name="Google Shape;15995;p22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6" name="Google Shape;15996;p22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7" name="Google Shape;15997;p22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8" name="Google Shape;15998;p22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9" name="Google Shape;15999;p22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0" name="Google Shape;16000;p22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1" name="Google Shape;16001;p22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2" name="Google Shape;16002;p22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3" name="Google Shape;16003;p22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4" name="Google Shape;16004;p22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5" name="Google Shape;16005;p22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6" name="Google Shape;16006;p22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7" name="Google Shape;16007;p22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8" name="Google Shape;16008;p22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9" name="Google Shape;16009;p22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0" name="Google Shape;16010;p22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1" name="Google Shape;16011;p22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2" name="Google Shape;16012;p22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3" name="Google Shape;16013;p22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4" name="Google Shape;16014;p22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5" name="Google Shape;16015;p22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6" name="Google Shape;16016;p22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7" name="Google Shape;16017;p22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8" name="Google Shape;16018;p22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9" name="Google Shape;16019;p22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0" name="Google Shape;16020;p22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1" name="Google Shape;16021;p22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2" name="Google Shape;16022;p22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3" name="Google Shape;16023;p22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4" name="Google Shape;16024;p22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5" name="Google Shape;16025;p22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6" name="Google Shape;16026;p22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7" name="Google Shape;16027;p22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8" name="Google Shape;16028;p22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9" name="Google Shape;16029;p22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0" name="Google Shape;16030;p22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1" name="Google Shape;16031;p22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2" name="Google Shape;16032;p22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3" name="Google Shape;16033;p22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4" name="Google Shape;16034;p22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5" name="Google Shape;16035;p22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6" name="Google Shape;16036;p22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7" name="Google Shape;16037;p22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8" name="Google Shape;16038;p22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9" name="Google Shape;16039;p22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0" name="Google Shape;16040;p22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1" name="Google Shape;16041;p22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2" name="Google Shape;16042;p22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3" name="Google Shape;16043;p22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4" name="Google Shape;16044;p22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5" name="Google Shape;16045;p22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6" name="Google Shape;16046;p22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7" name="Google Shape;16047;p22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8" name="Google Shape;16048;p22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9" name="Google Shape;16049;p22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0" name="Google Shape;16050;p22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1" name="Google Shape;16051;p22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2" name="Google Shape;16052;p22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3" name="Google Shape;16053;p22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4" name="Google Shape;16054;p22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5" name="Google Shape;16055;p22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6" name="Google Shape;16056;p22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7" name="Google Shape;16057;p22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8" name="Google Shape;16058;p22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9" name="Google Shape;16059;p22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0" name="Google Shape;16060;p22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1" name="Google Shape;16061;p22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2" name="Google Shape;16062;p22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3" name="Google Shape;16063;p22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4" name="Google Shape;16064;p22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5" name="Google Shape;16065;p22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6" name="Google Shape;16066;p22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7" name="Google Shape;16067;p22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8" name="Google Shape;16068;p22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9" name="Google Shape;16069;p22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0" name="Google Shape;16070;p22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1" name="Google Shape;16071;p22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2" name="Google Shape;16072;p22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3" name="Google Shape;16073;p22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4" name="Google Shape;16074;p22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5" name="Google Shape;16075;p22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6" name="Google Shape;16076;p22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7" name="Google Shape;16077;p22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8" name="Google Shape;16078;p22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9" name="Google Shape;16079;p22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0" name="Google Shape;16080;p22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1" name="Google Shape;16081;p22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2" name="Google Shape;16082;p22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3" name="Google Shape;16083;p22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4" name="Google Shape;16084;p22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5" name="Google Shape;16085;p22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6" name="Google Shape;16086;p22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7" name="Google Shape;16087;p22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8" name="Google Shape;16088;p22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9" name="Google Shape;16089;p22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0" name="Google Shape;16090;p22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1" name="Google Shape;16091;p22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2" name="Google Shape;16092;p22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3" name="Google Shape;16093;p22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4" name="Google Shape;16094;p22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5" name="Google Shape;16095;p22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6" name="Google Shape;16096;p22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7" name="Google Shape;16097;p22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8" name="Google Shape;16098;p22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9" name="Google Shape;16099;p22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0" name="Google Shape;16100;p22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1" name="Google Shape;16101;p22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2" name="Google Shape;16102;p22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3" name="Google Shape;16103;p22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4" name="Google Shape;16104;p22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5" name="Google Shape;16105;p22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6" name="Google Shape;16106;p22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7" name="Google Shape;16107;p22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8" name="Google Shape;16108;p22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9" name="Google Shape;16109;p22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0" name="Google Shape;16110;p22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1" name="Google Shape;16111;p22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2" name="Google Shape;16112;p22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3" name="Google Shape;16113;p22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4" name="Google Shape;16114;p22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5" name="Google Shape;16115;p22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6" name="Google Shape;16116;p22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7" name="Google Shape;16117;p22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8" name="Google Shape;16118;p22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9" name="Google Shape;16119;p22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0" name="Google Shape;16120;p22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1" name="Google Shape;16121;p22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2" name="Google Shape;16122;p22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3" name="Google Shape;16123;p22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4" name="Google Shape;16124;p22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5" name="Google Shape;16125;p22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6" name="Google Shape;16126;p22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7" name="Google Shape;16127;p22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8" name="Google Shape;16128;p22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9" name="Google Shape;16129;p22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0" name="Google Shape;16130;p22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1" name="Google Shape;16131;p22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2" name="Google Shape;16132;p22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3" name="Google Shape;16133;p22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4" name="Google Shape;16134;p22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5" name="Google Shape;16135;p22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6" name="Google Shape;16136;p22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7" name="Google Shape;16137;p22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8" name="Google Shape;16138;p22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9" name="Google Shape;16139;p22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0" name="Google Shape;16140;p22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1" name="Google Shape;16141;p22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2" name="Google Shape;16142;p22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3" name="Google Shape;16143;p22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4" name="Google Shape;16144;p22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5" name="Google Shape;16145;p22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6" name="Google Shape;16146;p22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7" name="Google Shape;16147;p22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8" name="Google Shape;16148;p22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9" name="Google Shape;16149;p22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0" name="Google Shape;16150;p22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1" name="Google Shape;16151;p22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2" name="Google Shape;16152;p22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3" name="Google Shape;16153;p22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4" name="Google Shape;16154;p22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5" name="Google Shape;16155;p22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6" name="Google Shape;16156;p22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7" name="Google Shape;16157;p22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8" name="Google Shape;16158;p22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9" name="Google Shape;16159;p22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0" name="Google Shape;16160;p22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1" name="Google Shape;16161;p22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2" name="Google Shape;16162;p22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3" name="Google Shape;16163;p22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4" name="Google Shape;16164;p22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5" name="Google Shape;16165;p22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6" name="Google Shape;16166;p22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7" name="Google Shape;16167;p22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8" name="Google Shape;16168;p22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9" name="Google Shape;16169;p22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0" name="Google Shape;16170;p22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1" name="Google Shape;16171;p22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2" name="Google Shape;16172;p22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3" name="Google Shape;16173;p22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4" name="Google Shape;16174;p22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5" name="Google Shape;16175;p22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6" name="Google Shape;16176;p22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7" name="Google Shape;16177;p22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8" name="Google Shape;16178;p22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9" name="Google Shape;16179;p22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0" name="Google Shape;16180;p22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1" name="Google Shape;16181;p22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2" name="Google Shape;16182;p22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3" name="Google Shape;16183;p22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4" name="Google Shape;16184;p22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5" name="Google Shape;16185;p22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6" name="Google Shape;16186;p22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7" name="Google Shape;16187;p22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8" name="Google Shape;16188;p22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9" name="Google Shape;16189;p22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0" name="Google Shape;16190;p22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1" name="Google Shape;16191;p22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2" name="Google Shape;16192;p22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3" name="Google Shape;16193;p22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4" name="Google Shape;16194;p22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5" name="Google Shape;16195;p22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6" name="Google Shape;16196;p22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7" name="Google Shape;16197;p22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8" name="Google Shape;16198;p22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9" name="Google Shape;16199;p22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0" name="Google Shape;16200;p22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1" name="Google Shape;16201;p22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2" name="Google Shape;16202;p22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3" name="Google Shape;16203;p22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4" name="Google Shape;16204;p22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5" name="Google Shape;16205;p22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6" name="Google Shape;16206;p22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7" name="Google Shape;16207;p22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8" name="Google Shape;16208;p22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9" name="Google Shape;16209;p22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0" name="Google Shape;16210;p22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1" name="Google Shape;16211;p22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2" name="Google Shape;16212;p22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3" name="Google Shape;16213;p22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4" name="Google Shape;16214;p22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5" name="Google Shape;16215;p22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6" name="Google Shape;16216;p22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7" name="Google Shape;16217;p22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8" name="Google Shape;16218;p22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9" name="Google Shape;16219;p22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0" name="Google Shape;16220;p22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1" name="Google Shape;16221;p22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2" name="Google Shape;16222;p22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3" name="Google Shape;16223;p22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4" name="Google Shape;16224;p22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5" name="Google Shape;16225;p22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6" name="Google Shape;16226;p22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7" name="Google Shape;16227;p22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8" name="Google Shape;16228;p22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9" name="Google Shape;16229;p22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0" name="Google Shape;16230;p22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1" name="Google Shape;16231;p22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2" name="Google Shape;16232;p22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3" name="Google Shape;16233;p22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4" name="Google Shape;16234;p22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5" name="Google Shape;16235;p22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6" name="Google Shape;16236;p22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7" name="Google Shape;16237;p22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8" name="Google Shape;16238;p22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9" name="Google Shape;16239;p22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0" name="Google Shape;16240;p22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1" name="Google Shape;16241;p22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2" name="Google Shape;16242;p22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3" name="Google Shape;16243;p22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4" name="Google Shape;16244;p22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5" name="Google Shape;16245;p22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6" name="Google Shape;16246;p22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7" name="Google Shape;16247;p22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8" name="Google Shape;16248;p22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9" name="Google Shape;16249;p22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0" name="Google Shape;16250;p22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1" name="Google Shape;16251;p22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2" name="Google Shape;16252;p22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3" name="Google Shape;16253;p22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4" name="Google Shape;16254;p22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5" name="Google Shape;16255;p22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6" name="Google Shape;16256;p22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7" name="Google Shape;16257;p22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8" name="Google Shape;16258;p22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9" name="Google Shape;16259;p22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0" name="Google Shape;16260;p22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1" name="Google Shape;16261;p22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2" name="Google Shape;16262;p22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3" name="Google Shape;16263;p22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4" name="Google Shape;16264;p22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5" name="Google Shape;16265;p22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6" name="Google Shape;16266;p22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7" name="Google Shape;16267;p22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8" name="Google Shape;16268;p22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9" name="Google Shape;16269;p22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0" name="Google Shape;16270;p22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1" name="Google Shape;16271;p22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2" name="Google Shape;16272;p22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3" name="Google Shape;16273;p22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4" name="Google Shape;16274;p22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5" name="Google Shape;16275;p22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6" name="Google Shape;16276;p22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7" name="Google Shape;16277;p22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8" name="Google Shape;16278;p22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9" name="Google Shape;16279;p22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0" name="Google Shape;16280;p22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1" name="Google Shape;16281;p22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2" name="Google Shape;16282;p22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3" name="Google Shape;16283;p22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4" name="Google Shape;16284;p22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5" name="Google Shape;16285;p22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6" name="Google Shape;16286;p22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7" name="Google Shape;16287;p22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8" name="Google Shape;16288;p22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9" name="Google Shape;16289;p22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0" name="Google Shape;16290;p22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1" name="Google Shape;16291;p22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2" name="Google Shape;16292;p22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3" name="Google Shape;16293;p22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4" name="Google Shape;16294;p22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5" name="Google Shape;16295;p22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6" name="Google Shape;16296;p22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7" name="Google Shape;16297;p22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8" name="Google Shape;16298;p22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9" name="Google Shape;16299;p22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0" name="Google Shape;16300;p22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1" name="Google Shape;16301;p22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2" name="Google Shape;16302;p22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3" name="Google Shape;16303;p22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4" name="Google Shape;16304;p22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5" name="Google Shape;16305;p22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6" name="Google Shape;16306;p22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7" name="Google Shape;16307;p22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8" name="Google Shape;16308;p22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9" name="Google Shape;16309;p22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0" name="Google Shape;16310;p22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1" name="Google Shape;16311;p22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2" name="Google Shape;16312;p22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3" name="Google Shape;16313;p22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4" name="Google Shape;16314;p22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5" name="Google Shape;16315;p22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6" name="Google Shape;16316;p22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7" name="Google Shape;16317;p22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8" name="Google Shape;16318;p22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9" name="Google Shape;16319;p22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0" name="Google Shape;16320;p22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1" name="Google Shape;16321;p22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2" name="Google Shape;16322;p22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3" name="Google Shape;16323;p22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4" name="Google Shape;16324;p22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5" name="Google Shape;16325;p22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6" name="Google Shape;16326;p22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7" name="Google Shape;16327;p22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8" name="Google Shape;16328;p22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9" name="Google Shape;16329;p22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0" name="Google Shape;16330;p22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1" name="Google Shape;16331;p22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2" name="Google Shape;16332;p22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3" name="Google Shape;16333;p22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4" name="Google Shape;16334;p22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5" name="Google Shape;16335;p22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6" name="Google Shape;16336;p22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7" name="Google Shape;16337;p22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8" name="Google Shape;16338;p22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9" name="Google Shape;16339;p22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0" name="Google Shape;16340;p22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1" name="Google Shape;16341;p22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2" name="Google Shape;16342;p22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3" name="Google Shape;16343;p22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4" name="Google Shape;16344;p22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5" name="Google Shape;16345;p22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6" name="Google Shape;16346;p22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7" name="Google Shape;16347;p22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8" name="Google Shape;16348;p22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9" name="Google Shape;16349;p22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0" name="Google Shape;16350;p22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1" name="Google Shape;16351;p22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2" name="Google Shape;16352;p22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3" name="Google Shape;16353;p22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4" name="Google Shape;16354;p22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5" name="Google Shape;16355;p22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6" name="Google Shape;16356;p22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7" name="Google Shape;16357;p22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8" name="Google Shape;16358;p22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9" name="Google Shape;16359;p22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0" name="Google Shape;16360;p22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1" name="Google Shape;16361;p22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2" name="Google Shape;16362;p22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3" name="Google Shape;16363;p22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4" name="Google Shape;16364;p22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5" name="Google Shape;16365;p22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6" name="Google Shape;16366;p22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7" name="Google Shape;16367;p22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8" name="Google Shape;16368;p22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9" name="Google Shape;16369;p22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0" name="Google Shape;16370;p22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1" name="Google Shape;16371;p22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2" name="Google Shape;16372;p22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3" name="Google Shape;16373;p22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4" name="Google Shape;16374;p22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5" name="Google Shape;16375;p22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6" name="Google Shape;16376;p22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7" name="Google Shape;16377;p22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8" name="Google Shape;16378;p22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9" name="Google Shape;16379;p22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0" name="Google Shape;16380;p22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1" name="Google Shape;16381;p22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2" name="Google Shape;16382;p22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3" name="Google Shape;16383;p22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4" name="Google Shape;16384;p22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5" name="Google Shape;16385;p22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6" name="Google Shape;16386;p22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7" name="Google Shape;16387;p22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8" name="Google Shape;16388;p22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9" name="Google Shape;16389;p22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0" name="Google Shape;16390;p22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1" name="Google Shape;16391;p22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2" name="Google Shape;16392;p22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3" name="Google Shape;16393;p22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4" name="Google Shape;16394;p22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5" name="Google Shape;16395;p22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6" name="Google Shape;16396;p22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7" name="Google Shape;16397;p22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8" name="Google Shape;16398;p22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9" name="Google Shape;16399;p22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0" name="Google Shape;16400;p22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1" name="Google Shape;16401;p22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2" name="Google Shape;16402;p22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3" name="Google Shape;16403;p22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4" name="Google Shape;16404;p22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5" name="Google Shape;16405;p22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6" name="Google Shape;16406;p22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7" name="Google Shape;16407;p22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8" name="Google Shape;16408;p22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9" name="Google Shape;16409;p22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0" name="Google Shape;16410;p22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1" name="Google Shape;16411;p22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2" name="Google Shape;16412;p22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3" name="Google Shape;16413;p22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4" name="Google Shape;16414;p22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5" name="Google Shape;16415;p22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6" name="Google Shape;16416;p22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7" name="Google Shape;16417;p22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8" name="Google Shape;16418;p22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9" name="Google Shape;16419;p22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0" name="Google Shape;16420;p22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1" name="Google Shape;16421;p22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2" name="Google Shape;16422;p22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3" name="Google Shape;16423;p22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4" name="Google Shape;16424;p22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5" name="Google Shape;16425;p22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6" name="Google Shape;16426;p22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7" name="Google Shape;16427;p22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8" name="Google Shape;16428;p22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9" name="Google Shape;16429;p22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0" name="Google Shape;16430;p22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1" name="Google Shape;16431;p22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2" name="Google Shape;16432;p22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3" name="Google Shape;16433;p22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4" name="Google Shape;16434;p22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5" name="Google Shape;16435;p22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6" name="Google Shape;16436;p22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7" name="Google Shape;16437;p22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8" name="Google Shape;16438;p22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9" name="Google Shape;16439;p22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0" name="Google Shape;16440;p22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1" name="Google Shape;16441;p22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2" name="Google Shape;16442;p22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3" name="Google Shape;16443;p22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4" name="Google Shape;16444;p22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5" name="Google Shape;16445;p22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6" name="Google Shape;16446;p22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7" name="Google Shape;16447;p22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8" name="Google Shape;16448;p22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9" name="Google Shape;16449;p22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0" name="Google Shape;16450;p22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1" name="Google Shape;16451;p22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2" name="Google Shape;16452;p22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3" name="Google Shape;16453;p22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4" name="Google Shape;16454;p22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5" name="Google Shape;16455;p22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6" name="Google Shape;16456;p22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7" name="Google Shape;16457;p22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8" name="Google Shape;16458;p22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9" name="Google Shape;16459;p22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0" name="Google Shape;16460;p22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1" name="Google Shape;16461;p22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2" name="Google Shape;16462;p22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3" name="Google Shape;16463;p22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4" name="Google Shape;16464;p22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5" name="Google Shape;16465;p22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6" name="Google Shape;16466;p22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7" name="Google Shape;16467;p22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8" name="Google Shape;16468;p22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9" name="Google Shape;16469;p22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0" name="Google Shape;16470;p22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1" name="Google Shape;16471;p22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2" name="Google Shape;16472;p22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3" name="Google Shape;16473;p22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4" name="Google Shape;16474;p22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5" name="Google Shape;16475;p22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6" name="Google Shape;16476;p22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7" name="Google Shape;16477;p22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8" name="Google Shape;16478;p22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9" name="Google Shape;16479;p22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0" name="Google Shape;16480;p22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1" name="Google Shape;16481;p22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2" name="Google Shape;16482;p22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3" name="Google Shape;16483;p22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4" name="Google Shape;16484;p22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5" name="Google Shape;16485;p22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6" name="Google Shape;16486;p22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7" name="Google Shape;16487;p22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8" name="Google Shape;16488;p22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9" name="Google Shape;16489;p22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0" name="Google Shape;16490;p22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1" name="Google Shape;16491;p22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2" name="Google Shape;16492;p22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3" name="Google Shape;16493;p22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4" name="Google Shape;16494;p22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5" name="Google Shape;16495;p22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6" name="Google Shape;16496;p22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7" name="Google Shape;16497;p22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8" name="Google Shape;16498;p22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9" name="Google Shape;16499;p22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0" name="Google Shape;16500;p22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1" name="Google Shape;16501;p22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2" name="Google Shape;16502;p22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3" name="Google Shape;16503;p22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4" name="Google Shape;16504;p22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5" name="Google Shape;16505;p22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6" name="Google Shape;16506;p22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7" name="Google Shape;16507;p22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8" name="Google Shape;16508;p22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9" name="Google Shape;16509;p22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0" name="Google Shape;16510;p22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1" name="Google Shape;16511;p22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2" name="Google Shape;16512;p22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3" name="Google Shape;16513;p22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4" name="Google Shape;16514;p22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5" name="Google Shape;16515;p22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6" name="Google Shape;16516;p22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7" name="Google Shape;16517;p22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8" name="Google Shape;16518;p22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9" name="Google Shape;16519;p22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0" name="Google Shape;16520;p22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21" name="Google Shape;16521;p22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6522" name="Google Shape;16522;p22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3" name="Google Shape;16523;p22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4" name="Google Shape;16524;p22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5" name="Google Shape;16525;p22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6" name="Google Shape;16526;p22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7" name="Google Shape;16527;p22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8" name="Google Shape;16528;p22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9" name="Google Shape;16529;p22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0" name="Google Shape;16530;p22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1" name="Google Shape;16531;p22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2" name="Google Shape;16532;p22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3" name="Google Shape;16533;p22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4" name="Google Shape;16534;p22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5" name="Google Shape;16535;p22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6" name="Google Shape;16536;p22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7" name="Google Shape;16537;p22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8" name="Google Shape;16538;p22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9" name="Google Shape;16539;p22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0" name="Google Shape;16540;p22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1" name="Google Shape;16541;p22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2" name="Google Shape;16542;p22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3" name="Google Shape;16543;p22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4" name="Google Shape;16544;p22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5" name="Google Shape;16545;p22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6" name="Google Shape;16546;p22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7" name="Google Shape;16547;p22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8" name="Google Shape;16548;p22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9" name="Google Shape;16549;p22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0" name="Google Shape;16550;p22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1" name="Google Shape;16551;p22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2" name="Google Shape;16552;p22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3" name="Google Shape;16553;p22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4" name="Google Shape;16554;p22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5" name="Google Shape;16555;p22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6" name="Google Shape;16556;p22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7" name="Google Shape;16557;p22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8" name="Google Shape;16558;p22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9" name="Google Shape;16559;p22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0" name="Google Shape;16560;p22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1" name="Google Shape;16561;p22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2" name="Google Shape;16562;p22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3" name="Google Shape;16563;p22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4" name="Google Shape;16564;p22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5" name="Google Shape;16565;p22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6" name="Google Shape;16566;p22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7" name="Google Shape;16567;p22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8" name="Google Shape;16568;p22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9" name="Google Shape;16569;p22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0" name="Google Shape;16570;p22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1" name="Google Shape;16571;p22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2" name="Google Shape;16572;p22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3" name="Google Shape;16573;p22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4" name="Google Shape;16574;p22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5" name="Google Shape;16575;p22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6" name="Google Shape;16576;p22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7" name="Google Shape;16577;p22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8" name="Google Shape;16578;p22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9" name="Google Shape;16579;p22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0" name="Google Shape;16580;p22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1" name="Google Shape;16581;p22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2" name="Google Shape;16582;p22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3" name="Google Shape;16583;p22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4" name="Google Shape;16584;p22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5" name="Google Shape;16585;p22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6" name="Google Shape;16586;p22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7" name="Google Shape;16587;p22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8" name="Google Shape;16588;p22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9" name="Google Shape;16589;p22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0" name="Google Shape;16590;p22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1" name="Google Shape;16591;p22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2" name="Google Shape;16592;p22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3" name="Google Shape;16593;p22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4" name="Google Shape;16594;p22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5" name="Google Shape;16595;p22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6" name="Google Shape;16596;p22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7" name="Google Shape;16597;p22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8" name="Google Shape;16598;p22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9" name="Google Shape;16599;p22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0" name="Google Shape;16600;p22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1" name="Google Shape;16601;p22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2" name="Google Shape;16602;p22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3" name="Google Shape;16603;p22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4" name="Google Shape;16604;p22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5" name="Google Shape;16605;p22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6" name="Google Shape;16606;p22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7" name="Google Shape;16607;p22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8" name="Google Shape;16608;p22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9" name="Google Shape;16609;p22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0" name="Google Shape;16610;p22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1" name="Google Shape;16611;p22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2" name="Google Shape;16612;p22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3" name="Google Shape;16613;p22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4" name="Google Shape;16614;p22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5" name="Google Shape;16615;p22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6" name="Google Shape;16616;p22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7" name="Google Shape;16617;p22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8" name="Google Shape;16618;p22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9" name="Google Shape;16619;p22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0" name="Google Shape;16620;p22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1" name="Google Shape;16621;p22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2" name="Google Shape;16622;p22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3" name="Google Shape;16623;p22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4" name="Google Shape;16624;p22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5" name="Google Shape;16625;p22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6" name="Google Shape;16626;p22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7" name="Google Shape;16627;p22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8" name="Google Shape;16628;p22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9" name="Google Shape;16629;p22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0" name="Google Shape;16630;p22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1" name="Google Shape;16631;p22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2" name="Google Shape;16632;p22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3" name="Google Shape;16633;p22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4" name="Google Shape;16634;p22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5" name="Google Shape;16635;p22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6" name="Google Shape;16636;p22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7" name="Google Shape;16637;p22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8" name="Google Shape;16638;p22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9" name="Google Shape;16639;p22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0" name="Google Shape;16640;p22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1" name="Google Shape;16641;p22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2" name="Google Shape;16642;p22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3" name="Google Shape;16643;p22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4" name="Google Shape;16644;p22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5" name="Google Shape;16645;p22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6" name="Google Shape;16646;p22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7" name="Google Shape;16647;p22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8" name="Google Shape;16648;p22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9" name="Google Shape;16649;p22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0" name="Google Shape;16650;p22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1" name="Google Shape;16651;p22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2" name="Google Shape;16652;p22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3" name="Google Shape;16653;p22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4" name="Google Shape;16654;p22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5" name="Google Shape;16655;p22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6" name="Google Shape;16656;p22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7" name="Google Shape;16657;p22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8" name="Google Shape;16658;p22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9" name="Google Shape;16659;p22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0" name="Google Shape;16660;p22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1" name="Google Shape;16661;p22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2" name="Google Shape;16662;p22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3" name="Google Shape;16663;p22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4" name="Google Shape;16664;p22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5" name="Google Shape;16665;p22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6" name="Google Shape;16666;p22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7" name="Google Shape;16667;p22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8" name="Google Shape;16668;p22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9" name="Google Shape;16669;p22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0" name="Google Shape;16670;p22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1" name="Google Shape;16671;p22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2" name="Google Shape;16672;p22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3" name="Google Shape;16673;p22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74" name="Google Shape;16674;p22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6675" name="Google Shape;16675;p22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6" name="Google Shape;16676;p22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7" name="Google Shape;16677;p22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8" name="Google Shape;16678;p22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9" name="Google Shape;16679;p22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0" name="Google Shape;16680;p22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1" name="Google Shape;16681;p22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2" name="Google Shape;16682;p22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3" name="Google Shape;16683;p22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4" name="Google Shape;16684;p22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5" name="Google Shape;16685;p22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6" name="Google Shape;16686;p22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7" name="Google Shape;16687;p22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8" name="Google Shape;16688;p22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9" name="Google Shape;16689;p22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0" name="Google Shape;16690;p22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1" name="Google Shape;16691;p22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2" name="Google Shape;16692;p22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3" name="Google Shape;16693;p22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4" name="Google Shape;16694;p22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5" name="Google Shape;16695;p22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6" name="Google Shape;16696;p22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7" name="Google Shape;16697;p22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8" name="Google Shape;16698;p22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9" name="Google Shape;16699;p22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0" name="Google Shape;16700;p22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1" name="Google Shape;16701;p22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2" name="Google Shape;16702;p22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3" name="Google Shape;16703;p22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4" name="Google Shape;16704;p22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5" name="Google Shape;16705;p22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6" name="Google Shape;16706;p22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7" name="Google Shape;16707;p22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8" name="Google Shape;16708;p22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9" name="Google Shape;16709;p22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0" name="Google Shape;16710;p22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1" name="Google Shape;16711;p22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2" name="Google Shape;16712;p22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3" name="Google Shape;16713;p22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4" name="Google Shape;16714;p22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5" name="Google Shape;16715;p22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6" name="Google Shape;16716;p22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7" name="Google Shape;16717;p22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8" name="Google Shape;16718;p22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9" name="Google Shape;16719;p22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0" name="Google Shape;16720;p22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1" name="Google Shape;16721;p22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2" name="Google Shape;16722;p22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3" name="Google Shape;16723;p22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4" name="Google Shape;16724;p22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5" name="Google Shape;16725;p22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6" name="Google Shape;16726;p22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7" name="Google Shape;16727;p22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8" name="Google Shape;16728;p22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9" name="Google Shape;16729;p22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0" name="Google Shape;16730;p22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1" name="Google Shape;16731;p22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2" name="Google Shape;16732;p22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3" name="Google Shape;16733;p22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4" name="Google Shape;16734;p22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5" name="Google Shape;16735;p22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6" name="Google Shape;16736;p22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7" name="Google Shape;16737;p22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8" name="Google Shape;16738;p22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9" name="Google Shape;16739;p22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0" name="Google Shape;16740;p22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1" name="Google Shape;16741;p22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2" name="Google Shape;16742;p22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3" name="Google Shape;16743;p22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4" name="Google Shape;16744;p22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5" name="Google Shape;16745;p22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6" name="Google Shape;16746;p22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7" name="Google Shape;16747;p22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8" name="Google Shape;16748;p22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9" name="Google Shape;16749;p22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0" name="Google Shape;16750;p22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1" name="Google Shape;16751;p22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2" name="Google Shape;16752;p22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3" name="Google Shape;16753;p22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4" name="Google Shape;16754;p22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5" name="Google Shape;16755;p22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6" name="Google Shape;16756;p22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7" name="Google Shape;16757;p22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8" name="Google Shape;16758;p22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9" name="Google Shape;16759;p22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0" name="Google Shape;16760;p22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1" name="Google Shape;16761;p22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2" name="Google Shape;16762;p22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3" name="Google Shape;16763;p22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4" name="Google Shape;16764;p22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5" name="Google Shape;16765;p22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6" name="Google Shape;16766;p22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7" name="Google Shape;16767;p22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8" name="Google Shape;16768;p22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9" name="Google Shape;16769;p22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0" name="Google Shape;16770;p22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1" name="Google Shape;16771;p22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2" name="Google Shape;16772;p22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3" name="Google Shape;16773;p22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4" name="Google Shape;16774;p22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5" name="Google Shape;16775;p22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6" name="Google Shape;16776;p22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7" name="Google Shape;16777;p22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8" name="Google Shape;16778;p22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9" name="Google Shape;16779;p22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0" name="Google Shape;16780;p22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1" name="Google Shape;16781;p22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2" name="Google Shape;16782;p22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3" name="Google Shape;16783;p22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4" name="Google Shape;16784;p22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5" name="Google Shape;16785;p22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6" name="Google Shape;16786;p22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7" name="Google Shape;16787;p22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8" name="Google Shape;16788;p22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9" name="Google Shape;16789;p22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0" name="Google Shape;16790;p22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1" name="Google Shape;16791;p22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2" name="Google Shape;16792;p22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3" name="Google Shape;16793;p22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4" name="Google Shape;16794;p22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5" name="Google Shape;16795;p22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796" name="Google Shape;16796;p22"/>
          <p:cNvSpPr txBox="1"/>
          <p:nvPr>
            <p:ph type="title"/>
          </p:nvPr>
        </p:nvSpPr>
        <p:spPr>
          <a:xfrm>
            <a:off x="713225" y="445025"/>
            <a:ext cx="7717500" cy="125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BIG_NUMBER_1_1_1_1">
    <p:spTree>
      <p:nvGrpSpPr>
        <p:cNvPr id="16797" name="Shape 1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8" name="Google Shape;16798;p23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6799" name="Google Shape;16799;p23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0" name="Google Shape;16800;p23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1" name="Google Shape;16801;p23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2" name="Google Shape;16802;p23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3" name="Google Shape;16803;p23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4" name="Google Shape;16804;p23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5" name="Google Shape;16805;p23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6" name="Google Shape;16806;p23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7" name="Google Shape;16807;p23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8" name="Google Shape;16808;p23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9" name="Google Shape;16809;p23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0" name="Google Shape;16810;p23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1" name="Google Shape;16811;p23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2" name="Google Shape;16812;p23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3" name="Google Shape;16813;p23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4" name="Google Shape;16814;p23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5" name="Google Shape;16815;p23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6" name="Google Shape;16816;p23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7" name="Google Shape;16817;p23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8" name="Google Shape;16818;p23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9" name="Google Shape;16819;p23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0" name="Google Shape;16820;p23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1" name="Google Shape;16821;p23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2" name="Google Shape;16822;p23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3" name="Google Shape;16823;p23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4" name="Google Shape;16824;p23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5" name="Google Shape;16825;p23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6" name="Google Shape;16826;p23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7" name="Google Shape;16827;p23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8" name="Google Shape;16828;p23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9" name="Google Shape;16829;p23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0" name="Google Shape;16830;p23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1" name="Google Shape;16831;p23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2" name="Google Shape;16832;p23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3" name="Google Shape;16833;p23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4" name="Google Shape;16834;p23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5" name="Google Shape;16835;p23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6" name="Google Shape;16836;p23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7" name="Google Shape;16837;p23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8" name="Google Shape;16838;p23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9" name="Google Shape;16839;p23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0" name="Google Shape;16840;p23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1" name="Google Shape;16841;p23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2" name="Google Shape;16842;p23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3" name="Google Shape;16843;p23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4" name="Google Shape;16844;p23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5" name="Google Shape;16845;p23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6" name="Google Shape;16846;p23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7" name="Google Shape;16847;p23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8" name="Google Shape;16848;p23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9" name="Google Shape;16849;p23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0" name="Google Shape;16850;p23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1" name="Google Shape;16851;p23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2" name="Google Shape;16852;p23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3" name="Google Shape;16853;p23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4" name="Google Shape;16854;p23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5" name="Google Shape;16855;p23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6" name="Google Shape;16856;p23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7" name="Google Shape;16857;p23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8" name="Google Shape;16858;p23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9" name="Google Shape;16859;p23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0" name="Google Shape;16860;p23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1" name="Google Shape;16861;p23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2" name="Google Shape;16862;p23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3" name="Google Shape;16863;p23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4" name="Google Shape;16864;p23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5" name="Google Shape;16865;p23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6" name="Google Shape;16866;p23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7" name="Google Shape;16867;p23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8" name="Google Shape;16868;p23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9" name="Google Shape;16869;p23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0" name="Google Shape;16870;p23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1" name="Google Shape;16871;p23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2" name="Google Shape;16872;p23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3" name="Google Shape;16873;p23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4" name="Google Shape;16874;p23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5" name="Google Shape;16875;p23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6" name="Google Shape;16876;p23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7" name="Google Shape;16877;p23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8" name="Google Shape;16878;p23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9" name="Google Shape;16879;p23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0" name="Google Shape;16880;p23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1" name="Google Shape;16881;p23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2" name="Google Shape;16882;p23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3" name="Google Shape;16883;p23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4" name="Google Shape;16884;p23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5" name="Google Shape;16885;p23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6" name="Google Shape;16886;p23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7" name="Google Shape;16887;p23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8" name="Google Shape;16888;p23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9" name="Google Shape;16889;p23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0" name="Google Shape;16890;p23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1" name="Google Shape;16891;p23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2" name="Google Shape;16892;p23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3" name="Google Shape;16893;p23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4" name="Google Shape;16894;p23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5" name="Google Shape;16895;p23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6" name="Google Shape;16896;p23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7" name="Google Shape;16897;p23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8" name="Google Shape;16898;p23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9" name="Google Shape;16899;p23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0" name="Google Shape;16900;p23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1" name="Google Shape;16901;p23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2" name="Google Shape;16902;p23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3" name="Google Shape;16903;p23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4" name="Google Shape;16904;p23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5" name="Google Shape;16905;p23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6" name="Google Shape;16906;p23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7" name="Google Shape;16907;p23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8" name="Google Shape;16908;p23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9" name="Google Shape;16909;p23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0" name="Google Shape;16910;p23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1" name="Google Shape;16911;p23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2" name="Google Shape;16912;p23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3" name="Google Shape;16913;p23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4" name="Google Shape;16914;p23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5" name="Google Shape;16915;p23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6" name="Google Shape;16916;p23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7" name="Google Shape;16917;p23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8" name="Google Shape;16918;p23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9" name="Google Shape;16919;p23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0" name="Google Shape;16920;p23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1" name="Google Shape;16921;p23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2" name="Google Shape;16922;p23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3" name="Google Shape;16923;p23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4" name="Google Shape;16924;p23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5" name="Google Shape;16925;p23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6" name="Google Shape;16926;p23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7" name="Google Shape;16927;p23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8" name="Google Shape;16928;p23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9" name="Google Shape;16929;p23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0" name="Google Shape;16930;p23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1" name="Google Shape;16931;p23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2" name="Google Shape;16932;p23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3" name="Google Shape;16933;p23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4" name="Google Shape;16934;p23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5" name="Google Shape;16935;p23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6" name="Google Shape;16936;p23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7" name="Google Shape;16937;p23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8" name="Google Shape;16938;p23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9" name="Google Shape;16939;p23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0" name="Google Shape;16940;p23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1" name="Google Shape;16941;p23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2" name="Google Shape;16942;p23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3" name="Google Shape;16943;p23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4" name="Google Shape;16944;p23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5" name="Google Shape;16945;p23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6" name="Google Shape;16946;p23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7" name="Google Shape;16947;p23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8" name="Google Shape;16948;p23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9" name="Google Shape;16949;p23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0" name="Google Shape;16950;p23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1" name="Google Shape;16951;p23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2" name="Google Shape;16952;p23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3" name="Google Shape;16953;p23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4" name="Google Shape;16954;p23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5" name="Google Shape;16955;p23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6" name="Google Shape;16956;p23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7" name="Google Shape;16957;p23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8" name="Google Shape;16958;p23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9" name="Google Shape;16959;p23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0" name="Google Shape;16960;p23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1" name="Google Shape;16961;p23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2" name="Google Shape;16962;p23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3" name="Google Shape;16963;p23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4" name="Google Shape;16964;p23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5" name="Google Shape;16965;p23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6" name="Google Shape;16966;p23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7" name="Google Shape;16967;p23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8" name="Google Shape;16968;p23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9" name="Google Shape;16969;p23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0" name="Google Shape;16970;p23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1" name="Google Shape;16971;p23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2" name="Google Shape;16972;p23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3" name="Google Shape;16973;p23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4" name="Google Shape;16974;p23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5" name="Google Shape;16975;p23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6" name="Google Shape;16976;p23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7" name="Google Shape;16977;p23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8" name="Google Shape;16978;p23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9" name="Google Shape;16979;p23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0" name="Google Shape;16980;p23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1" name="Google Shape;16981;p23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2" name="Google Shape;16982;p23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3" name="Google Shape;16983;p23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4" name="Google Shape;16984;p23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5" name="Google Shape;16985;p23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6" name="Google Shape;16986;p23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7" name="Google Shape;16987;p23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8" name="Google Shape;16988;p23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9" name="Google Shape;16989;p23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0" name="Google Shape;16990;p23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1" name="Google Shape;16991;p23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2" name="Google Shape;16992;p23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3" name="Google Shape;16993;p23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4" name="Google Shape;16994;p23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5" name="Google Shape;16995;p23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6" name="Google Shape;16996;p23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7" name="Google Shape;16997;p23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8" name="Google Shape;16998;p23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9" name="Google Shape;16999;p23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0" name="Google Shape;17000;p23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1" name="Google Shape;17001;p23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2" name="Google Shape;17002;p23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3" name="Google Shape;17003;p23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4" name="Google Shape;17004;p23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5" name="Google Shape;17005;p23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6" name="Google Shape;17006;p23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7" name="Google Shape;17007;p23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8" name="Google Shape;17008;p23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9" name="Google Shape;17009;p23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0" name="Google Shape;17010;p23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1" name="Google Shape;17011;p23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2" name="Google Shape;17012;p23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3" name="Google Shape;17013;p23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4" name="Google Shape;17014;p23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5" name="Google Shape;17015;p23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6" name="Google Shape;17016;p23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7" name="Google Shape;17017;p23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8" name="Google Shape;17018;p23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9" name="Google Shape;17019;p23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0" name="Google Shape;17020;p23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1" name="Google Shape;17021;p23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2" name="Google Shape;17022;p23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3" name="Google Shape;17023;p23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4" name="Google Shape;17024;p23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5" name="Google Shape;17025;p23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6" name="Google Shape;17026;p23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7" name="Google Shape;17027;p23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8" name="Google Shape;17028;p23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9" name="Google Shape;17029;p23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0" name="Google Shape;17030;p23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1" name="Google Shape;17031;p23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2" name="Google Shape;17032;p23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3" name="Google Shape;17033;p23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4" name="Google Shape;17034;p23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5" name="Google Shape;17035;p23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6" name="Google Shape;17036;p23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7" name="Google Shape;17037;p23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8" name="Google Shape;17038;p23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9" name="Google Shape;17039;p23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0" name="Google Shape;17040;p23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1" name="Google Shape;17041;p23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2" name="Google Shape;17042;p23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3" name="Google Shape;17043;p23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4" name="Google Shape;17044;p23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5" name="Google Shape;17045;p23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6" name="Google Shape;17046;p23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7" name="Google Shape;17047;p23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8" name="Google Shape;17048;p23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9" name="Google Shape;17049;p23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0" name="Google Shape;17050;p23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1" name="Google Shape;17051;p23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2" name="Google Shape;17052;p23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3" name="Google Shape;17053;p23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4" name="Google Shape;17054;p23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5" name="Google Shape;17055;p23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6" name="Google Shape;17056;p23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7" name="Google Shape;17057;p23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8" name="Google Shape;17058;p23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9" name="Google Shape;17059;p23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0" name="Google Shape;17060;p23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1" name="Google Shape;17061;p23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2" name="Google Shape;17062;p23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3" name="Google Shape;17063;p23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4" name="Google Shape;17064;p23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5" name="Google Shape;17065;p23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6" name="Google Shape;17066;p23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7" name="Google Shape;17067;p23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8" name="Google Shape;17068;p23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9" name="Google Shape;17069;p23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0" name="Google Shape;17070;p23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1" name="Google Shape;17071;p23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2" name="Google Shape;17072;p23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3" name="Google Shape;17073;p23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4" name="Google Shape;17074;p23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5" name="Google Shape;17075;p23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6" name="Google Shape;17076;p23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7" name="Google Shape;17077;p23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8" name="Google Shape;17078;p23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9" name="Google Shape;17079;p23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0" name="Google Shape;17080;p23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1" name="Google Shape;17081;p23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2" name="Google Shape;17082;p23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3" name="Google Shape;17083;p23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4" name="Google Shape;17084;p23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5" name="Google Shape;17085;p23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6" name="Google Shape;17086;p23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7" name="Google Shape;17087;p23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8" name="Google Shape;17088;p23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9" name="Google Shape;17089;p23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0" name="Google Shape;17090;p23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1" name="Google Shape;17091;p23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2" name="Google Shape;17092;p23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3" name="Google Shape;17093;p23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4" name="Google Shape;17094;p23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5" name="Google Shape;17095;p23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6" name="Google Shape;17096;p23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7" name="Google Shape;17097;p23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8" name="Google Shape;17098;p23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9" name="Google Shape;17099;p23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0" name="Google Shape;17100;p23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1" name="Google Shape;17101;p23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2" name="Google Shape;17102;p23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3" name="Google Shape;17103;p23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4" name="Google Shape;17104;p23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5" name="Google Shape;17105;p23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6" name="Google Shape;17106;p23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7" name="Google Shape;17107;p23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8" name="Google Shape;17108;p23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9" name="Google Shape;17109;p23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0" name="Google Shape;17110;p23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1" name="Google Shape;17111;p23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2" name="Google Shape;17112;p23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3" name="Google Shape;17113;p23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4" name="Google Shape;17114;p23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5" name="Google Shape;17115;p23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6" name="Google Shape;17116;p23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7" name="Google Shape;17117;p23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8" name="Google Shape;17118;p23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9" name="Google Shape;17119;p23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0" name="Google Shape;17120;p23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1" name="Google Shape;17121;p23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2" name="Google Shape;17122;p23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3" name="Google Shape;17123;p23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4" name="Google Shape;17124;p23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5" name="Google Shape;17125;p23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6" name="Google Shape;17126;p23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7" name="Google Shape;17127;p23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8" name="Google Shape;17128;p23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9" name="Google Shape;17129;p23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0" name="Google Shape;17130;p23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1" name="Google Shape;17131;p23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2" name="Google Shape;17132;p23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3" name="Google Shape;17133;p23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4" name="Google Shape;17134;p23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5" name="Google Shape;17135;p23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6" name="Google Shape;17136;p23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7" name="Google Shape;17137;p23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8" name="Google Shape;17138;p23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9" name="Google Shape;17139;p23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0" name="Google Shape;17140;p23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1" name="Google Shape;17141;p23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2" name="Google Shape;17142;p23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3" name="Google Shape;17143;p23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4" name="Google Shape;17144;p23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5" name="Google Shape;17145;p23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6" name="Google Shape;17146;p23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7" name="Google Shape;17147;p23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8" name="Google Shape;17148;p23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9" name="Google Shape;17149;p23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0" name="Google Shape;17150;p23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1" name="Google Shape;17151;p23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2" name="Google Shape;17152;p23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3" name="Google Shape;17153;p23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4" name="Google Shape;17154;p23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5" name="Google Shape;17155;p23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6" name="Google Shape;17156;p23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7" name="Google Shape;17157;p23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8" name="Google Shape;17158;p23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9" name="Google Shape;17159;p23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0" name="Google Shape;17160;p23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1" name="Google Shape;17161;p23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2" name="Google Shape;17162;p23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3" name="Google Shape;17163;p23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4" name="Google Shape;17164;p23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5" name="Google Shape;17165;p23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6" name="Google Shape;17166;p23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7" name="Google Shape;17167;p23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8" name="Google Shape;17168;p23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9" name="Google Shape;17169;p23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0" name="Google Shape;17170;p23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1" name="Google Shape;17171;p23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2" name="Google Shape;17172;p23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3" name="Google Shape;17173;p23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4" name="Google Shape;17174;p23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5" name="Google Shape;17175;p23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6" name="Google Shape;17176;p23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7" name="Google Shape;17177;p23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8" name="Google Shape;17178;p23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9" name="Google Shape;17179;p23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0" name="Google Shape;17180;p23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1" name="Google Shape;17181;p23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2" name="Google Shape;17182;p23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3" name="Google Shape;17183;p23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4" name="Google Shape;17184;p23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5" name="Google Shape;17185;p23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6" name="Google Shape;17186;p23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7" name="Google Shape;17187;p23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8" name="Google Shape;17188;p23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9" name="Google Shape;17189;p23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0" name="Google Shape;17190;p23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1" name="Google Shape;17191;p23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2" name="Google Shape;17192;p23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3" name="Google Shape;17193;p23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4" name="Google Shape;17194;p23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5" name="Google Shape;17195;p23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6" name="Google Shape;17196;p23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7" name="Google Shape;17197;p23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8" name="Google Shape;17198;p23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9" name="Google Shape;17199;p23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0" name="Google Shape;17200;p23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1" name="Google Shape;17201;p23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2" name="Google Shape;17202;p23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3" name="Google Shape;17203;p23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4" name="Google Shape;17204;p23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5" name="Google Shape;17205;p23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6" name="Google Shape;17206;p23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7" name="Google Shape;17207;p23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8" name="Google Shape;17208;p23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9" name="Google Shape;17209;p23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0" name="Google Shape;17210;p23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1" name="Google Shape;17211;p23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2" name="Google Shape;17212;p23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3" name="Google Shape;17213;p23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4" name="Google Shape;17214;p23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5" name="Google Shape;17215;p23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6" name="Google Shape;17216;p23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7" name="Google Shape;17217;p23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8" name="Google Shape;17218;p23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9" name="Google Shape;17219;p23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0" name="Google Shape;17220;p23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1" name="Google Shape;17221;p23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2" name="Google Shape;17222;p23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3" name="Google Shape;17223;p23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4" name="Google Shape;17224;p23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5" name="Google Shape;17225;p23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6" name="Google Shape;17226;p23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7" name="Google Shape;17227;p23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8" name="Google Shape;17228;p23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9" name="Google Shape;17229;p23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0" name="Google Shape;17230;p23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1" name="Google Shape;17231;p23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2" name="Google Shape;17232;p23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3" name="Google Shape;17233;p23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4" name="Google Shape;17234;p23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5" name="Google Shape;17235;p23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6" name="Google Shape;17236;p23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7" name="Google Shape;17237;p23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8" name="Google Shape;17238;p23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9" name="Google Shape;17239;p23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0" name="Google Shape;17240;p23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1" name="Google Shape;17241;p23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2" name="Google Shape;17242;p23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3" name="Google Shape;17243;p23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4" name="Google Shape;17244;p23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5" name="Google Shape;17245;p23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6" name="Google Shape;17246;p23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7" name="Google Shape;17247;p23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8" name="Google Shape;17248;p23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9" name="Google Shape;17249;p23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0" name="Google Shape;17250;p23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1" name="Google Shape;17251;p23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2" name="Google Shape;17252;p23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3" name="Google Shape;17253;p23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4" name="Google Shape;17254;p23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5" name="Google Shape;17255;p23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6" name="Google Shape;17256;p23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7" name="Google Shape;17257;p23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8" name="Google Shape;17258;p23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9" name="Google Shape;17259;p23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0" name="Google Shape;17260;p23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1" name="Google Shape;17261;p23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2" name="Google Shape;17262;p23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3" name="Google Shape;17263;p23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4" name="Google Shape;17264;p23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5" name="Google Shape;17265;p23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6" name="Google Shape;17266;p23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7" name="Google Shape;17267;p23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8" name="Google Shape;17268;p23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9" name="Google Shape;17269;p23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0" name="Google Shape;17270;p23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1" name="Google Shape;17271;p23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2" name="Google Shape;17272;p23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3" name="Google Shape;17273;p23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4" name="Google Shape;17274;p23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5" name="Google Shape;17275;p23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6" name="Google Shape;17276;p23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7" name="Google Shape;17277;p23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8" name="Google Shape;17278;p23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9" name="Google Shape;17279;p23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0" name="Google Shape;17280;p23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1" name="Google Shape;17281;p23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2" name="Google Shape;17282;p23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3" name="Google Shape;17283;p23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4" name="Google Shape;17284;p23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5" name="Google Shape;17285;p23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6" name="Google Shape;17286;p23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7" name="Google Shape;17287;p23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8" name="Google Shape;17288;p23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9" name="Google Shape;17289;p23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0" name="Google Shape;17290;p23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1" name="Google Shape;17291;p23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2" name="Google Shape;17292;p23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3" name="Google Shape;17293;p23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4" name="Google Shape;17294;p23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5" name="Google Shape;17295;p23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6" name="Google Shape;17296;p23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7" name="Google Shape;17297;p23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8" name="Google Shape;17298;p23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9" name="Google Shape;17299;p23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0" name="Google Shape;17300;p23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1" name="Google Shape;17301;p23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2" name="Google Shape;17302;p23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3" name="Google Shape;17303;p23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4" name="Google Shape;17304;p23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5" name="Google Shape;17305;p23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6" name="Google Shape;17306;p23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7" name="Google Shape;17307;p23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8" name="Google Shape;17308;p23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9" name="Google Shape;17309;p23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0" name="Google Shape;17310;p23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1" name="Google Shape;17311;p23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2" name="Google Shape;17312;p23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3" name="Google Shape;17313;p23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4" name="Google Shape;17314;p23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5" name="Google Shape;17315;p23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6" name="Google Shape;17316;p23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7" name="Google Shape;17317;p23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8" name="Google Shape;17318;p23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9" name="Google Shape;17319;p23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0" name="Google Shape;17320;p23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1" name="Google Shape;17321;p23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2" name="Google Shape;17322;p23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3" name="Google Shape;17323;p23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4" name="Google Shape;17324;p23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5" name="Google Shape;17325;p23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6" name="Google Shape;17326;p23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7" name="Google Shape;17327;p23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8" name="Google Shape;17328;p23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9" name="Google Shape;17329;p23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0" name="Google Shape;17330;p23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1" name="Google Shape;17331;p23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2" name="Google Shape;17332;p23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3" name="Google Shape;17333;p23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4" name="Google Shape;17334;p23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5" name="Google Shape;17335;p23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6" name="Google Shape;17336;p23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7" name="Google Shape;17337;p23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8" name="Google Shape;17338;p23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9" name="Google Shape;17339;p23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0" name="Google Shape;17340;p23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1" name="Google Shape;17341;p23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2" name="Google Shape;17342;p23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3" name="Google Shape;17343;p23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4" name="Google Shape;17344;p23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5" name="Google Shape;17345;p23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6" name="Google Shape;17346;p23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7" name="Google Shape;17347;p23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8" name="Google Shape;17348;p23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9" name="Google Shape;17349;p23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0" name="Google Shape;17350;p23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1" name="Google Shape;17351;p23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2" name="Google Shape;17352;p23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3" name="Google Shape;17353;p23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4" name="Google Shape;17354;p23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5" name="Google Shape;17355;p23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6" name="Google Shape;17356;p23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7" name="Google Shape;17357;p23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8" name="Google Shape;17358;p23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9" name="Google Shape;17359;p23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0" name="Google Shape;17360;p23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1" name="Google Shape;17361;p23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2" name="Google Shape;17362;p23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3" name="Google Shape;17363;p23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4" name="Google Shape;17364;p23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5" name="Google Shape;17365;p23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6" name="Google Shape;17366;p23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7" name="Google Shape;17367;p23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8" name="Google Shape;17368;p23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9" name="Google Shape;17369;p23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0" name="Google Shape;17370;p23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1" name="Google Shape;17371;p23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2" name="Google Shape;17372;p23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3" name="Google Shape;17373;p23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4" name="Google Shape;17374;p23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5" name="Google Shape;17375;p23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6" name="Google Shape;17376;p23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7" name="Google Shape;17377;p23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8" name="Google Shape;17378;p23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9" name="Google Shape;17379;p23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0" name="Google Shape;17380;p23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1" name="Google Shape;17381;p23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82" name="Google Shape;17382;p23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7383" name="Google Shape;17383;p23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4" name="Google Shape;17384;p23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5" name="Google Shape;17385;p23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6" name="Google Shape;17386;p23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7" name="Google Shape;17387;p23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8" name="Google Shape;17388;p23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9" name="Google Shape;17389;p23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0" name="Google Shape;17390;p23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1" name="Google Shape;17391;p23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2" name="Google Shape;17392;p23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3" name="Google Shape;17393;p23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4" name="Google Shape;17394;p23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5" name="Google Shape;17395;p23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6" name="Google Shape;17396;p23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7" name="Google Shape;17397;p23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8" name="Google Shape;17398;p23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9" name="Google Shape;17399;p23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0" name="Google Shape;17400;p23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1" name="Google Shape;17401;p23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2" name="Google Shape;17402;p23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3" name="Google Shape;17403;p23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4" name="Google Shape;17404;p23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5" name="Google Shape;17405;p23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6" name="Google Shape;17406;p23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7" name="Google Shape;17407;p23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8" name="Google Shape;17408;p23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9" name="Google Shape;17409;p23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0" name="Google Shape;17410;p23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1" name="Google Shape;17411;p23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2" name="Google Shape;17412;p23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3" name="Google Shape;17413;p23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4" name="Google Shape;17414;p23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5" name="Google Shape;17415;p23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6" name="Google Shape;17416;p23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7" name="Google Shape;17417;p23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8" name="Google Shape;17418;p23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9" name="Google Shape;17419;p23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0" name="Google Shape;17420;p23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1" name="Google Shape;17421;p23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2" name="Google Shape;17422;p23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3" name="Google Shape;17423;p23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4" name="Google Shape;17424;p23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5" name="Google Shape;17425;p23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6" name="Google Shape;17426;p23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7" name="Google Shape;17427;p23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8" name="Google Shape;17428;p23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9" name="Google Shape;17429;p23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0" name="Google Shape;17430;p23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1" name="Google Shape;17431;p23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2" name="Google Shape;17432;p23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3" name="Google Shape;17433;p23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4" name="Google Shape;17434;p23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5" name="Google Shape;17435;p23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6" name="Google Shape;17436;p23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7" name="Google Shape;17437;p23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8" name="Google Shape;17438;p23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9" name="Google Shape;17439;p23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0" name="Google Shape;17440;p23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1" name="Google Shape;17441;p23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2" name="Google Shape;17442;p23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3" name="Google Shape;17443;p23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4" name="Google Shape;17444;p23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5" name="Google Shape;17445;p23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6" name="Google Shape;17446;p23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7" name="Google Shape;17447;p23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8" name="Google Shape;17448;p23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9" name="Google Shape;17449;p23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0" name="Google Shape;17450;p23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1" name="Google Shape;17451;p23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2" name="Google Shape;17452;p23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3" name="Google Shape;17453;p23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4" name="Google Shape;17454;p23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5" name="Google Shape;17455;p23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6" name="Google Shape;17456;p23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7" name="Google Shape;17457;p23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8" name="Google Shape;17458;p23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9" name="Google Shape;17459;p23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0" name="Google Shape;17460;p23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1" name="Google Shape;17461;p23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2" name="Google Shape;17462;p23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3" name="Google Shape;17463;p23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4" name="Google Shape;17464;p23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5" name="Google Shape;17465;p23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6" name="Google Shape;17466;p23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7" name="Google Shape;17467;p23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8" name="Google Shape;17468;p23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9" name="Google Shape;17469;p23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0" name="Google Shape;17470;p23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1" name="Google Shape;17471;p23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2" name="Google Shape;17472;p23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3" name="Google Shape;17473;p23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4" name="Google Shape;17474;p23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5" name="Google Shape;17475;p23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6" name="Google Shape;17476;p23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7" name="Google Shape;17477;p23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8" name="Google Shape;17478;p23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9" name="Google Shape;17479;p23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0" name="Google Shape;17480;p23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1" name="Google Shape;17481;p23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2" name="Google Shape;17482;p23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3" name="Google Shape;17483;p23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4" name="Google Shape;17484;p23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5" name="Google Shape;17485;p23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6" name="Google Shape;17486;p23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7" name="Google Shape;17487;p23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8" name="Google Shape;17488;p23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9" name="Google Shape;17489;p23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0" name="Google Shape;17490;p23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1" name="Google Shape;17491;p23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2" name="Google Shape;17492;p23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3" name="Google Shape;17493;p23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4" name="Google Shape;17494;p23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5" name="Google Shape;17495;p23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6" name="Google Shape;17496;p23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7" name="Google Shape;17497;p23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8" name="Google Shape;17498;p23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9" name="Google Shape;17499;p23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0" name="Google Shape;17500;p23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1" name="Google Shape;17501;p23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2" name="Google Shape;17502;p23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3" name="Google Shape;17503;p23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4" name="Google Shape;17504;p23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5" name="Google Shape;17505;p23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6" name="Google Shape;17506;p23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7" name="Google Shape;17507;p23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8" name="Google Shape;17508;p23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9" name="Google Shape;17509;p23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0" name="Google Shape;17510;p23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1" name="Google Shape;17511;p23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2" name="Google Shape;17512;p23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3" name="Google Shape;17513;p23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4" name="Google Shape;17514;p23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5" name="Google Shape;17515;p23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6" name="Google Shape;17516;p23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7" name="Google Shape;17517;p23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8" name="Google Shape;17518;p23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9" name="Google Shape;17519;p23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0" name="Google Shape;17520;p23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1" name="Google Shape;17521;p23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2" name="Google Shape;17522;p23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3" name="Google Shape;17523;p23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4" name="Google Shape;17524;p23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5" name="Google Shape;17525;p23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6" name="Google Shape;17526;p23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7" name="Google Shape;17527;p23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8" name="Google Shape;17528;p23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9" name="Google Shape;17529;p23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0" name="Google Shape;17530;p23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1" name="Google Shape;17531;p23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2" name="Google Shape;17532;p23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3" name="Google Shape;17533;p23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4" name="Google Shape;17534;p23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35" name="Google Shape;17535;p23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7536" name="Google Shape;17536;p23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7" name="Google Shape;17537;p23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8" name="Google Shape;17538;p23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9" name="Google Shape;17539;p23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0" name="Google Shape;17540;p23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1" name="Google Shape;17541;p23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2" name="Google Shape;17542;p23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3" name="Google Shape;17543;p23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4" name="Google Shape;17544;p23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5" name="Google Shape;17545;p23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6" name="Google Shape;17546;p23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7" name="Google Shape;17547;p23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8" name="Google Shape;17548;p23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9" name="Google Shape;17549;p23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0" name="Google Shape;17550;p23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1" name="Google Shape;17551;p23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2" name="Google Shape;17552;p23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3" name="Google Shape;17553;p23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4" name="Google Shape;17554;p23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5" name="Google Shape;17555;p23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6" name="Google Shape;17556;p23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7" name="Google Shape;17557;p23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8" name="Google Shape;17558;p23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9" name="Google Shape;17559;p23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0" name="Google Shape;17560;p23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1" name="Google Shape;17561;p23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2" name="Google Shape;17562;p23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3" name="Google Shape;17563;p23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4" name="Google Shape;17564;p23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5" name="Google Shape;17565;p23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6" name="Google Shape;17566;p23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7" name="Google Shape;17567;p23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8" name="Google Shape;17568;p23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9" name="Google Shape;17569;p23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0" name="Google Shape;17570;p23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1" name="Google Shape;17571;p23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2" name="Google Shape;17572;p23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3" name="Google Shape;17573;p23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4" name="Google Shape;17574;p23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5" name="Google Shape;17575;p23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6" name="Google Shape;17576;p23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7" name="Google Shape;17577;p23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8" name="Google Shape;17578;p23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9" name="Google Shape;17579;p23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0" name="Google Shape;17580;p23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1" name="Google Shape;17581;p23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2" name="Google Shape;17582;p23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3" name="Google Shape;17583;p23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4" name="Google Shape;17584;p23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5" name="Google Shape;17585;p23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6" name="Google Shape;17586;p23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7" name="Google Shape;17587;p23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8" name="Google Shape;17588;p23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9" name="Google Shape;17589;p23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0" name="Google Shape;17590;p23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1" name="Google Shape;17591;p23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2" name="Google Shape;17592;p23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3" name="Google Shape;17593;p23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4" name="Google Shape;17594;p23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5" name="Google Shape;17595;p23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6" name="Google Shape;17596;p23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7" name="Google Shape;17597;p23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8" name="Google Shape;17598;p23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9" name="Google Shape;17599;p23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0" name="Google Shape;17600;p23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1" name="Google Shape;17601;p23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2" name="Google Shape;17602;p23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3" name="Google Shape;17603;p23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4" name="Google Shape;17604;p23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5" name="Google Shape;17605;p23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6" name="Google Shape;17606;p23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7" name="Google Shape;17607;p23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8" name="Google Shape;17608;p23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9" name="Google Shape;17609;p23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0" name="Google Shape;17610;p23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1" name="Google Shape;17611;p23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2" name="Google Shape;17612;p23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3" name="Google Shape;17613;p23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4" name="Google Shape;17614;p23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5" name="Google Shape;17615;p23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6" name="Google Shape;17616;p23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7" name="Google Shape;17617;p23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8" name="Google Shape;17618;p23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9" name="Google Shape;17619;p23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0" name="Google Shape;17620;p23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1" name="Google Shape;17621;p23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2" name="Google Shape;17622;p23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3" name="Google Shape;17623;p23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4" name="Google Shape;17624;p23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5" name="Google Shape;17625;p23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6" name="Google Shape;17626;p23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7" name="Google Shape;17627;p23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8" name="Google Shape;17628;p23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9" name="Google Shape;17629;p23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0" name="Google Shape;17630;p23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1" name="Google Shape;17631;p23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2" name="Google Shape;17632;p23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3" name="Google Shape;17633;p23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4" name="Google Shape;17634;p23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5" name="Google Shape;17635;p23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6" name="Google Shape;17636;p23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7" name="Google Shape;17637;p23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8" name="Google Shape;17638;p23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9" name="Google Shape;17639;p23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0" name="Google Shape;17640;p23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1" name="Google Shape;17641;p23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2" name="Google Shape;17642;p23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3" name="Google Shape;17643;p23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4" name="Google Shape;17644;p23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5" name="Google Shape;17645;p23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6" name="Google Shape;17646;p23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7" name="Google Shape;17647;p23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8" name="Google Shape;17648;p23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9" name="Google Shape;17649;p23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0" name="Google Shape;17650;p23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1" name="Google Shape;17651;p23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2" name="Google Shape;17652;p23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3" name="Google Shape;17653;p23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4" name="Google Shape;17654;p23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5" name="Google Shape;17655;p23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6" name="Google Shape;17656;p23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657" name="Google Shape;17657;p2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7658" name="Google Shape;17658;p23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59" name="Google Shape;17659;p23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60" name="Google Shape;17660;p23"/>
          <p:cNvSpPr txBox="1"/>
          <p:nvPr>
            <p:ph idx="2" type="ctrTitle"/>
          </p:nvPr>
        </p:nvSpPr>
        <p:spPr>
          <a:xfrm>
            <a:off x="4905363" y="3586950"/>
            <a:ext cx="26391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Montserrat Thin"/>
              <a:buNone/>
              <a:defRPr sz="2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7661" name="Google Shape;17661;p23"/>
          <p:cNvSpPr txBox="1"/>
          <p:nvPr>
            <p:ph idx="1" type="subTitle"/>
          </p:nvPr>
        </p:nvSpPr>
        <p:spPr>
          <a:xfrm>
            <a:off x="4905376" y="4040949"/>
            <a:ext cx="26391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7662" name="Google Shape;17662;p23"/>
          <p:cNvSpPr txBox="1"/>
          <p:nvPr>
            <p:ph idx="3" type="ctrTitle"/>
          </p:nvPr>
        </p:nvSpPr>
        <p:spPr>
          <a:xfrm>
            <a:off x="1556287" y="1681950"/>
            <a:ext cx="26391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Montserrat Thin"/>
              <a:buNone/>
              <a:defRPr sz="2000">
                <a:solidFill>
                  <a:schemeClr val="accent2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7663" name="Google Shape;17663;p23"/>
          <p:cNvSpPr txBox="1"/>
          <p:nvPr>
            <p:ph idx="4" type="subTitle"/>
          </p:nvPr>
        </p:nvSpPr>
        <p:spPr>
          <a:xfrm>
            <a:off x="1556300" y="2135949"/>
            <a:ext cx="26391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SECTION_TITLE_AND_DESCRIPTION_1">
    <p:spTree>
      <p:nvGrpSpPr>
        <p:cNvPr id="17664" name="Shape 17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65" name="Google Shape;17665;p24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17666" name="Google Shape;17666;p24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7" name="Google Shape;17667;p24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8" name="Google Shape;17668;p24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9" name="Google Shape;17669;p24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70" name="Google Shape;17670;p24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7671" name="Google Shape;17671;p24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2" name="Google Shape;17672;p24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3" name="Google Shape;17673;p24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4" name="Google Shape;17674;p24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5" name="Google Shape;17675;p24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6" name="Google Shape;17676;p24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7" name="Google Shape;17677;p24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8" name="Google Shape;17678;p24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9" name="Google Shape;17679;p24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0" name="Google Shape;17680;p24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1" name="Google Shape;17681;p24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2" name="Google Shape;17682;p24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3" name="Google Shape;17683;p24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4" name="Google Shape;17684;p24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5" name="Google Shape;17685;p24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6" name="Google Shape;17686;p24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7" name="Google Shape;17687;p24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8" name="Google Shape;17688;p24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9" name="Google Shape;17689;p24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0" name="Google Shape;17690;p24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1" name="Google Shape;17691;p24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2" name="Google Shape;17692;p24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3" name="Google Shape;17693;p24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4" name="Google Shape;17694;p24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5" name="Google Shape;17695;p24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6" name="Google Shape;17696;p24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7" name="Google Shape;17697;p24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8" name="Google Shape;17698;p24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9" name="Google Shape;17699;p24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0" name="Google Shape;17700;p24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1" name="Google Shape;17701;p24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2" name="Google Shape;17702;p24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3" name="Google Shape;17703;p24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4" name="Google Shape;17704;p24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5" name="Google Shape;17705;p24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6" name="Google Shape;17706;p24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7" name="Google Shape;17707;p24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8" name="Google Shape;17708;p24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9" name="Google Shape;17709;p24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0" name="Google Shape;17710;p24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1" name="Google Shape;17711;p24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2" name="Google Shape;17712;p24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3" name="Google Shape;17713;p24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4" name="Google Shape;17714;p24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5" name="Google Shape;17715;p24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6" name="Google Shape;17716;p24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7" name="Google Shape;17717;p24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8" name="Google Shape;17718;p24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9" name="Google Shape;17719;p24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0" name="Google Shape;17720;p24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1" name="Google Shape;17721;p24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2" name="Google Shape;17722;p24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3" name="Google Shape;17723;p24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4" name="Google Shape;17724;p24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5" name="Google Shape;17725;p24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6" name="Google Shape;17726;p24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7" name="Google Shape;17727;p24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8" name="Google Shape;17728;p24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9" name="Google Shape;17729;p24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0" name="Google Shape;17730;p24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1" name="Google Shape;17731;p24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2" name="Google Shape;17732;p24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3" name="Google Shape;17733;p24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4" name="Google Shape;17734;p24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5" name="Google Shape;17735;p24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6" name="Google Shape;17736;p24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7" name="Google Shape;17737;p24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8" name="Google Shape;17738;p24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9" name="Google Shape;17739;p24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0" name="Google Shape;17740;p24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1" name="Google Shape;17741;p24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2" name="Google Shape;17742;p24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3" name="Google Shape;17743;p24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4" name="Google Shape;17744;p24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5" name="Google Shape;17745;p24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6" name="Google Shape;17746;p24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7" name="Google Shape;17747;p24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8" name="Google Shape;17748;p24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9" name="Google Shape;17749;p24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0" name="Google Shape;17750;p24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1" name="Google Shape;17751;p24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2" name="Google Shape;17752;p24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3" name="Google Shape;17753;p24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4" name="Google Shape;17754;p24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5" name="Google Shape;17755;p24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6" name="Google Shape;17756;p24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7" name="Google Shape;17757;p24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8" name="Google Shape;17758;p24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9" name="Google Shape;17759;p24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0" name="Google Shape;17760;p24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1" name="Google Shape;17761;p24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2" name="Google Shape;17762;p24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3" name="Google Shape;17763;p24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4" name="Google Shape;17764;p24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5" name="Google Shape;17765;p24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6" name="Google Shape;17766;p24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7" name="Google Shape;17767;p24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8" name="Google Shape;17768;p24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9" name="Google Shape;17769;p24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0" name="Google Shape;17770;p24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1" name="Google Shape;17771;p24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2" name="Google Shape;17772;p24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3" name="Google Shape;17773;p24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4" name="Google Shape;17774;p24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5" name="Google Shape;17775;p24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6" name="Google Shape;17776;p24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7" name="Google Shape;17777;p24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8" name="Google Shape;17778;p24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9" name="Google Shape;17779;p24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0" name="Google Shape;17780;p24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1" name="Google Shape;17781;p24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2" name="Google Shape;17782;p24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3" name="Google Shape;17783;p24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4" name="Google Shape;17784;p24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5" name="Google Shape;17785;p24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6" name="Google Shape;17786;p24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7" name="Google Shape;17787;p24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8" name="Google Shape;17788;p24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9" name="Google Shape;17789;p24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0" name="Google Shape;17790;p24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1" name="Google Shape;17791;p24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2" name="Google Shape;17792;p24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3" name="Google Shape;17793;p24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4" name="Google Shape;17794;p24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5" name="Google Shape;17795;p24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6" name="Google Shape;17796;p24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7" name="Google Shape;17797;p24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8" name="Google Shape;17798;p24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9" name="Google Shape;17799;p24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0" name="Google Shape;17800;p24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1" name="Google Shape;17801;p24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2" name="Google Shape;17802;p24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3" name="Google Shape;17803;p24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4" name="Google Shape;17804;p24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5" name="Google Shape;17805;p24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6" name="Google Shape;17806;p24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7" name="Google Shape;17807;p24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8" name="Google Shape;17808;p24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9" name="Google Shape;17809;p24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0" name="Google Shape;17810;p24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1" name="Google Shape;17811;p24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2" name="Google Shape;17812;p24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3" name="Google Shape;17813;p24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4" name="Google Shape;17814;p24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5" name="Google Shape;17815;p24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6" name="Google Shape;17816;p24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7" name="Google Shape;17817;p24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8" name="Google Shape;17818;p24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9" name="Google Shape;17819;p24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0" name="Google Shape;17820;p24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1" name="Google Shape;17821;p24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2" name="Google Shape;17822;p24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3" name="Google Shape;17823;p24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4" name="Google Shape;17824;p24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5" name="Google Shape;17825;p24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6" name="Google Shape;17826;p24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7" name="Google Shape;17827;p24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8" name="Google Shape;17828;p24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9" name="Google Shape;17829;p24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0" name="Google Shape;17830;p24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1" name="Google Shape;17831;p24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2" name="Google Shape;17832;p24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3" name="Google Shape;17833;p24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4" name="Google Shape;17834;p24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5" name="Google Shape;17835;p24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6" name="Google Shape;17836;p24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7" name="Google Shape;17837;p24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8" name="Google Shape;17838;p24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9" name="Google Shape;17839;p24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0" name="Google Shape;17840;p24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1" name="Google Shape;17841;p24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2" name="Google Shape;17842;p24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3" name="Google Shape;17843;p24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4" name="Google Shape;17844;p24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5" name="Google Shape;17845;p24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6" name="Google Shape;17846;p24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7" name="Google Shape;17847;p24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8" name="Google Shape;17848;p24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9" name="Google Shape;17849;p24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0" name="Google Shape;17850;p24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1" name="Google Shape;17851;p24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2" name="Google Shape;17852;p24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3" name="Google Shape;17853;p24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4" name="Google Shape;17854;p24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5" name="Google Shape;17855;p24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6" name="Google Shape;17856;p24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7" name="Google Shape;17857;p24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8" name="Google Shape;17858;p24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9" name="Google Shape;17859;p24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0" name="Google Shape;17860;p24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1" name="Google Shape;17861;p24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2" name="Google Shape;17862;p24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3" name="Google Shape;17863;p24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4" name="Google Shape;17864;p24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5" name="Google Shape;17865;p24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6" name="Google Shape;17866;p24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7" name="Google Shape;17867;p24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8" name="Google Shape;17868;p24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9" name="Google Shape;17869;p24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0" name="Google Shape;17870;p24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1" name="Google Shape;17871;p24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2" name="Google Shape;17872;p24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3" name="Google Shape;17873;p24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4" name="Google Shape;17874;p24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5" name="Google Shape;17875;p24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6" name="Google Shape;17876;p24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7" name="Google Shape;17877;p24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8" name="Google Shape;17878;p24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9" name="Google Shape;17879;p24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0" name="Google Shape;17880;p24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1" name="Google Shape;17881;p24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2" name="Google Shape;17882;p24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3" name="Google Shape;17883;p24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4" name="Google Shape;17884;p24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5" name="Google Shape;17885;p24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6" name="Google Shape;17886;p24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7" name="Google Shape;17887;p24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8" name="Google Shape;17888;p24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9" name="Google Shape;17889;p24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0" name="Google Shape;17890;p24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1" name="Google Shape;17891;p24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2" name="Google Shape;17892;p24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3" name="Google Shape;17893;p24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4" name="Google Shape;17894;p24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5" name="Google Shape;17895;p24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6" name="Google Shape;17896;p24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7" name="Google Shape;17897;p24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8" name="Google Shape;17898;p24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9" name="Google Shape;17899;p24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0" name="Google Shape;17900;p24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1" name="Google Shape;17901;p24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2" name="Google Shape;17902;p24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3" name="Google Shape;17903;p24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4" name="Google Shape;17904;p24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5" name="Google Shape;17905;p24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6" name="Google Shape;17906;p24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7" name="Google Shape;17907;p24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8" name="Google Shape;17908;p24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9" name="Google Shape;17909;p24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0" name="Google Shape;17910;p24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1" name="Google Shape;17911;p24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2" name="Google Shape;17912;p24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3" name="Google Shape;17913;p24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4" name="Google Shape;17914;p24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5" name="Google Shape;17915;p24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6" name="Google Shape;17916;p24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7" name="Google Shape;17917;p24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8" name="Google Shape;17918;p24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9" name="Google Shape;17919;p24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0" name="Google Shape;17920;p24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1" name="Google Shape;17921;p24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2" name="Google Shape;17922;p24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3" name="Google Shape;17923;p24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4" name="Google Shape;17924;p24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5" name="Google Shape;17925;p24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6" name="Google Shape;17926;p24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7" name="Google Shape;17927;p24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8" name="Google Shape;17928;p24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9" name="Google Shape;17929;p24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0" name="Google Shape;17930;p24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1" name="Google Shape;17931;p24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2" name="Google Shape;17932;p24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3" name="Google Shape;17933;p24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4" name="Google Shape;17934;p24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5" name="Google Shape;17935;p24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6" name="Google Shape;17936;p24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7" name="Google Shape;17937;p24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8" name="Google Shape;17938;p24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9" name="Google Shape;17939;p24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0" name="Google Shape;17940;p24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1" name="Google Shape;17941;p24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2" name="Google Shape;17942;p24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3" name="Google Shape;17943;p24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4" name="Google Shape;17944;p24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5" name="Google Shape;17945;p24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6" name="Google Shape;17946;p24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7" name="Google Shape;17947;p24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8" name="Google Shape;17948;p24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9" name="Google Shape;17949;p24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0" name="Google Shape;17950;p24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1" name="Google Shape;17951;p24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2" name="Google Shape;17952;p24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3" name="Google Shape;17953;p24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4" name="Google Shape;17954;p24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5" name="Google Shape;17955;p24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6" name="Google Shape;17956;p24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7" name="Google Shape;17957;p24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8" name="Google Shape;17958;p24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9" name="Google Shape;17959;p24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0" name="Google Shape;17960;p24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1" name="Google Shape;17961;p24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2" name="Google Shape;17962;p24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3" name="Google Shape;17963;p24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4" name="Google Shape;17964;p24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5" name="Google Shape;17965;p24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6" name="Google Shape;17966;p24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7" name="Google Shape;17967;p24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8" name="Google Shape;17968;p24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9" name="Google Shape;17969;p24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0" name="Google Shape;17970;p24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1" name="Google Shape;17971;p24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2" name="Google Shape;17972;p24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3" name="Google Shape;17973;p24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4" name="Google Shape;17974;p24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5" name="Google Shape;17975;p24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6" name="Google Shape;17976;p24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7" name="Google Shape;17977;p24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8" name="Google Shape;17978;p24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9" name="Google Shape;17979;p24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0" name="Google Shape;17980;p24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1" name="Google Shape;17981;p24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2" name="Google Shape;17982;p24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3" name="Google Shape;17983;p24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4" name="Google Shape;17984;p24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5" name="Google Shape;17985;p24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6" name="Google Shape;17986;p24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7" name="Google Shape;17987;p24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8" name="Google Shape;17988;p24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9" name="Google Shape;17989;p24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0" name="Google Shape;17990;p24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1" name="Google Shape;17991;p24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2" name="Google Shape;17992;p24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3" name="Google Shape;17993;p24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4" name="Google Shape;17994;p24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5" name="Google Shape;17995;p24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6" name="Google Shape;17996;p24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7" name="Google Shape;17997;p24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8" name="Google Shape;17998;p24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9" name="Google Shape;17999;p24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0" name="Google Shape;18000;p24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1" name="Google Shape;18001;p24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2" name="Google Shape;18002;p24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3" name="Google Shape;18003;p24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4" name="Google Shape;18004;p24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5" name="Google Shape;18005;p24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6" name="Google Shape;18006;p24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7" name="Google Shape;18007;p24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8" name="Google Shape;18008;p24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9" name="Google Shape;18009;p24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0" name="Google Shape;18010;p24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1" name="Google Shape;18011;p24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2" name="Google Shape;18012;p24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3" name="Google Shape;18013;p24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4" name="Google Shape;18014;p24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5" name="Google Shape;18015;p24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6" name="Google Shape;18016;p24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7" name="Google Shape;18017;p24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8" name="Google Shape;18018;p24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9" name="Google Shape;18019;p24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0" name="Google Shape;18020;p24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1" name="Google Shape;18021;p24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2" name="Google Shape;18022;p24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3" name="Google Shape;18023;p24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4" name="Google Shape;18024;p24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5" name="Google Shape;18025;p24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6" name="Google Shape;18026;p24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7" name="Google Shape;18027;p24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8" name="Google Shape;18028;p24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9" name="Google Shape;18029;p24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0" name="Google Shape;18030;p24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1" name="Google Shape;18031;p24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2" name="Google Shape;18032;p24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3" name="Google Shape;18033;p24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4" name="Google Shape;18034;p24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5" name="Google Shape;18035;p24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6" name="Google Shape;18036;p24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7" name="Google Shape;18037;p24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8" name="Google Shape;18038;p24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9" name="Google Shape;18039;p24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0" name="Google Shape;18040;p24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1" name="Google Shape;18041;p24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2" name="Google Shape;18042;p24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3" name="Google Shape;18043;p24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4" name="Google Shape;18044;p24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5" name="Google Shape;18045;p24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6" name="Google Shape;18046;p24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7" name="Google Shape;18047;p24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8" name="Google Shape;18048;p24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9" name="Google Shape;18049;p24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0" name="Google Shape;18050;p24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1" name="Google Shape;18051;p24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2" name="Google Shape;18052;p24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3" name="Google Shape;18053;p24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4" name="Google Shape;18054;p24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5" name="Google Shape;18055;p24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6" name="Google Shape;18056;p24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7" name="Google Shape;18057;p24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8" name="Google Shape;18058;p24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9" name="Google Shape;18059;p24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0" name="Google Shape;18060;p24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1" name="Google Shape;18061;p24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2" name="Google Shape;18062;p24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3" name="Google Shape;18063;p24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4" name="Google Shape;18064;p24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5" name="Google Shape;18065;p24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6" name="Google Shape;18066;p24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7" name="Google Shape;18067;p24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8" name="Google Shape;18068;p24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9" name="Google Shape;18069;p24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0" name="Google Shape;18070;p24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1" name="Google Shape;18071;p24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2" name="Google Shape;18072;p24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3" name="Google Shape;18073;p24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4" name="Google Shape;18074;p24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5" name="Google Shape;18075;p24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6" name="Google Shape;18076;p24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7" name="Google Shape;18077;p24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8" name="Google Shape;18078;p24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9" name="Google Shape;18079;p24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0" name="Google Shape;18080;p24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1" name="Google Shape;18081;p24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2" name="Google Shape;18082;p24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3" name="Google Shape;18083;p24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4" name="Google Shape;18084;p24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5" name="Google Shape;18085;p24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6" name="Google Shape;18086;p24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7" name="Google Shape;18087;p24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8" name="Google Shape;18088;p24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9" name="Google Shape;18089;p24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0" name="Google Shape;18090;p24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1" name="Google Shape;18091;p24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2" name="Google Shape;18092;p24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3" name="Google Shape;18093;p24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4" name="Google Shape;18094;p24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5" name="Google Shape;18095;p24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6" name="Google Shape;18096;p24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7" name="Google Shape;18097;p24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8" name="Google Shape;18098;p24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9" name="Google Shape;18099;p24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0" name="Google Shape;18100;p24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1" name="Google Shape;18101;p24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2" name="Google Shape;18102;p24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3" name="Google Shape;18103;p24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4" name="Google Shape;18104;p24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5" name="Google Shape;18105;p24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6" name="Google Shape;18106;p24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7" name="Google Shape;18107;p24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8" name="Google Shape;18108;p24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9" name="Google Shape;18109;p24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0" name="Google Shape;18110;p24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1" name="Google Shape;18111;p24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2" name="Google Shape;18112;p24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3" name="Google Shape;18113;p24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4" name="Google Shape;18114;p24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5" name="Google Shape;18115;p24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6" name="Google Shape;18116;p24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7" name="Google Shape;18117;p24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8" name="Google Shape;18118;p24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9" name="Google Shape;18119;p24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0" name="Google Shape;18120;p24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1" name="Google Shape;18121;p24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2" name="Google Shape;18122;p24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3" name="Google Shape;18123;p24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4" name="Google Shape;18124;p24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5" name="Google Shape;18125;p24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6" name="Google Shape;18126;p24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7" name="Google Shape;18127;p24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8" name="Google Shape;18128;p24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9" name="Google Shape;18129;p24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0" name="Google Shape;18130;p24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1" name="Google Shape;18131;p24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2" name="Google Shape;18132;p24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3" name="Google Shape;18133;p24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4" name="Google Shape;18134;p24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5" name="Google Shape;18135;p24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6" name="Google Shape;18136;p24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7" name="Google Shape;18137;p24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8" name="Google Shape;18138;p24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9" name="Google Shape;18139;p24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0" name="Google Shape;18140;p24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1" name="Google Shape;18141;p24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2" name="Google Shape;18142;p24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3" name="Google Shape;18143;p24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4" name="Google Shape;18144;p24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5" name="Google Shape;18145;p24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6" name="Google Shape;18146;p24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7" name="Google Shape;18147;p24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8" name="Google Shape;18148;p24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9" name="Google Shape;18149;p24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0" name="Google Shape;18150;p24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1" name="Google Shape;18151;p24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2" name="Google Shape;18152;p24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3" name="Google Shape;18153;p24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4" name="Google Shape;18154;p24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5" name="Google Shape;18155;p24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6" name="Google Shape;18156;p24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7" name="Google Shape;18157;p24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8" name="Google Shape;18158;p24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9" name="Google Shape;18159;p24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0" name="Google Shape;18160;p24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1" name="Google Shape;18161;p24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2" name="Google Shape;18162;p24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3" name="Google Shape;18163;p24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4" name="Google Shape;18164;p24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5" name="Google Shape;18165;p24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6" name="Google Shape;18166;p24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7" name="Google Shape;18167;p24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8" name="Google Shape;18168;p24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9" name="Google Shape;18169;p24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0" name="Google Shape;18170;p24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1" name="Google Shape;18171;p24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2" name="Google Shape;18172;p24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3" name="Google Shape;18173;p24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4" name="Google Shape;18174;p24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5" name="Google Shape;18175;p24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6" name="Google Shape;18176;p24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7" name="Google Shape;18177;p24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8" name="Google Shape;18178;p24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9" name="Google Shape;18179;p24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0" name="Google Shape;18180;p24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1" name="Google Shape;18181;p24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2" name="Google Shape;18182;p24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3" name="Google Shape;18183;p24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4" name="Google Shape;18184;p24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5" name="Google Shape;18185;p24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6" name="Google Shape;18186;p24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7" name="Google Shape;18187;p24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8" name="Google Shape;18188;p24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9" name="Google Shape;18189;p24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0" name="Google Shape;18190;p24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1" name="Google Shape;18191;p24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2" name="Google Shape;18192;p24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3" name="Google Shape;18193;p24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4" name="Google Shape;18194;p24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5" name="Google Shape;18195;p24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6" name="Google Shape;18196;p24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7" name="Google Shape;18197;p24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8" name="Google Shape;18198;p24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9" name="Google Shape;18199;p24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0" name="Google Shape;18200;p24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1" name="Google Shape;18201;p24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2" name="Google Shape;18202;p24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3" name="Google Shape;18203;p24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4" name="Google Shape;18204;p24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5" name="Google Shape;18205;p24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6" name="Google Shape;18206;p24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7" name="Google Shape;18207;p24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8" name="Google Shape;18208;p24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9" name="Google Shape;18209;p24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0" name="Google Shape;18210;p24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1" name="Google Shape;18211;p24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2" name="Google Shape;18212;p24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3" name="Google Shape;18213;p24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4" name="Google Shape;18214;p24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5" name="Google Shape;18215;p24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6" name="Google Shape;18216;p24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7" name="Google Shape;18217;p24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8" name="Google Shape;18218;p24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9" name="Google Shape;18219;p24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0" name="Google Shape;18220;p24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1" name="Google Shape;18221;p24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2" name="Google Shape;18222;p24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3" name="Google Shape;18223;p24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4" name="Google Shape;18224;p24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5" name="Google Shape;18225;p24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6" name="Google Shape;18226;p24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7" name="Google Shape;18227;p24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8" name="Google Shape;18228;p24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9" name="Google Shape;18229;p24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0" name="Google Shape;18230;p24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1" name="Google Shape;18231;p24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2" name="Google Shape;18232;p24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3" name="Google Shape;18233;p24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4" name="Google Shape;18234;p24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5" name="Google Shape;18235;p24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6" name="Google Shape;18236;p24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7" name="Google Shape;18237;p24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8" name="Google Shape;18238;p24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9" name="Google Shape;18239;p24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0" name="Google Shape;18240;p24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1" name="Google Shape;18241;p24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2" name="Google Shape;18242;p24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3" name="Google Shape;18243;p24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4" name="Google Shape;18244;p24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5" name="Google Shape;18245;p24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6" name="Google Shape;18246;p24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7" name="Google Shape;18247;p24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8" name="Google Shape;18248;p24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9" name="Google Shape;18249;p24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0" name="Google Shape;18250;p24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1" name="Google Shape;18251;p24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2" name="Google Shape;18252;p24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3" name="Google Shape;18253;p24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54" name="Google Shape;18254;p24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8255" name="Google Shape;18255;p24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6" name="Google Shape;18256;p24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7" name="Google Shape;18257;p24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8" name="Google Shape;18258;p24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9" name="Google Shape;18259;p24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0" name="Google Shape;18260;p24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1" name="Google Shape;18261;p24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2" name="Google Shape;18262;p24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3" name="Google Shape;18263;p24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4" name="Google Shape;18264;p24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5" name="Google Shape;18265;p24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6" name="Google Shape;18266;p24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7" name="Google Shape;18267;p24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8" name="Google Shape;18268;p24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9" name="Google Shape;18269;p24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0" name="Google Shape;18270;p24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1" name="Google Shape;18271;p24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2" name="Google Shape;18272;p24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3" name="Google Shape;18273;p24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4" name="Google Shape;18274;p24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5" name="Google Shape;18275;p24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6" name="Google Shape;18276;p24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7" name="Google Shape;18277;p24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8" name="Google Shape;18278;p24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9" name="Google Shape;18279;p24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0" name="Google Shape;18280;p24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1" name="Google Shape;18281;p24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2" name="Google Shape;18282;p24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3" name="Google Shape;18283;p24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4" name="Google Shape;18284;p24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5" name="Google Shape;18285;p24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6" name="Google Shape;18286;p24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7" name="Google Shape;18287;p24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8" name="Google Shape;18288;p24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9" name="Google Shape;18289;p24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0" name="Google Shape;18290;p24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1" name="Google Shape;18291;p24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2" name="Google Shape;18292;p24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3" name="Google Shape;18293;p24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4" name="Google Shape;18294;p24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5" name="Google Shape;18295;p24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6" name="Google Shape;18296;p24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7" name="Google Shape;18297;p24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8" name="Google Shape;18298;p24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9" name="Google Shape;18299;p24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0" name="Google Shape;18300;p24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1" name="Google Shape;18301;p24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2" name="Google Shape;18302;p24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3" name="Google Shape;18303;p24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4" name="Google Shape;18304;p24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5" name="Google Shape;18305;p24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6" name="Google Shape;18306;p24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7" name="Google Shape;18307;p24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8" name="Google Shape;18308;p24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9" name="Google Shape;18309;p24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0" name="Google Shape;18310;p24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1" name="Google Shape;18311;p24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2" name="Google Shape;18312;p24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3" name="Google Shape;18313;p24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4" name="Google Shape;18314;p24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5" name="Google Shape;18315;p24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6" name="Google Shape;18316;p24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7" name="Google Shape;18317;p24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8" name="Google Shape;18318;p24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9" name="Google Shape;18319;p24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0" name="Google Shape;18320;p24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1" name="Google Shape;18321;p24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2" name="Google Shape;18322;p24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3" name="Google Shape;18323;p24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4" name="Google Shape;18324;p24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5" name="Google Shape;18325;p24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6" name="Google Shape;18326;p24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7" name="Google Shape;18327;p24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8" name="Google Shape;18328;p24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9" name="Google Shape;18329;p24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0" name="Google Shape;18330;p24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1" name="Google Shape;18331;p24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2" name="Google Shape;18332;p24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3" name="Google Shape;18333;p24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4" name="Google Shape;18334;p24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5" name="Google Shape;18335;p24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6" name="Google Shape;18336;p24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7" name="Google Shape;18337;p24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8" name="Google Shape;18338;p24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9" name="Google Shape;18339;p24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0" name="Google Shape;18340;p24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1" name="Google Shape;18341;p24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2" name="Google Shape;18342;p24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3" name="Google Shape;18343;p24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4" name="Google Shape;18344;p24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5" name="Google Shape;18345;p24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6" name="Google Shape;18346;p24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7" name="Google Shape;18347;p24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8" name="Google Shape;18348;p24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9" name="Google Shape;18349;p24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0" name="Google Shape;18350;p24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1" name="Google Shape;18351;p24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2" name="Google Shape;18352;p24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3" name="Google Shape;18353;p24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4" name="Google Shape;18354;p24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5" name="Google Shape;18355;p24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6" name="Google Shape;18356;p24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7" name="Google Shape;18357;p24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8" name="Google Shape;18358;p24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9" name="Google Shape;18359;p24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0" name="Google Shape;18360;p24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1" name="Google Shape;18361;p24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2" name="Google Shape;18362;p24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3" name="Google Shape;18363;p24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4" name="Google Shape;18364;p24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5" name="Google Shape;18365;p24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6" name="Google Shape;18366;p24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7" name="Google Shape;18367;p24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8" name="Google Shape;18368;p24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9" name="Google Shape;18369;p24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0" name="Google Shape;18370;p24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1" name="Google Shape;18371;p24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2" name="Google Shape;18372;p24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3" name="Google Shape;18373;p24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4" name="Google Shape;18374;p24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5" name="Google Shape;18375;p24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6" name="Google Shape;18376;p24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7" name="Google Shape;18377;p24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8" name="Google Shape;18378;p24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9" name="Google Shape;18379;p24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0" name="Google Shape;18380;p24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1" name="Google Shape;18381;p24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2" name="Google Shape;18382;p24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3" name="Google Shape;18383;p24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4" name="Google Shape;18384;p24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5" name="Google Shape;18385;p24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6" name="Google Shape;18386;p24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7" name="Google Shape;18387;p24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8" name="Google Shape;18388;p24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9" name="Google Shape;18389;p24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0" name="Google Shape;18390;p24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1" name="Google Shape;18391;p24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2" name="Google Shape;18392;p24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3" name="Google Shape;18393;p24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4" name="Google Shape;18394;p24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5" name="Google Shape;18395;p24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6" name="Google Shape;18396;p24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7" name="Google Shape;18397;p24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8" name="Google Shape;18398;p24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9" name="Google Shape;18399;p24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0" name="Google Shape;18400;p24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1" name="Google Shape;18401;p24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2" name="Google Shape;18402;p24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3" name="Google Shape;18403;p24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4" name="Google Shape;18404;p24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5" name="Google Shape;18405;p24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6" name="Google Shape;18406;p24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407" name="Google Shape;18407;p24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8408" name="Google Shape;18408;p24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9" name="Google Shape;18409;p24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0" name="Google Shape;18410;p24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1" name="Google Shape;18411;p24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2" name="Google Shape;18412;p24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3" name="Google Shape;18413;p24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4" name="Google Shape;18414;p24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5" name="Google Shape;18415;p24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6" name="Google Shape;18416;p24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7" name="Google Shape;18417;p24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8" name="Google Shape;18418;p24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9" name="Google Shape;18419;p24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0" name="Google Shape;18420;p24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1" name="Google Shape;18421;p24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2" name="Google Shape;18422;p24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3" name="Google Shape;18423;p24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4" name="Google Shape;18424;p24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5" name="Google Shape;18425;p24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6" name="Google Shape;18426;p24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7" name="Google Shape;18427;p24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8" name="Google Shape;18428;p24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9" name="Google Shape;18429;p24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0" name="Google Shape;18430;p24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1" name="Google Shape;18431;p24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2" name="Google Shape;18432;p24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3" name="Google Shape;18433;p24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4" name="Google Shape;18434;p24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5" name="Google Shape;18435;p24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6" name="Google Shape;18436;p24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7" name="Google Shape;18437;p24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8" name="Google Shape;18438;p24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9" name="Google Shape;18439;p24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0" name="Google Shape;18440;p24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1" name="Google Shape;18441;p24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2" name="Google Shape;18442;p24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3" name="Google Shape;18443;p24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4" name="Google Shape;18444;p24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5" name="Google Shape;18445;p24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6" name="Google Shape;18446;p24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7" name="Google Shape;18447;p24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8" name="Google Shape;18448;p24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9" name="Google Shape;18449;p24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0" name="Google Shape;18450;p24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1" name="Google Shape;18451;p24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2" name="Google Shape;18452;p24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3" name="Google Shape;18453;p24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4" name="Google Shape;18454;p24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5" name="Google Shape;18455;p24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6" name="Google Shape;18456;p24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7" name="Google Shape;18457;p24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8" name="Google Shape;18458;p24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9" name="Google Shape;18459;p24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0" name="Google Shape;18460;p24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1" name="Google Shape;18461;p24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2" name="Google Shape;18462;p24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3" name="Google Shape;18463;p24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4" name="Google Shape;18464;p24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5" name="Google Shape;18465;p24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6" name="Google Shape;18466;p24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7" name="Google Shape;18467;p24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8" name="Google Shape;18468;p24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9" name="Google Shape;18469;p24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0" name="Google Shape;18470;p24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1" name="Google Shape;18471;p24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2" name="Google Shape;18472;p24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3" name="Google Shape;18473;p24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4" name="Google Shape;18474;p24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5" name="Google Shape;18475;p24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6" name="Google Shape;18476;p24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7" name="Google Shape;18477;p24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8" name="Google Shape;18478;p24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9" name="Google Shape;18479;p24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0" name="Google Shape;18480;p24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1" name="Google Shape;18481;p24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2" name="Google Shape;18482;p24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3" name="Google Shape;18483;p24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4" name="Google Shape;18484;p24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5" name="Google Shape;18485;p24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6" name="Google Shape;18486;p24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7" name="Google Shape;18487;p24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8" name="Google Shape;18488;p24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9" name="Google Shape;18489;p24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0" name="Google Shape;18490;p24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1" name="Google Shape;18491;p24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2" name="Google Shape;18492;p24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3" name="Google Shape;18493;p24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4" name="Google Shape;18494;p24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5" name="Google Shape;18495;p24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6" name="Google Shape;18496;p24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7" name="Google Shape;18497;p24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8" name="Google Shape;18498;p24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9" name="Google Shape;18499;p24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0" name="Google Shape;18500;p24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1" name="Google Shape;18501;p24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2" name="Google Shape;18502;p24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3" name="Google Shape;18503;p24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4" name="Google Shape;18504;p24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5" name="Google Shape;18505;p24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6" name="Google Shape;18506;p24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7" name="Google Shape;18507;p24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8" name="Google Shape;18508;p24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9" name="Google Shape;18509;p24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0" name="Google Shape;18510;p24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1" name="Google Shape;18511;p24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2" name="Google Shape;18512;p24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3" name="Google Shape;18513;p24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4" name="Google Shape;18514;p24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5" name="Google Shape;18515;p24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6" name="Google Shape;18516;p24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7" name="Google Shape;18517;p24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8" name="Google Shape;18518;p24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9" name="Google Shape;18519;p24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0" name="Google Shape;18520;p24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1" name="Google Shape;18521;p24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2" name="Google Shape;18522;p24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3" name="Google Shape;18523;p24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4" name="Google Shape;18524;p24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5" name="Google Shape;18525;p24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6" name="Google Shape;18526;p24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7" name="Google Shape;18527;p24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8" name="Google Shape;18528;p24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529" name="Google Shape;18529;p24"/>
          <p:cNvSpPr txBox="1"/>
          <p:nvPr>
            <p:ph type="title"/>
          </p:nvPr>
        </p:nvSpPr>
        <p:spPr>
          <a:xfrm>
            <a:off x="2139450" y="445025"/>
            <a:ext cx="4865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530" name="Google Shape;18530;p24"/>
          <p:cNvSpPr txBox="1"/>
          <p:nvPr>
            <p:ph idx="1" type="subTitle"/>
          </p:nvPr>
        </p:nvSpPr>
        <p:spPr>
          <a:xfrm>
            <a:off x="2559600" y="1656225"/>
            <a:ext cx="4024800" cy="12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8531" name="Google Shape;18531;p24"/>
          <p:cNvSpPr txBox="1"/>
          <p:nvPr/>
        </p:nvSpPr>
        <p:spPr>
          <a:xfrm>
            <a:off x="2834388" y="3644125"/>
            <a:ext cx="3432000" cy="101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CREDITS: This presentation template was created by </a:t>
            </a:r>
            <a:r>
              <a:rPr lang="en" sz="1000">
                <a:solidFill>
                  <a:schemeClr val="lt1"/>
                </a:solidFill>
                <a:uFill>
                  <a:noFill/>
                </a:uFill>
                <a:latin typeface="Montserrat Medium"/>
                <a:ea typeface="Montserrat Medium"/>
                <a:cs typeface="Montserrat Medium"/>
                <a:sym typeface="Montserrat Medium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including icons by </a:t>
            </a:r>
            <a:r>
              <a:rPr lang="en" sz="1000">
                <a:solidFill>
                  <a:schemeClr val="lt1"/>
                </a:solidFill>
                <a:uFill>
                  <a:noFill/>
                </a:uFill>
                <a:latin typeface="Montserrat Medium"/>
                <a:ea typeface="Montserrat Medium"/>
                <a:cs typeface="Montserrat Medium"/>
                <a:sym typeface="Montserrat Medium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and infographics &amp; images by </a:t>
            </a:r>
            <a:r>
              <a:rPr lang="en" sz="1000">
                <a:solidFill>
                  <a:schemeClr val="lt1"/>
                </a:solidFill>
                <a:uFill>
                  <a:noFill/>
                </a:uFill>
                <a:latin typeface="Montserrat Medium"/>
                <a:ea typeface="Montserrat Medium"/>
                <a:cs typeface="Montserrat Medium"/>
                <a:sym typeface="Montserrat Medium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lang="en" sz="10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. </a:t>
            </a:r>
            <a:endParaRPr sz="1000">
              <a:solidFill>
                <a:schemeClr val="l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  <a:p>
            <a:pPr indent="0" lvl="0" marL="0" rtl="0" algn="ctr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l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SECTION_TITLE_AND_DESCRIPTION_1_1_2">
    <p:spTree>
      <p:nvGrpSpPr>
        <p:cNvPr id="18532" name="Shape 1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3" name="Google Shape;18533;p2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18534" name="Google Shape;18534;p25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8535" name="Google Shape;18535;p25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6" name="Google Shape;18536;p25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7" name="Google Shape;18537;p25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8" name="Google Shape;18538;p25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9" name="Google Shape;18539;p25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0" name="Google Shape;18540;p25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1" name="Google Shape;18541;p25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2" name="Google Shape;18542;p25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3" name="Google Shape;18543;p25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4" name="Google Shape;18544;p25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5" name="Google Shape;18545;p25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6" name="Google Shape;18546;p25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7" name="Google Shape;18547;p25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8" name="Google Shape;18548;p25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9" name="Google Shape;18549;p25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0" name="Google Shape;18550;p25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1" name="Google Shape;18551;p25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2" name="Google Shape;18552;p25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3" name="Google Shape;18553;p25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4" name="Google Shape;18554;p25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5" name="Google Shape;18555;p25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6" name="Google Shape;18556;p25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7" name="Google Shape;18557;p25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8" name="Google Shape;18558;p25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9" name="Google Shape;18559;p25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0" name="Google Shape;18560;p25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1" name="Google Shape;18561;p25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2" name="Google Shape;18562;p25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3" name="Google Shape;18563;p25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4" name="Google Shape;18564;p25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5" name="Google Shape;18565;p25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6" name="Google Shape;18566;p25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7" name="Google Shape;18567;p25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8" name="Google Shape;18568;p25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9" name="Google Shape;18569;p25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0" name="Google Shape;18570;p25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1" name="Google Shape;18571;p25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2" name="Google Shape;18572;p25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3" name="Google Shape;18573;p25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4" name="Google Shape;18574;p25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5" name="Google Shape;18575;p25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6" name="Google Shape;18576;p25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7" name="Google Shape;18577;p25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8" name="Google Shape;18578;p25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9" name="Google Shape;18579;p25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0" name="Google Shape;18580;p25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1" name="Google Shape;18581;p25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2" name="Google Shape;18582;p25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3" name="Google Shape;18583;p25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4" name="Google Shape;18584;p25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5" name="Google Shape;18585;p25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6" name="Google Shape;18586;p25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7" name="Google Shape;18587;p25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8" name="Google Shape;18588;p25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9" name="Google Shape;18589;p25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0" name="Google Shape;18590;p25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1" name="Google Shape;18591;p25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2" name="Google Shape;18592;p25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3" name="Google Shape;18593;p25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4" name="Google Shape;18594;p25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5" name="Google Shape;18595;p25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6" name="Google Shape;18596;p25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7" name="Google Shape;18597;p25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8" name="Google Shape;18598;p25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9" name="Google Shape;18599;p25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0" name="Google Shape;18600;p25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1" name="Google Shape;18601;p25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2" name="Google Shape;18602;p25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3" name="Google Shape;18603;p25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4" name="Google Shape;18604;p25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5" name="Google Shape;18605;p25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6" name="Google Shape;18606;p25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7" name="Google Shape;18607;p25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8" name="Google Shape;18608;p25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9" name="Google Shape;18609;p25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0" name="Google Shape;18610;p25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1" name="Google Shape;18611;p25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2" name="Google Shape;18612;p25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3" name="Google Shape;18613;p25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4" name="Google Shape;18614;p25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5" name="Google Shape;18615;p25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6" name="Google Shape;18616;p25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7" name="Google Shape;18617;p25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8" name="Google Shape;18618;p25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9" name="Google Shape;18619;p25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0" name="Google Shape;18620;p25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1" name="Google Shape;18621;p25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2" name="Google Shape;18622;p25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3" name="Google Shape;18623;p25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4" name="Google Shape;18624;p25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5" name="Google Shape;18625;p25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6" name="Google Shape;18626;p25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7" name="Google Shape;18627;p25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8" name="Google Shape;18628;p25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9" name="Google Shape;18629;p25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0" name="Google Shape;18630;p25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1" name="Google Shape;18631;p25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2" name="Google Shape;18632;p25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3" name="Google Shape;18633;p25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4" name="Google Shape;18634;p25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5" name="Google Shape;18635;p25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6" name="Google Shape;18636;p25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7" name="Google Shape;18637;p25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8" name="Google Shape;18638;p25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9" name="Google Shape;18639;p25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0" name="Google Shape;18640;p25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1" name="Google Shape;18641;p25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2" name="Google Shape;18642;p25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3" name="Google Shape;18643;p25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4" name="Google Shape;18644;p25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5" name="Google Shape;18645;p25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6" name="Google Shape;18646;p25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7" name="Google Shape;18647;p25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8" name="Google Shape;18648;p25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9" name="Google Shape;18649;p25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0" name="Google Shape;18650;p25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1" name="Google Shape;18651;p25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2" name="Google Shape;18652;p25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3" name="Google Shape;18653;p25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4" name="Google Shape;18654;p25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5" name="Google Shape;18655;p25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6" name="Google Shape;18656;p25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7" name="Google Shape;18657;p25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8" name="Google Shape;18658;p25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9" name="Google Shape;18659;p25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0" name="Google Shape;18660;p25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1" name="Google Shape;18661;p25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2" name="Google Shape;18662;p25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3" name="Google Shape;18663;p25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4" name="Google Shape;18664;p25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5" name="Google Shape;18665;p25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6" name="Google Shape;18666;p25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7" name="Google Shape;18667;p25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8" name="Google Shape;18668;p25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9" name="Google Shape;18669;p25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0" name="Google Shape;18670;p25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1" name="Google Shape;18671;p25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2" name="Google Shape;18672;p25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3" name="Google Shape;18673;p25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4" name="Google Shape;18674;p25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5" name="Google Shape;18675;p25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6" name="Google Shape;18676;p25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7" name="Google Shape;18677;p25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8" name="Google Shape;18678;p25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9" name="Google Shape;18679;p25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0" name="Google Shape;18680;p25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1" name="Google Shape;18681;p25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2" name="Google Shape;18682;p25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3" name="Google Shape;18683;p25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4" name="Google Shape;18684;p25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5" name="Google Shape;18685;p25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6" name="Google Shape;18686;p25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7" name="Google Shape;18687;p25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8" name="Google Shape;18688;p25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9" name="Google Shape;18689;p25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0" name="Google Shape;18690;p25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1" name="Google Shape;18691;p25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2" name="Google Shape;18692;p25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3" name="Google Shape;18693;p25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4" name="Google Shape;18694;p25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5" name="Google Shape;18695;p25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6" name="Google Shape;18696;p25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7" name="Google Shape;18697;p25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8" name="Google Shape;18698;p25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9" name="Google Shape;18699;p25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0" name="Google Shape;18700;p25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1" name="Google Shape;18701;p25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2" name="Google Shape;18702;p25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3" name="Google Shape;18703;p25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4" name="Google Shape;18704;p25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5" name="Google Shape;18705;p25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6" name="Google Shape;18706;p25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7" name="Google Shape;18707;p25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8" name="Google Shape;18708;p25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9" name="Google Shape;18709;p25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0" name="Google Shape;18710;p25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1" name="Google Shape;18711;p25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2" name="Google Shape;18712;p25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3" name="Google Shape;18713;p25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4" name="Google Shape;18714;p25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5" name="Google Shape;18715;p25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6" name="Google Shape;18716;p25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7" name="Google Shape;18717;p25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8" name="Google Shape;18718;p25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9" name="Google Shape;18719;p25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0" name="Google Shape;18720;p25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1" name="Google Shape;18721;p25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2" name="Google Shape;18722;p25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3" name="Google Shape;18723;p25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4" name="Google Shape;18724;p25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5" name="Google Shape;18725;p25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6" name="Google Shape;18726;p25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7" name="Google Shape;18727;p25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8" name="Google Shape;18728;p25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9" name="Google Shape;18729;p25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0" name="Google Shape;18730;p25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1" name="Google Shape;18731;p25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2" name="Google Shape;18732;p25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3" name="Google Shape;18733;p25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4" name="Google Shape;18734;p25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5" name="Google Shape;18735;p25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6" name="Google Shape;18736;p25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7" name="Google Shape;18737;p25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8" name="Google Shape;18738;p25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9" name="Google Shape;18739;p25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0" name="Google Shape;18740;p25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1" name="Google Shape;18741;p25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2" name="Google Shape;18742;p25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3" name="Google Shape;18743;p25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4" name="Google Shape;18744;p25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5" name="Google Shape;18745;p25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6" name="Google Shape;18746;p25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7" name="Google Shape;18747;p25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8" name="Google Shape;18748;p25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9" name="Google Shape;18749;p25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0" name="Google Shape;18750;p25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1" name="Google Shape;18751;p25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2" name="Google Shape;18752;p25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3" name="Google Shape;18753;p25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4" name="Google Shape;18754;p25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5" name="Google Shape;18755;p25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6" name="Google Shape;18756;p25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7" name="Google Shape;18757;p25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8" name="Google Shape;18758;p25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9" name="Google Shape;18759;p25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0" name="Google Shape;18760;p25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1" name="Google Shape;18761;p25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2" name="Google Shape;18762;p25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3" name="Google Shape;18763;p25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4" name="Google Shape;18764;p25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5" name="Google Shape;18765;p25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6" name="Google Shape;18766;p25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7" name="Google Shape;18767;p25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8" name="Google Shape;18768;p25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9" name="Google Shape;18769;p25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0" name="Google Shape;18770;p25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1" name="Google Shape;18771;p25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2" name="Google Shape;18772;p25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3" name="Google Shape;18773;p25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4" name="Google Shape;18774;p25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5" name="Google Shape;18775;p25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6" name="Google Shape;18776;p25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7" name="Google Shape;18777;p25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8" name="Google Shape;18778;p25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9" name="Google Shape;18779;p25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0" name="Google Shape;18780;p25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1" name="Google Shape;18781;p25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2" name="Google Shape;18782;p25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3" name="Google Shape;18783;p25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4" name="Google Shape;18784;p25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5" name="Google Shape;18785;p25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6" name="Google Shape;18786;p25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7" name="Google Shape;18787;p25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8" name="Google Shape;18788;p25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9" name="Google Shape;18789;p25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0" name="Google Shape;18790;p25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1" name="Google Shape;18791;p25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2" name="Google Shape;18792;p25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3" name="Google Shape;18793;p25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4" name="Google Shape;18794;p25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5" name="Google Shape;18795;p25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6" name="Google Shape;18796;p25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7" name="Google Shape;18797;p25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8" name="Google Shape;18798;p25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9" name="Google Shape;18799;p25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0" name="Google Shape;18800;p25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1" name="Google Shape;18801;p25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2" name="Google Shape;18802;p25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3" name="Google Shape;18803;p25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4" name="Google Shape;18804;p25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5" name="Google Shape;18805;p25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6" name="Google Shape;18806;p25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7" name="Google Shape;18807;p25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8" name="Google Shape;18808;p25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9" name="Google Shape;18809;p25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0" name="Google Shape;18810;p25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1" name="Google Shape;18811;p25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2" name="Google Shape;18812;p25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3" name="Google Shape;18813;p25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4" name="Google Shape;18814;p25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5" name="Google Shape;18815;p25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6" name="Google Shape;18816;p25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7" name="Google Shape;18817;p25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8" name="Google Shape;18818;p25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9" name="Google Shape;18819;p25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0" name="Google Shape;18820;p25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1" name="Google Shape;18821;p25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2" name="Google Shape;18822;p25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3" name="Google Shape;18823;p25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4" name="Google Shape;18824;p25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5" name="Google Shape;18825;p25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6" name="Google Shape;18826;p25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7" name="Google Shape;18827;p25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8" name="Google Shape;18828;p25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9" name="Google Shape;18829;p25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0" name="Google Shape;18830;p25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1" name="Google Shape;18831;p25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2" name="Google Shape;18832;p25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3" name="Google Shape;18833;p25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4" name="Google Shape;18834;p25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5" name="Google Shape;18835;p25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6" name="Google Shape;18836;p25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7" name="Google Shape;18837;p25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8" name="Google Shape;18838;p25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9" name="Google Shape;18839;p25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0" name="Google Shape;18840;p25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1" name="Google Shape;18841;p25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2" name="Google Shape;18842;p25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3" name="Google Shape;18843;p25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4" name="Google Shape;18844;p25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5" name="Google Shape;18845;p25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6" name="Google Shape;18846;p25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7" name="Google Shape;18847;p25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8" name="Google Shape;18848;p25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9" name="Google Shape;18849;p25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0" name="Google Shape;18850;p25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1" name="Google Shape;18851;p25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2" name="Google Shape;18852;p25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3" name="Google Shape;18853;p25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4" name="Google Shape;18854;p25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5" name="Google Shape;18855;p25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6" name="Google Shape;18856;p25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7" name="Google Shape;18857;p25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8" name="Google Shape;18858;p25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9" name="Google Shape;18859;p25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0" name="Google Shape;18860;p25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1" name="Google Shape;18861;p25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2" name="Google Shape;18862;p25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3" name="Google Shape;18863;p25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4" name="Google Shape;18864;p25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5" name="Google Shape;18865;p25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6" name="Google Shape;18866;p25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7" name="Google Shape;18867;p25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8" name="Google Shape;18868;p25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9" name="Google Shape;18869;p25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0" name="Google Shape;18870;p25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1" name="Google Shape;18871;p25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2" name="Google Shape;18872;p25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3" name="Google Shape;18873;p25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4" name="Google Shape;18874;p25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5" name="Google Shape;18875;p25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6" name="Google Shape;18876;p25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7" name="Google Shape;18877;p25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8" name="Google Shape;18878;p25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9" name="Google Shape;18879;p25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0" name="Google Shape;18880;p25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1" name="Google Shape;18881;p25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2" name="Google Shape;18882;p25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3" name="Google Shape;18883;p25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4" name="Google Shape;18884;p25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5" name="Google Shape;18885;p25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6" name="Google Shape;18886;p25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7" name="Google Shape;18887;p25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8" name="Google Shape;18888;p25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9" name="Google Shape;18889;p25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0" name="Google Shape;18890;p25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1" name="Google Shape;18891;p25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2" name="Google Shape;18892;p25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3" name="Google Shape;18893;p25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4" name="Google Shape;18894;p25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5" name="Google Shape;18895;p25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6" name="Google Shape;18896;p25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7" name="Google Shape;18897;p25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8" name="Google Shape;18898;p25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9" name="Google Shape;18899;p25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0" name="Google Shape;18900;p25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1" name="Google Shape;18901;p25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2" name="Google Shape;18902;p25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3" name="Google Shape;18903;p25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4" name="Google Shape;18904;p25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5" name="Google Shape;18905;p25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6" name="Google Shape;18906;p25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7" name="Google Shape;18907;p25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8" name="Google Shape;18908;p25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9" name="Google Shape;18909;p25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0" name="Google Shape;18910;p25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1" name="Google Shape;18911;p25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2" name="Google Shape;18912;p25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3" name="Google Shape;18913;p25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4" name="Google Shape;18914;p25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5" name="Google Shape;18915;p25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6" name="Google Shape;18916;p25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7" name="Google Shape;18917;p25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8" name="Google Shape;18918;p25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9" name="Google Shape;18919;p25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0" name="Google Shape;18920;p25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1" name="Google Shape;18921;p25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2" name="Google Shape;18922;p25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3" name="Google Shape;18923;p25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4" name="Google Shape;18924;p25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5" name="Google Shape;18925;p25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6" name="Google Shape;18926;p25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7" name="Google Shape;18927;p25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8" name="Google Shape;18928;p25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9" name="Google Shape;18929;p25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0" name="Google Shape;18930;p25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1" name="Google Shape;18931;p25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2" name="Google Shape;18932;p25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3" name="Google Shape;18933;p25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4" name="Google Shape;18934;p25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5" name="Google Shape;18935;p25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6" name="Google Shape;18936;p25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7" name="Google Shape;18937;p25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8" name="Google Shape;18938;p25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9" name="Google Shape;18939;p25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0" name="Google Shape;18940;p25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1" name="Google Shape;18941;p25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2" name="Google Shape;18942;p25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3" name="Google Shape;18943;p25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4" name="Google Shape;18944;p25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5" name="Google Shape;18945;p25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6" name="Google Shape;18946;p25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7" name="Google Shape;18947;p25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8" name="Google Shape;18948;p25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9" name="Google Shape;18949;p25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0" name="Google Shape;18950;p25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1" name="Google Shape;18951;p25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2" name="Google Shape;18952;p25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3" name="Google Shape;18953;p25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4" name="Google Shape;18954;p25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5" name="Google Shape;18955;p25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6" name="Google Shape;18956;p25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7" name="Google Shape;18957;p25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8" name="Google Shape;18958;p25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9" name="Google Shape;18959;p25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0" name="Google Shape;18960;p25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1" name="Google Shape;18961;p25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2" name="Google Shape;18962;p25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3" name="Google Shape;18963;p25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4" name="Google Shape;18964;p25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5" name="Google Shape;18965;p25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6" name="Google Shape;18966;p25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7" name="Google Shape;18967;p25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8" name="Google Shape;18968;p25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9" name="Google Shape;18969;p25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0" name="Google Shape;18970;p25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1" name="Google Shape;18971;p25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2" name="Google Shape;18972;p25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3" name="Google Shape;18973;p25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4" name="Google Shape;18974;p25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5" name="Google Shape;18975;p25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6" name="Google Shape;18976;p25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7" name="Google Shape;18977;p25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8" name="Google Shape;18978;p25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9" name="Google Shape;18979;p25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0" name="Google Shape;18980;p25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1" name="Google Shape;18981;p25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2" name="Google Shape;18982;p25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3" name="Google Shape;18983;p25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4" name="Google Shape;18984;p25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5" name="Google Shape;18985;p25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6" name="Google Shape;18986;p25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7" name="Google Shape;18987;p25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8" name="Google Shape;18988;p25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9" name="Google Shape;18989;p25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0" name="Google Shape;18990;p25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1" name="Google Shape;18991;p25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2" name="Google Shape;18992;p25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3" name="Google Shape;18993;p25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4" name="Google Shape;18994;p25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5" name="Google Shape;18995;p25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6" name="Google Shape;18996;p25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7" name="Google Shape;18997;p25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8" name="Google Shape;18998;p25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9" name="Google Shape;18999;p25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0" name="Google Shape;19000;p25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1" name="Google Shape;19001;p25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2" name="Google Shape;19002;p25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3" name="Google Shape;19003;p25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4" name="Google Shape;19004;p25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5" name="Google Shape;19005;p25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6" name="Google Shape;19006;p25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7" name="Google Shape;19007;p25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8" name="Google Shape;19008;p25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9" name="Google Shape;19009;p25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0" name="Google Shape;19010;p25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1" name="Google Shape;19011;p25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2" name="Google Shape;19012;p25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3" name="Google Shape;19013;p25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4" name="Google Shape;19014;p25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5" name="Google Shape;19015;p25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6" name="Google Shape;19016;p25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7" name="Google Shape;19017;p25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8" name="Google Shape;19018;p25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9" name="Google Shape;19019;p25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0" name="Google Shape;19020;p25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1" name="Google Shape;19021;p25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2" name="Google Shape;19022;p25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3" name="Google Shape;19023;p25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4" name="Google Shape;19024;p25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5" name="Google Shape;19025;p25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6" name="Google Shape;19026;p25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7" name="Google Shape;19027;p25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8" name="Google Shape;19028;p25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9" name="Google Shape;19029;p25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0" name="Google Shape;19030;p25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1" name="Google Shape;19031;p25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2" name="Google Shape;19032;p25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3" name="Google Shape;19033;p25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4" name="Google Shape;19034;p25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5" name="Google Shape;19035;p25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6" name="Google Shape;19036;p25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7" name="Google Shape;19037;p25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8" name="Google Shape;19038;p25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9" name="Google Shape;19039;p25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0" name="Google Shape;19040;p25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1" name="Google Shape;19041;p25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2" name="Google Shape;19042;p25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3" name="Google Shape;19043;p25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4" name="Google Shape;19044;p25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5" name="Google Shape;19045;p25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6" name="Google Shape;19046;p25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7" name="Google Shape;19047;p25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8" name="Google Shape;19048;p25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9" name="Google Shape;19049;p25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0" name="Google Shape;19050;p25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1" name="Google Shape;19051;p25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2" name="Google Shape;19052;p25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3" name="Google Shape;19053;p25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4" name="Google Shape;19054;p25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5" name="Google Shape;19055;p25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6" name="Google Shape;19056;p25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7" name="Google Shape;19057;p25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8" name="Google Shape;19058;p25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9" name="Google Shape;19059;p25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0" name="Google Shape;19060;p25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1" name="Google Shape;19061;p25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2" name="Google Shape;19062;p25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3" name="Google Shape;19063;p25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4" name="Google Shape;19064;p25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5" name="Google Shape;19065;p25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6" name="Google Shape;19066;p25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7" name="Google Shape;19067;p25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8" name="Google Shape;19068;p25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9" name="Google Shape;19069;p25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0" name="Google Shape;19070;p25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1" name="Google Shape;19071;p25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2" name="Google Shape;19072;p25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3" name="Google Shape;19073;p25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4" name="Google Shape;19074;p25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5" name="Google Shape;19075;p25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6" name="Google Shape;19076;p25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7" name="Google Shape;19077;p25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8" name="Google Shape;19078;p25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9" name="Google Shape;19079;p25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0" name="Google Shape;19080;p25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1" name="Google Shape;19081;p25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2" name="Google Shape;19082;p25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3" name="Google Shape;19083;p25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4" name="Google Shape;19084;p25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5" name="Google Shape;19085;p25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6" name="Google Shape;19086;p25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7" name="Google Shape;19087;p25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8" name="Google Shape;19088;p25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9" name="Google Shape;19089;p25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0" name="Google Shape;19090;p25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1" name="Google Shape;19091;p25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2" name="Google Shape;19092;p25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3" name="Google Shape;19093;p25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4" name="Google Shape;19094;p25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5" name="Google Shape;19095;p25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6" name="Google Shape;19096;p25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7" name="Google Shape;19097;p25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8" name="Google Shape;19098;p25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9" name="Google Shape;19099;p25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0" name="Google Shape;19100;p25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1" name="Google Shape;19101;p25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2" name="Google Shape;19102;p25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3" name="Google Shape;19103;p25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4" name="Google Shape;19104;p25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5" name="Google Shape;19105;p25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6" name="Google Shape;19106;p25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7" name="Google Shape;19107;p25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8" name="Google Shape;19108;p25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9" name="Google Shape;19109;p25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0" name="Google Shape;19110;p25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1" name="Google Shape;19111;p25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2" name="Google Shape;19112;p25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3" name="Google Shape;19113;p25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4" name="Google Shape;19114;p25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5" name="Google Shape;19115;p25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6" name="Google Shape;19116;p25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7" name="Google Shape;19117;p25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18" name="Google Shape;19118;p25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9119" name="Google Shape;19119;p25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0" name="Google Shape;19120;p25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1" name="Google Shape;19121;p25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2" name="Google Shape;19122;p25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3" name="Google Shape;19123;p25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4" name="Google Shape;19124;p25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5" name="Google Shape;19125;p25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6" name="Google Shape;19126;p25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7" name="Google Shape;19127;p25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8" name="Google Shape;19128;p25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9" name="Google Shape;19129;p25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0" name="Google Shape;19130;p25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1" name="Google Shape;19131;p25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2" name="Google Shape;19132;p25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3" name="Google Shape;19133;p25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4" name="Google Shape;19134;p25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5" name="Google Shape;19135;p25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6" name="Google Shape;19136;p25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7" name="Google Shape;19137;p25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8" name="Google Shape;19138;p25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9" name="Google Shape;19139;p25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0" name="Google Shape;19140;p25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1" name="Google Shape;19141;p25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2" name="Google Shape;19142;p25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3" name="Google Shape;19143;p25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4" name="Google Shape;19144;p25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5" name="Google Shape;19145;p25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6" name="Google Shape;19146;p25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7" name="Google Shape;19147;p25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8" name="Google Shape;19148;p25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9" name="Google Shape;19149;p25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0" name="Google Shape;19150;p25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1" name="Google Shape;19151;p25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2" name="Google Shape;19152;p25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3" name="Google Shape;19153;p25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4" name="Google Shape;19154;p25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5" name="Google Shape;19155;p25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6" name="Google Shape;19156;p25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7" name="Google Shape;19157;p25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8" name="Google Shape;19158;p25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9" name="Google Shape;19159;p25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0" name="Google Shape;19160;p25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1" name="Google Shape;19161;p25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2" name="Google Shape;19162;p25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3" name="Google Shape;19163;p25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4" name="Google Shape;19164;p25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5" name="Google Shape;19165;p25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6" name="Google Shape;19166;p25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7" name="Google Shape;19167;p25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8" name="Google Shape;19168;p25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9" name="Google Shape;19169;p25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0" name="Google Shape;19170;p25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1" name="Google Shape;19171;p25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2" name="Google Shape;19172;p25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3" name="Google Shape;19173;p25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4" name="Google Shape;19174;p25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5" name="Google Shape;19175;p25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6" name="Google Shape;19176;p25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7" name="Google Shape;19177;p25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8" name="Google Shape;19178;p25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9" name="Google Shape;19179;p25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0" name="Google Shape;19180;p25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1" name="Google Shape;19181;p25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2" name="Google Shape;19182;p25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3" name="Google Shape;19183;p25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4" name="Google Shape;19184;p25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5" name="Google Shape;19185;p25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6" name="Google Shape;19186;p25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7" name="Google Shape;19187;p25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8" name="Google Shape;19188;p25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9" name="Google Shape;19189;p25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0" name="Google Shape;19190;p25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1" name="Google Shape;19191;p25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2" name="Google Shape;19192;p25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3" name="Google Shape;19193;p25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4" name="Google Shape;19194;p25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5" name="Google Shape;19195;p25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6" name="Google Shape;19196;p25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7" name="Google Shape;19197;p25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8" name="Google Shape;19198;p25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9" name="Google Shape;19199;p25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0" name="Google Shape;19200;p25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1" name="Google Shape;19201;p25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2" name="Google Shape;19202;p25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3" name="Google Shape;19203;p25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4" name="Google Shape;19204;p25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5" name="Google Shape;19205;p25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6" name="Google Shape;19206;p25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7" name="Google Shape;19207;p25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8" name="Google Shape;19208;p25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9" name="Google Shape;19209;p25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0" name="Google Shape;19210;p25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1" name="Google Shape;19211;p25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2" name="Google Shape;19212;p25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3" name="Google Shape;19213;p25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4" name="Google Shape;19214;p25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5" name="Google Shape;19215;p25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6" name="Google Shape;19216;p25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7" name="Google Shape;19217;p25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8" name="Google Shape;19218;p25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9" name="Google Shape;19219;p25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0" name="Google Shape;19220;p25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1" name="Google Shape;19221;p25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2" name="Google Shape;19222;p25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3" name="Google Shape;19223;p25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4" name="Google Shape;19224;p25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5" name="Google Shape;19225;p25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6" name="Google Shape;19226;p25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7" name="Google Shape;19227;p25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8" name="Google Shape;19228;p25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9" name="Google Shape;19229;p25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0" name="Google Shape;19230;p25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1" name="Google Shape;19231;p25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2" name="Google Shape;19232;p25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3" name="Google Shape;19233;p25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4" name="Google Shape;19234;p25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5" name="Google Shape;19235;p25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6" name="Google Shape;19236;p25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7" name="Google Shape;19237;p25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8" name="Google Shape;19238;p25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9" name="Google Shape;19239;p25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0" name="Google Shape;19240;p25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1" name="Google Shape;19241;p25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2" name="Google Shape;19242;p25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3" name="Google Shape;19243;p25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4" name="Google Shape;19244;p25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5" name="Google Shape;19245;p25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6" name="Google Shape;19246;p25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7" name="Google Shape;19247;p25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8" name="Google Shape;19248;p25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9" name="Google Shape;19249;p25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0" name="Google Shape;19250;p25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1" name="Google Shape;19251;p25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2" name="Google Shape;19252;p25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3" name="Google Shape;19253;p25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4" name="Google Shape;19254;p25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5" name="Google Shape;19255;p25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6" name="Google Shape;19256;p25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7" name="Google Shape;19257;p25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8" name="Google Shape;19258;p25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9" name="Google Shape;19259;p25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0" name="Google Shape;19260;p25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1" name="Google Shape;19261;p25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2" name="Google Shape;19262;p25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3" name="Google Shape;19263;p25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4" name="Google Shape;19264;p25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5" name="Google Shape;19265;p25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6" name="Google Shape;19266;p25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7" name="Google Shape;19267;p25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8" name="Google Shape;19268;p25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9" name="Google Shape;19269;p25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0" name="Google Shape;19270;p25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71" name="Google Shape;19271;p25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9272" name="Google Shape;19272;p25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3" name="Google Shape;19273;p25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4" name="Google Shape;19274;p25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5" name="Google Shape;19275;p25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6" name="Google Shape;19276;p25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7" name="Google Shape;19277;p25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8" name="Google Shape;19278;p25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9" name="Google Shape;19279;p25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0" name="Google Shape;19280;p25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1" name="Google Shape;19281;p25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2" name="Google Shape;19282;p25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3" name="Google Shape;19283;p25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4" name="Google Shape;19284;p25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5" name="Google Shape;19285;p25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6" name="Google Shape;19286;p25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7" name="Google Shape;19287;p25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8" name="Google Shape;19288;p25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9" name="Google Shape;19289;p25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0" name="Google Shape;19290;p25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1" name="Google Shape;19291;p25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2" name="Google Shape;19292;p25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3" name="Google Shape;19293;p25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4" name="Google Shape;19294;p25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5" name="Google Shape;19295;p25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6" name="Google Shape;19296;p25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7" name="Google Shape;19297;p25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8" name="Google Shape;19298;p25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9" name="Google Shape;19299;p25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0" name="Google Shape;19300;p25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1" name="Google Shape;19301;p25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2" name="Google Shape;19302;p25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3" name="Google Shape;19303;p25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4" name="Google Shape;19304;p25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5" name="Google Shape;19305;p25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6" name="Google Shape;19306;p25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7" name="Google Shape;19307;p25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8" name="Google Shape;19308;p25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9" name="Google Shape;19309;p25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0" name="Google Shape;19310;p25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1" name="Google Shape;19311;p25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2" name="Google Shape;19312;p25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3" name="Google Shape;19313;p25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4" name="Google Shape;19314;p25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5" name="Google Shape;19315;p25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6" name="Google Shape;19316;p25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7" name="Google Shape;19317;p25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8" name="Google Shape;19318;p25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9" name="Google Shape;19319;p25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0" name="Google Shape;19320;p25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1" name="Google Shape;19321;p25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2" name="Google Shape;19322;p25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3" name="Google Shape;19323;p25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4" name="Google Shape;19324;p25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5" name="Google Shape;19325;p25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6" name="Google Shape;19326;p25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7" name="Google Shape;19327;p25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8" name="Google Shape;19328;p25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9" name="Google Shape;19329;p25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0" name="Google Shape;19330;p25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1" name="Google Shape;19331;p25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2" name="Google Shape;19332;p25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3" name="Google Shape;19333;p25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4" name="Google Shape;19334;p25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5" name="Google Shape;19335;p25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6" name="Google Shape;19336;p25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7" name="Google Shape;19337;p25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8" name="Google Shape;19338;p25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9" name="Google Shape;19339;p25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0" name="Google Shape;19340;p25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1" name="Google Shape;19341;p25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2" name="Google Shape;19342;p25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3" name="Google Shape;19343;p25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4" name="Google Shape;19344;p25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5" name="Google Shape;19345;p25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6" name="Google Shape;19346;p25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7" name="Google Shape;19347;p25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8" name="Google Shape;19348;p25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9" name="Google Shape;19349;p25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0" name="Google Shape;19350;p25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1" name="Google Shape;19351;p25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2" name="Google Shape;19352;p25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3" name="Google Shape;19353;p25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4" name="Google Shape;19354;p25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5" name="Google Shape;19355;p25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6" name="Google Shape;19356;p25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7" name="Google Shape;19357;p25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8" name="Google Shape;19358;p25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9" name="Google Shape;19359;p25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0" name="Google Shape;19360;p25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1" name="Google Shape;19361;p25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2" name="Google Shape;19362;p25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3" name="Google Shape;19363;p25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4" name="Google Shape;19364;p25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5" name="Google Shape;19365;p25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6" name="Google Shape;19366;p25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7" name="Google Shape;19367;p25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8" name="Google Shape;19368;p25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9" name="Google Shape;19369;p25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0" name="Google Shape;19370;p25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1" name="Google Shape;19371;p25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2" name="Google Shape;19372;p25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3" name="Google Shape;19373;p25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4" name="Google Shape;19374;p25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5" name="Google Shape;19375;p25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6" name="Google Shape;19376;p25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7" name="Google Shape;19377;p25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8" name="Google Shape;19378;p25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9" name="Google Shape;19379;p25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0" name="Google Shape;19380;p25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1" name="Google Shape;19381;p25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2" name="Google Shape;19382;p25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3" name="Google Shape;19383;p25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4" name="Google Shape;19384;p25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5" name="Google Shape;19385;p25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6" name="Google Shape;19386;p25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7" name="Google Shape;19387;p25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8" name="Google Shape;19388;p25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9" name="Google Shape;19389;p25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0" name="Google Shape;19390;p25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1" name="Google Shape;19391;p25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2" name="Google Shape;19392;p25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393" name="Google Shape;19393;p25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394" name="Google Shape;19394;p25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SECTION_TITLE_AND_DESCRIPTION_1_1_1">
    <p:spTree>
      <p:nvGrpSpPr>
        <p:cNvPr id="19395" name="Shape 19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6" name="Google Shape;19396;p2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sp>
        <p:nvSpPr>
          <p:cNvPr id="19397" name="Google Shape;19397;p26"/>
          <p:cNvSpPr/>
          <p:nvPr/>
        </p:nvSpPr>
        <p:spPr>
          <a:xfrm>
            <a:off x="-21500" y="-35500"/>
            <a:ext cx="9217800" cy="5215800"/>
          </a:xfrm>
          <a:prstGeom prst="rect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398" name="Google Shape;19398;p26"/>
          <p:cNvGrpSpPr/>
          <p:nvPr/>
        </p:nvGrpSpPr>
        <p:grpSpPr>
          <a:xfrm flipH="1" rot="10800000">
            <a:off x="-128548" y="-541921"/>
            <a:ext cx="9357872" cy="6281452"/>
            <a:chOff x="235375" y="458950"/>
            <a:chExt cx="7145050" cy="4796100"/>
          </a:xfrm>
        </p:grpSpPr>
        <p:sp>
          <p:nvSpPr>
            <p:cNvPr id="19399" name="Google Shape;19399;p26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0" name="Google Shape;19400;p26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1" name="Google Shape;19401;p26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2" name="Google Shape;19402;p26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3" name="Google Shape;19403;p26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4" name="Google Shape;19404;p26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5" name="Google Shape;19405;p26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6" name="Google Shape;19406;p26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7" name="Google Shape;19407;p26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8" name="Google Shape;19408;p26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9" name="Google Shape;19409;p26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0" name="Google Shape;19410;p26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1" name="Google Shape;19411;p26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2" name="Google Shape;19412;p26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3" name="Google Shape;19413;p26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4" name="Google Shape;19414;p26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5" name="Google Shape;19415;p26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6" name="Google Shape;19416;p26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7" name="Google Shape;19417;p26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8" name="Google Shape;19418;p26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9" name="Google Shape;19419;p26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0" name="Google Shape;19420;p26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1" name="Google Shape;19421;p26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2" name="Google Shape;19422;p26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3" name="Google Shape;19423;p26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4" name="Google Shape;19424;p26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5" name="Google Shape;19425;p26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6" name="Google Shape;19426;p26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7" name="Google Shape;19427;p26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8" name="Google Shape;19428;p26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9" name="Google Shape;19429;p26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0" name="Google Shape;19430;p26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1" name="Google Shape;19431;p26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2" name="Google Shape;19432;p26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3" name="Google Shape;19433;p26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4" name="Google Shape;19434;p26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5" name="Google Shape;19435;p26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6" name="Google Shape;19436;p26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7" name="Google Shape;19437;p26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8" name="Google Shape;19438;p26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9" name="Google Shape;19439;p26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0" name="Google Shape;19440;p26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1" name="Google Shape;19441;p26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2" name="Google Shape;19442;p26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3" name="Google Shape;19443;p26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4" name="Google Shape;19444;p26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5" name="Google Shape;19445;p26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6" name="Google Shape;19446;p26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7" name="Google Shape;19447;p26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8" name="Google Shape;19448;p26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9" name="Google Shape;19449;p26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0" name="Google Shape;19450;p26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1" name="Google Shape;19451;p26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2" name="Google Shape;19452;p26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3" name="Google Shape;19453;p26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4" name="Google Shape;19454;p26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5" name="Google Shape;19455;p26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6" name="Google Shape;19456;p26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7" name="Google Shape;19457;p26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8" name="Google Shape;19458;p26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9" name="Google Shape;19459;p26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0" name="Google Shape;19460;p26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1" name="Google Shape;19461;p26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2" name="Google Shape;19462;p26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3" name="Google Shape;19463;p26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4" name="Google Shape;19464;p26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5" name="Google Shape;19465;p26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6" name="Google Shape;19466;p26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7" name="Google Shape;19467;p26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8" name="Google Shape;19468;p26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9" name="Google Shape;19469;p26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0" name="Google Shape;19470;p26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1" name="Google Shape;19471;p26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2" name="Google Shape;19472;p26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3" name="Google Shape;19473;p26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4" name="Google Shape;19474;p26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5" name="Google Shape;19475;p26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6" name="Google Shape;19476;p26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7" name="Google Shape;19477;p26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8" name="Google Shape;19478;p26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9" name="Google Shape;19479;p26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0" name="Google Shape;19480;p26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1" name="Google Shape;19481;p26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2" name="Google Shape;19482;p26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3" name="Google Shape;19483;p26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4" name="Google Shape;19484;p26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5" name="Google Shape;19485;p26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6" name="Google Shape;19486;p26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7" name="Google Shape;19487;p26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8" name="Google Shape;19488;p26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9" name="Google Shape;19489;p26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0" name="Google Shape;19490;p26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1" name="Google Shape;19491;p26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2" name="Google Shape;19492;p26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3" name="Google Shape;19493;p26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4" name="Google Shape;19494;p26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5" name="Google Shape;19495;p26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6" name="Google Shape;19496;p26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7" name="Google Shape;19497;p26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8" name="Google Shape;19498;p26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9" name="Google Shape;19499;p26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0" name="Google Shape;19500;p26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1" name="Google Shape;19501;p26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2" name="Google Shape;19502;p26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3" name="Google Shape;19503;p26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4" name="Google Shape;19504;p26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5" name="Google Shape;19505;p26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6" name="Google Shape;19506;p26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7" name="Google Shape;19507;p26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8" name="Google Shape;19508;p26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9" name="Google Shape;19509;p26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0" name="Google Shape;19510;p26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1" name="Google Shape;19511;p26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2" name="Google Shape;19512;p26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3" name="Google Shape;19513;p26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4" name="Google Shape;19514;p26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5" name="Google Shape;19515;p26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6" name="Google Shape;19516;p26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7" name="Google Shape;19517;p26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8" name="Google Shape;19518;p26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9" name="Google Shape;19519;p26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0" name="Google Shape;19520;p26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1" name="Google Shape;19521;p26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2" name="Google Shape;19522;p26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3" name="Google Shape;19523;p26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4" name="Google Shape;19524;p26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5" name="Google Shape;19525;p26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6" name="Google Shape;19526;p26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7" name="Google Shape;19527;p26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8" name="Google Shape;19528;p26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9" name="Google Shape;19529;p26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0" name="Google Shape;19530;p26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1" name="Google Shape;19531;p26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2" name="Google Shape;19532;p26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3" name="Google Shape;19533;p26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4" name="Google Shape;19534;p26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5" name="Google Shape;19535;p26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6" name="Google Shape;19536;p26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7" name="Google Shape;19537;p26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8" name="Google Shape;19538;p26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9" name="Google Shape;19539;p26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0" name="Google Shape;19540;p26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1" name="Google Shape;19541;p26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2" name="Google Shape;19542;p26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3" name="Google Shape;19543;p26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4" name="Google Shape;19544;p26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5" name="Google Shape;19545;p26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6" name="Google Shape;19546;p26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7" name="Google Shape;19547;p26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8" name="Google Shape;19548;p26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9" name="Google Shape;19549;p26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0" name="Google Shape;19550;p26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51" name="Google Shape;19551;p26"/>
          <p:cNvGrpSpPr/>
          <p:nvPr/>
        </p:nvGrpSpPr>
        <p:grpSpPr>
          <a:xfrm rot="10800000">
            <a:off x="-2000474" y="-391993"/>
            <a:ext cx="11226942" cy="5700535"/>
            <a:chOff x="238125" y="1043475"/>
            <a:chExt cx="7142275" cy="3626525"/>
          </a:xfrm>
        </p:grpSpPr>
        <p:sp>
          <p:nvSpPr>
            <p:cNvPr id="19552" name="Google Shape;19552;p26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3" name="Google Shape;19553;p26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4" name="Google Shape;19554;p26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5" name="Google Shape;19555;p26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743" name="Shape 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4" name="Google Shape;1744;p4"/>
          <p:cNvGrpSpPr/>
          <p:nvPr/>
        </p:nvGrpSpPr>
        <p:grpSpPr>
          <a:xfrm>
            <a:off x="-121" y="220623"/>
            <a:ext cx="9171930" cy="4672647"/>
            <a:chOff x="238125" y="1020352"/>
            <a:chExt cx="7163891" cy="3649650"/>
          </a:xfrm>
        </p:grpSpPr>
        <p:sp>
          <p:nvSpPr>
            <p:cNvPr id="1745" name="Google Shape;1745;p4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238125" y="1020352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259741" y="1933406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259741" y="2948302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9" name="Google Shape;1749;p4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750" name="Google Shape;1750;p4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3" name="Google Shape;2333;p4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2334" name="Google Shape;2334;p4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6" name="Google Shape;2486;p4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2487" name="Google Shape;2487;p4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08" name="Google Shape;2608;p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609" name="Google Shape;2609;p4"/>
          <p:cNvSpPr txBox="1"/>
          <p:nvPr>
            <p:ph idx="1" type="body"/>
          </p:nvPr>
        </p:nvSpPr>
        <p:spPr>
          <a:xfrm>
            <a:off x="713225" y="1354025"/>
            <a:ext cx="7717500" cy="270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100"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610" name="Shape 2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" name="Google Shape;2611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2612" name="Google Shape;2612;p5"/>
          <p:cNvGrpSpPr/>
          <p:nvPr/>
        </p:nvGrpSpPr>
        <p:grpSpPr>
          <a:xfrm>
            <a:off x="-121" y="220623"/>
            <a:ext cx="9171930" cy="4672647"/>
            <a:chOff x="238125" y="1020352"/>
            <a:chExt cx="7163891" cy="3649650"/>
          </a:xfrm>
        </p:grpSpPr>
        <p:sp>
          <p:nvSpPr>
            <p:cNvPr id="2613" name="Google Shape;2613;p5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5"/>
            <p:cNvSpPr/>
            <p:nvPr/>
          </p:nvSpPr>
          <p:spPr>
            <a:xfrm>
              <a:off x="238125" y="1020352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5"/>
            <p:cNvSpPr/>
            <p:nvPr/>
          </p:nvSpPr>
          <p:spPr>
            <a:xfrm>
              <a:off x="259741" y="1933406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5"/>
            <p:cNvSpPr/>
            <p:nvPr/>
          </p:nvSpPr>
          <p:spPr>
            <a:xfrm>
              <a:off x="259741" y="2948302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7" name="Google Shape;2617;p5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2618" name="Google Shape;2618;p5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5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5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5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5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5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5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5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5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5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5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5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5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5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5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5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5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5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5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5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5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5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5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5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5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5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5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5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5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5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5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5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5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5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5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5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5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5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5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5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5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5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5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5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5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5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5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5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5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5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5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5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5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5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5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5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5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5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5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5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5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5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5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5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5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5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5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5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5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5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5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5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5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5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5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5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5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5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5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5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5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5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5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5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5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5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5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5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5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5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5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5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5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5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5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5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5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5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5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5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5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5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5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5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5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5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5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5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5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5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5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5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5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5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5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5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5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5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5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5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5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5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5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5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5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5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5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5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5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5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5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5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5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5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5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5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5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5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5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5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5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5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5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5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5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5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5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5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5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5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5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5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5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5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5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5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5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5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5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5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5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5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5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5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5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5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5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5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5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5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5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5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5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5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5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5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5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5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5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5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5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5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5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5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5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5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5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5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5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5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5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5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5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5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5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5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5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5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5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5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5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5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5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5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5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5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5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5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5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5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5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5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5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5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5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5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5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5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5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5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5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5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5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5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5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5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5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5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5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5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5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5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5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5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5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5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5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5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5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5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5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5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5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5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5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5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5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5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5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5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5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5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5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5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5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5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5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5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5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5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5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5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5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5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5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5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5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5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5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5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5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5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5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5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5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5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5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5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5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5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5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5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5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5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5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5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5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5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5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5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5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5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5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5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5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5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5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5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5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5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5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5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5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5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5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5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5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5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5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5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5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5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5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5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5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5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5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5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5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5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5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5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5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5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5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5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5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5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5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5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5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5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5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5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5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5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5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5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5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5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5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5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5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5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5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5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5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5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5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5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5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5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5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5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5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5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5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5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5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5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5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5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5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5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5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5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5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5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5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5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5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5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5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5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5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5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5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5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5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5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5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5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5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5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5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5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5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5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5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5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5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5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5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5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5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5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5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5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5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5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5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5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5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5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5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5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5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5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5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5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5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5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5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5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5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5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5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5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5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5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5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5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5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5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5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5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5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5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5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5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5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5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5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5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5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5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5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5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5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5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5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5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5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5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5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5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5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5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5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5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5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5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5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5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5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5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5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5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5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5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5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5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5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5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5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5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5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5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5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5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5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5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5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5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5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5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5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5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5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5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5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5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5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5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5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5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5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5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5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5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5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5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5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5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5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5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5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5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5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5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5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5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5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5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5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5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5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5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5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5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5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5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5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5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5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5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5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5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5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5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5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5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5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5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5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5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5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5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5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5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5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5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5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5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5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5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5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5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5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5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5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5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5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5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5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5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5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5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5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5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5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5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5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5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5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5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5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5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5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5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5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1" name="Google Shape;3201;p5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3202" name="Google Shape;3202;p5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5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5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5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5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5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5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5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5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5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5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5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5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5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5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5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5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5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5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5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5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5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5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5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5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5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5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5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5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5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5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5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5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5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5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5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5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5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5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5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5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5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5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5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5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5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5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5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5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5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5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5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5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5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5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5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5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5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5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5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5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5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5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5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5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5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5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5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5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5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5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5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5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5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5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5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5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5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5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5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5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5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5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5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5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5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5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5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5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5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5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5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5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5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5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5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5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5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5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5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5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5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5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5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5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5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5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5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5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5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5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5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5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5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5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5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5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5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5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5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5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5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5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5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5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5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5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5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5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5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5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5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5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5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5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5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5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5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5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5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5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5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5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5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5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5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5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5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5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5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5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4" name="Google Shape;3354;p5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3355" name="Google Shape;3355;p5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5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5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5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5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5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5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5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5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5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5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5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5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5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5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5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5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5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5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5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5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5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5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5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5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5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5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5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5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5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5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5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5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5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5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5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5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5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5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5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5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5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5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5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5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5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5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5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5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5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5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5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5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5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5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5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5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5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5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5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5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5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5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5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5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5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5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5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5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5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5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5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5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5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5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5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5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5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5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5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5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5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5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5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5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5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5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5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5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5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5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5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5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5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5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5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5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5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5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5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5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5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5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5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5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5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5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5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5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5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5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5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5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5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5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5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5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5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5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5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5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76" name="Google Shape;3476;p5"/>
          <p:cNvSpPr txBox="1"/>
          <p:nvPr>
            <p:ph idx="1" type="body"/>
          </p:nvPr>
        </p:nvSpPr>
        <p:spPr>
          <a:xfrm>
            <a:off x="81730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477" name="Google Shape;3477;p5"/>
          <p:cNvSpPr txBox="1"/>
          <p:nvPr>
            <p:ph type="title"/>
          </p:nvPr>
        </p:nvSpPr>
        <p:spPr>
          <a:xfrm>
            <a:off x="817300" y="445025"/>
            <a:ext cx="4933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478" name="Google Shape;3478;p5"/>
          <p:cNvSpPr txBox="1"/>
          <p:nvPr>
            <p:ph idx="2" type="body"/>
          </p:nvPr>
        </p:nvSpPr>
        <p:spPr>
          <a:xfrm>
            <a:off x="442375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479" name="Shape 3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0" name="Google Shape;3480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sp>
        <p:nvSpPr>
          <p:cNvPr id="3481" name="Google Shape;3481;p6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3482" name="Google Shape;3482;p6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3483" name="Google Shape;3483;p6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6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6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6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6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6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6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6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6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6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6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6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6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6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6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6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6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6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6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6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6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6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6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6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6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6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6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6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6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6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6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6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6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6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6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6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6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6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6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6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6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6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6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6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6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6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6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6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6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6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6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6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6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6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6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6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6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6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6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6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6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6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6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6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6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6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6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6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6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6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6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6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6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6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6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6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6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6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6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6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6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6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6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6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6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6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6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6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6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6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6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6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6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6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6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6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6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6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6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6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6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6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6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6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6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6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6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6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6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6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6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6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6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6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6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6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6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6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6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6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6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6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6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6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6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6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6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6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6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6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6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6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6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6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6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6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6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6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6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6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6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6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6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6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6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6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6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6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6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6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6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6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6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6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6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6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6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6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6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6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6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6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6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6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6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6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6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6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6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6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6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6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6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6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6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6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6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6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6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6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6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6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6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6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6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6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6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6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6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6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6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6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6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6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6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6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6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6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6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6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6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6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6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6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6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6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6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6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6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6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6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6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6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6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6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6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6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6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6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6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6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6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6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6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6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6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6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6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6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6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6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6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6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6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6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6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6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6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6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6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6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6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6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6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6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6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6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6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6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6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6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6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6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6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6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6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6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6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6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6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6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6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6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6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6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6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6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6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6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6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6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6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6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6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6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6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6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6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6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6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6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6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6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6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6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6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6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6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6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6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6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6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6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6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6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6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6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6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6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6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6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6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6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6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6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6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6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6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6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6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6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6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6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6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6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6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6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6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6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6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6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6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6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6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6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6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6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6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6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6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6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6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6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6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6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6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6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6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6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6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6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6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6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6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6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6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6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6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6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6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6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6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6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6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6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6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6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6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6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6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6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6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6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6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6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6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6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6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6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6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6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6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6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6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6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6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6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6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6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6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6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6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6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6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6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6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6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6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6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6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6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6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6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6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6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6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6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6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6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6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6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6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6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6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6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6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6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6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6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6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6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6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6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6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6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6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6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6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6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6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6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6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6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6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6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6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6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6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6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6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6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6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6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6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6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6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6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6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6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6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6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6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6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6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6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6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6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6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6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6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6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6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6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6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6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6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6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6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6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6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6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6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6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6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6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6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6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6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6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6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6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6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6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6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6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6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6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6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6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6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6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6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6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6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6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6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6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6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6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6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6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6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6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6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6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6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6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6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6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6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6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6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6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6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6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6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6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6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6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6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6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6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6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6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6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6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6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6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6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6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6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6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6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6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6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6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6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6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6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6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6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6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6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6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6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6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6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6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6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6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6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6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6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6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6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6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6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6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6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6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6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6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6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6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6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6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6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6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6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6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6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6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6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6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6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6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6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6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6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6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6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6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6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6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6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6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6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6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6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6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6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6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6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66" name="Google Shape;4066;p6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4067" name="Google Shape;4067;p6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6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6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6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6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6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6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6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6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6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6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6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6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6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6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6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6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6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6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6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6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6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6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6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6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6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6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6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6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6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6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6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6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6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6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6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6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6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6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6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6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6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6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6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6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6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6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6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6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6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6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6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6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6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6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6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6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6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6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6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6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6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6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6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6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6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6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6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6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6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6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6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6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6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6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6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6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6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6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6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6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6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6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6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6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6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6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6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6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6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6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6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6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6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6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6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6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6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6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6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6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6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6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6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6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6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6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6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6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6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6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6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6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6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6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6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6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6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6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6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6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6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6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6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6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6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6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6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6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6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6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6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6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6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6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6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6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6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6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6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6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6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6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6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6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6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6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6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6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6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6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6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9" name="Google Shape;4219;p6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4220" name="Google Shape;4220;p6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6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6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6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6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6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6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6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6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6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6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6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6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6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6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6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6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6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6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6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6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6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6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6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6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6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6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6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6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6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6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6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6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6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6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6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6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6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6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6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6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6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6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6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6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6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6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6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6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6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6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6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6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6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6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6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6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6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6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6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6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6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6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6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6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6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6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6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6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6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6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6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6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6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6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6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6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6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6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6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6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6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6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6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6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6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6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6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6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6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6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6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6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6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6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6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6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6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6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6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6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6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6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6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6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6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6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6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6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6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6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6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6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6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6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6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6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6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6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6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6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41" name="Google Shape;4341;p6"/>
          <p:cNvSpPr/>
          <p:nvPr/>
        </p:nvSpPr>
        <p:spPr>
          <a:xfrm>
            <a:off x="-125" y="2571752"/>
            <a:ext cx="9144255" cy="3141280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42" name="Google Shape;4342;p6"/>
          <p:cNvSpPr/>
          <p:nvPr/>
        </p:nvSpPr>
        <p:spPr>
          <a:xfrm>
            <a:off x="-128" y="796951"/>
            <a:ext cx="7364789" cy="2128537"/>
          </a:xfrm>
          <a:custGeom>
            <a:rect b="b" l="l" r="r" t="t"/>
            <a:pathLst>
              <a:path extrusionOk="0" h="39474" w="136581">
                <a:moveTo>
                  <a:pt x="95031" y="0"/>
                </a:moveTo>
                <a:cubicBezTo>
                  <a:pt x="63774" y="0"/>
                  <a:pt x="30522" y="7079"/>
                  <a:pt x="0" y="25768"/>
                </a:cubicBezTo>
                <a:lnTo>
                  <a:pt x="0" y="39473"/>
                </a:lnTo>
                <a:cubicBezTo>
                  <a:pt x="17723" y="21678"/>
                  <a:pt x="63674" y="3256"/>
                  <a:pt x="117107" y="3256"/>
                </a:cubicBezTo>
                <a:cubicBezTo>
                  <a:pt x="123502" y="3256"/>
                  <a:pt x="130006" y="3520"/>
                  <a:pt x="136580" y="4080"/>
                </a:cubicBezTo>
                <a:cubicBezTo>
                  <a:pt x="123466" y="1509"/>
                  <a:pt x="109461" y="0"/>
                  <a:pt x="95031" y="0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43" name="Google Shape;4343;p6"/>
          <p:cNvSpPr/>
          <p:nvPr/>
        </p:nvSpPr>
        <p:spPr>
          <a:xfrm>
            <a:off x="5239254" y="2179482"/>
            <a:ext cx="3904755" cy="1074876"/>
          </a:xfrm>
          <a:custGeom>
            <a:rect b="b" l="l" r="r" t="t"/>
            <a:pathLst>
              <a:path extrusionOk="0" h="33582" w="121995">
                <a:moveTo>
                  <a:pt x="121994" y="0"/>
                </a:moveTo>
                <a:cubicBezTo>
                  <a:pt x="102691" y="20952"/>
                  <a:pt x="48973" y="29522"/>
                  <a:pt x="18349" y="29522"/>
                </a:cubicBezTo>
                <a:cubicBezTo>
                  <a:pt x="10277" y="29522"/>
                  <a:pt x="3810" y="28927"/>
                  <a:pt x="0" y="27806"/>
                </a:cubicBezTo>
                <a:lnTo>
                  <a:pt x="0" y="27806"/>
                </a:lnTo>
                <a:cubicBezTo>
                  <a:pt x="13334" y="31967"/>
                  <a:pt x="27080" y="33581"/>
                  <a:pt x="40381" y="33581"/>
                </a:cubicBezTo>
                <a:cubicBezTo>
                  <a:pt x="76702" y="33581"/>
                  <a:pt x="109712" y="21548"/>
                  <a:pt x="121994" y="16484"/>
                </a:cubicBezTo>
                <a:lnTo>
                  <a:pt x="121994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4344" name="Shape 4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5" name="Google Shape;4345;p7"/>
          <p:cNvGrpSpPr/>
          <p:nvPr/>
        </p:nvGrpSpPr>
        <p:grpSpPr>
          <a:xfrm>
            <a:off x="-121" y="220623"/>
            <a:ext cx="9171930" cy="4672647"/>
            <a:chOff x="238125" y="1020352"/>
            <a:chExt cx="7163891" cy="3649650"/>
          </a:xfrm>
        </p:grpSpPr>
        <p:sp>
          <p:nvSpPr>
            <p:cNvPr id="4346" name="Google Shape;4346;p7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7"/>
            <p:cNvSpPr/>
            <p:nvPr/>
          </p:nvSpPr>
          <p:spPr>
            <a:xfrm>
              <a:off x="238125" y="1020352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7"/>
            <p:cNvSpPr/>
            <p:nvPr/>
          </p:nvSpPr>
          <p:spPr>
            <a:xfrm>
              <a:off x="259741" y="1933406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7"/>
            <p:cNvSpPr/>
            <p:nvPr/>
          </p:nvSpPr>
          <p:spPr>
            <a:xfrm>
              <a:off x="259741" y="2948302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50" name="Google Shape;4350;p7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4351" name="Google Shape;4351;p7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7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7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7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7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7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7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7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7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7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7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7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7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7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7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7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7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7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7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7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7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7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7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7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7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7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7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7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7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7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7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7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7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7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7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7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7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7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7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7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7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7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7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7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7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7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7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7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7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7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7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7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7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7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7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7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7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7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7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7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7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7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7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7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7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7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7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7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7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7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7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7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7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7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7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7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7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7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7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7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7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7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7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7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7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7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7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7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7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7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7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7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7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7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7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7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7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7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7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7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7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7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7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7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7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7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7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7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7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7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7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7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7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7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7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7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7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7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7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7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7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7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7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7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7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7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7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7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7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7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7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7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7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7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7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7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7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7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7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7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7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7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7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7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7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7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7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7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7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7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7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7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7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7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7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7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7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7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7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7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7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7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7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7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7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7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7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7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7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7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7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7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7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7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7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7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7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7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7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7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7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7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7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7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7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7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7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7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7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7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7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7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7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7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7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7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7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7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7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7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7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7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7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7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7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7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7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7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7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7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7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7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7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7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7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7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7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7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7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7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7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7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7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7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7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7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7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7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7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7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7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7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7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7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7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7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7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7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7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7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7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7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7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7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7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7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7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7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7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7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7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7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7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7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7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7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7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7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7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7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7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7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7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7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7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7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7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7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7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7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7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7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7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7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7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7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7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7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7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7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7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7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7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7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7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7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7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7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7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7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7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7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7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7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7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7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7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7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7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7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7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7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7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7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7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7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7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7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7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7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7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7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7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7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7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7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7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7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7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7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7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7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7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7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7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7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7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7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7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7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7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7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7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7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7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7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7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7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7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7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7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7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7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7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7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7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7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7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7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7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7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7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7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7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7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7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7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7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7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7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7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7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7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7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7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7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7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7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7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7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7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7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7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7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7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7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7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7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7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7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7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7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7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7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7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7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7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7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7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7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7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7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7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7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7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7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7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7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7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7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7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7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7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7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7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7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7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7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7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7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7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7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7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7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7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7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7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7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7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7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7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7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7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7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7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7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7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7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7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7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7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7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7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7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7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7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7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7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7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7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7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7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7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7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7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7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7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7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7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7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7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7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7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7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7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7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7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7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7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7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7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7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7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7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7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7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7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7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7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7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7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7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7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7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7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7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7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7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7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7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7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7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7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7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7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7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7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7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7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7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7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7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7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7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7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7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7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7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7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7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7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7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7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7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7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7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7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7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7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7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7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7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7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7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7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7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7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7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7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7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7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7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7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7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7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7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7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7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7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7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7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7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7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7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7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7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7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7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7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7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7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7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7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7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7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7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7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7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7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7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7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7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7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7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7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7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7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7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7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7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7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7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7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7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7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7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7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7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7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7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7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7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7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7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7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7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7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7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7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7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7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7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7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34" name="Google Shape;4934;p7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4935" name="Google Shape;4935;p7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7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7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7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7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7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7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7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7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7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7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7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7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7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7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7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7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7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7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7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7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7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7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7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7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7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7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7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7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7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7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7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7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7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7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7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7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7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7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7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7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7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7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7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7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7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7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7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7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7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7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7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7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7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7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7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7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7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7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7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7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7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7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7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7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7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7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7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7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7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7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7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7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7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7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7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7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7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7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7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7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7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7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7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7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7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7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7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7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7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7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7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7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7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7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7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7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7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7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7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7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7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7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7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7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7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7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7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7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7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7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7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7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7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7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7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7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7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7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7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7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7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7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7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7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7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7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7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7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7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7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7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7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7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7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7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7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7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7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7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7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7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7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7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7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7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7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7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7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7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7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7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87" name="Google Shape;5087;p7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5088" name="Google Shape;5088;p7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7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7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7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7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7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7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7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7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7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7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7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7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7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7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7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7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7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7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7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7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7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7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7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7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7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7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7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7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7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7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7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7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7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7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7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7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7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7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7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7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7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7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7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7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7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7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7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7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7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7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7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7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7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7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7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7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7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7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7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7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7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7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7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7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7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7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7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7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7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7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7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7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7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7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7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7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7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7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7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7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7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7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7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7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7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7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7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7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7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7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7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7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7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7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7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7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7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7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7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7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7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7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7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7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7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7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7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7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7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7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7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7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7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7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7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7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7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7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7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7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09" name="Google Shape;5209;p7"/>
          <p:cNvSpPr txBox="1"/>
          <p:nvPr>
            <p:ph idx="1" type="body"/>
          </p:nvPr>
        </p:nvSpPr>
        <p:spPr>
          <a:xfrm>
            <a:off x="817300" y="2210700"/>
            <a:ext cx="3216600" cy="203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210" name="Google Shape;5210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sp>
        <p:nvSpPr>
          <p:cNvPr id="5211" name="Google Shape;5211;p7"/>
          <p:cNvSpPr txBox="1"/>
          <p:nvPr>
            <p:ph type="title"/>
          </p:nvPr>
        </p:nvSpPr>
        <p:spPr>
          <a:xfrm>
            <a:off x="713225" y="445025"/>
            <a:ext cx="7717500" cy="12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5212" name="Shape 5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3" name="Google Shape;5213;p8"/>
          <p:cNvSpPr/>
          <p:nvPr/>
        </p:nvSpPr>
        <p:spPr>
          <a:xfrm>
            <a:off x="-21500" y="-35500"/>
            <a:ext cx="9217800" cy="5215800"/>
          </a:xfrm>
          <a:prstGeom prst="rect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14" name="Google Shape;5214;p8"/>
          <p:cNvGrpSpPr/>
          <p:nvPr/>
        </p:nvGrpSpPr>
        <p:grpSpPr>
          <a:xfrm rot="10800000">
            <a:off x="-2000474" y="-391993"/>
            <a:ext cx="11226942" cy="5700535"/>
            <a:chOff x="238125" y="1043475"/>
            <a:chExt cx="7142275" cy="3626525"/>
          </a:xfrm>
        </p:grpSpPr>
        <p:sp>
          <p:nvSpPr>
            <p:cNvPr id="5215" name="Google Shape;5215;p8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8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8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8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19" name="Google Shape;5219;p8"/>
          <p:cNvGrpSpPr/>
          <p:nvPr/>
        </p:nvGrpSpPr>
        <p:grpSpPr>
          <a:xfrm flipH="1" rot="10800000">
            <a:off x="-128548" y="-541921"/>
            <a:ext cx="9357872" cy="6281452"/>
            <a:chOff x="235375" y="458950"/>
            <a:chExt cx="7145050" cy="4796100"/>
          </a:xfrm>
        </p:grpSpPr>
        <p:sp>
          <p:nvSpPr>
            <p:cNvPr id="5220" name="Google Shape;5220;p8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8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8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8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8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8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8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8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8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8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8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8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8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8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8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8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8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8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8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8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8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8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8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8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8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8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8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8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8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8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8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8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8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8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8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8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8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8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8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8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8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8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8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8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8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8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8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8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8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8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8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8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8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8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8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8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8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8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8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8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8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8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8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8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8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8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8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8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8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8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8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8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8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8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8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8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8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8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8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8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8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8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8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8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8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8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8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8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8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8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8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8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8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8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8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8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8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8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8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8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8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8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8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8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8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8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8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8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8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8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8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8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8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8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8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8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8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8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8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8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8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8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8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8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8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8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8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8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8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8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8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8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8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8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8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8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8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8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8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8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8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8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8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8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8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8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8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8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8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8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8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8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2" name="Google Shape;5372;p8"/>
          <p:cNvGrpSpPr/>
          <p:nvPr/>
        </p:nvGrpSpPr>
        <p:grpSpPr>
          <a:xfrm flipH="1" rot="10800000">
            <a:off x="-79368" y="-503997"/>
            <a:ext cx="9358095" cy="6205603"/>
            <a:chOff x="236675" y="487975"/>
            <a:chExt cx="7144675" cy="4737825"/>
          </a:xfrm>
        </p:grpSpPr>
        <p:sp>
          <p:nvSpPr>
            <p:cNvPr id="5373" name="Google Shape;5373;p8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8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8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8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8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8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8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8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8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8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8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8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8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8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8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8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8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8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8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8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8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8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8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8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8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8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8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8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8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8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8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8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8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8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8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8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8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8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8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8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8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8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8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8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8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8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8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8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8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8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8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8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8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8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8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8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8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8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8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8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8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8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8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8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8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8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8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8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8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8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8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8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8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8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8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8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8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8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8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8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8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8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8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8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8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8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8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8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8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8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8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8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8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8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8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8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8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8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8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8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8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8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8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8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8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94" name="Google Shape;5494;p8"/>
          <p:cNvSpPr txBox="1"/>
          <p:nvPr>
            <p:ph type="title"/>
          </p:nvPr>
        </p:nvSpPr>
        <p:spPr>
          <a:xfrm>
            <a:off x="817300" y="445025"/>
            <a:ext cx="51963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600"/>
              <a:buNone/>
              <a:defRPr sz="36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5495" name="Shape 5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6" name="Google Shape;5496;p9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5497" name="Google Shape;5497;p9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9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9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9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1" name="Google Shape;5501;p9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5502" name="Google Shape;5502;p9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9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9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9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9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9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9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9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9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9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9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9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9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9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9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9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9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9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9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9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9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9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9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9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9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9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9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9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9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9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9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9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9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9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9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9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9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9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9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9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9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9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9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9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9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9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9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9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9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9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9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9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9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9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9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9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9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9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9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9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9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9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9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9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9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9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9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9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9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9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9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9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9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9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9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9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9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9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9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9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9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9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9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9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9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9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9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9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9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9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9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9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9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9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9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9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9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9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9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9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9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9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9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9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9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9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9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9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9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9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9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9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9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9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9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9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9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9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9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9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9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9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9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9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9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9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9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9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9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9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9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9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9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9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9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9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9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9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9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9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9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9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9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9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9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9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9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9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9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9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9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9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9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9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9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9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9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9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9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9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9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9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9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9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9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9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9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9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9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9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9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9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9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9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9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9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9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9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9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9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9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9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9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9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9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9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9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9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9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9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9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9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9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9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9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9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9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9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9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9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9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9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9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9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9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9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9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9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9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9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9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9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9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9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9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9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9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9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9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9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9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9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9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9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9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9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9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9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9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9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9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9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9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9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9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9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9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9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9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9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9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9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9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9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9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9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9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9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9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9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9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9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9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9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9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9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9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9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9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9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9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9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9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9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9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9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9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9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9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9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9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9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9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9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9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9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9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9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9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9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9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9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9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9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9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9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9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9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9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9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9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9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9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9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9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9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9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9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9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9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9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9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9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9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9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9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9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9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9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9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9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9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9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9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9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9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9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9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9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9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9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9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9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9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9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9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9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9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9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9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9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9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9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9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9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9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9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9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9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9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9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9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9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9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9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9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9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9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9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9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9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9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9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9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9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9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9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9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9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9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9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9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9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9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9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9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9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9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9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9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9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9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9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9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9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9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9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9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9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9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9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9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9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9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9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9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9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9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9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9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9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9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9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9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9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9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9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9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9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9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9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9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9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9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9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9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9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9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9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9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9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9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9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9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9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9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9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9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9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9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9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9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9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9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9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9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9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9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9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9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9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9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9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9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9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9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9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9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9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9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9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9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9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9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9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9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9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9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9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9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9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9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9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9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9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9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9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9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9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9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9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9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9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9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9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9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9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9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9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9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9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9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9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9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9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9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9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9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9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9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9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9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9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9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9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9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9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9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9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9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9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9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9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9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9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9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9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9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9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9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9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9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9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9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9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9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9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9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9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9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9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9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9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9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9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9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9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9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9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9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9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9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9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9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9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9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9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9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9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9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9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9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9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9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9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9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9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9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9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9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9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9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9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9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9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9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9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9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9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9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9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9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9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9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9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9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9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9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9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9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9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9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9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9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9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9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9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9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9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9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9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9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9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9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9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9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9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9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9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9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9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9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9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5" name="Google Shape;6085;p9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6086" name="Google Shape;6086;p9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9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9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9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9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9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9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9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9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9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9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9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9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9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9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9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9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9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9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9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9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9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9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9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9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9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9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9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9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9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9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9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9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9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9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9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9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9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9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9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9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9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9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9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9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9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9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9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9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9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9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9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9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9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9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9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9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9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9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9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9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9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9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9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9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9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9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9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9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9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9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9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9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9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9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9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9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9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9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9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9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9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9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9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9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9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9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9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9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9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9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9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9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9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9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9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9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9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9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9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9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9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9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9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9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9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9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9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9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9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9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9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9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9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9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9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9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9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9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9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9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9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9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9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9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9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9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9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9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9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9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9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9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9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9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9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9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9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9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9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9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9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9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9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8" name="Google Shape;6238;p9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6239" name="Google Shape;6239;p9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9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9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9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9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9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9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9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9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9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9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9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9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9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9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9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9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9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9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9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9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9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9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9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9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9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9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9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9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9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9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9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9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9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9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9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9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9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9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9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9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9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9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9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9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9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9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9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9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9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9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9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9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9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9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9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9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9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9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9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9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9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9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9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9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9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9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9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9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9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9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9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9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9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9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9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9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9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9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9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9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9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9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9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9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9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9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9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9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9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9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9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9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9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9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9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9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9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9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9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9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9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9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9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9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9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9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9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9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9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9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9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9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9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9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9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9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9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9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9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9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0" name="Google Shape;6360;p9"/>
          <p:cNvSpPr txBox="1"/>
          <p:nvPr>
            <p:ph type="title"/>
          </p:nvPr>
        </p:nvSpPr>
        <p:spPr>
          <a:xfrm>
            <a:off x="713225" y="445025"/>
            <a:ext cx="7717500" cy="119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361" name="Google Shape;6361;p9"/>
          <p:cNvSpPr txBox="1"/>
          <p:nvPr>
            <p:ph idx="1" type="subTitle"/>
          </p:nvPr>
        </p:nvSpPr>
        <p:spPr>
          <a:xfrm>
            <a:off x="817300" y="1855925"/>
            <a:ext cx="3075900" cy="44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6362" name="Google Shape;6362;p9"/>
          <p:cNvSpPr txBox="1"/>
          <p:nvPr>
            <p:ph idx="2" type="body"/>
          </p:nvPr>
        </p:nvSpPr>
        <p:spPr>
          <a:xfrm>
            <a:off x="817300" y="2368625"/>
            <a:ext cx="3075900" cy="222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363" name="Google Shape;6363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6364" name="Shape 6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5" name="Google Shape;6365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6366" name="Google Shape;6366;p10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6367" name="Google Shape;6367;p10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10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10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10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1" name="Google Shape;6371;p10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6372" name="Google Shape;6372;p10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10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10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10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10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10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10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10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10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10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10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10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10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10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10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10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10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10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10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10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10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10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10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10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10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10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10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10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10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10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10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10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10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10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10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10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10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10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10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10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10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10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10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10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10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10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10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10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10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10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10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10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10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10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10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10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10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10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10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10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10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10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10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10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10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10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10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10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10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10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10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10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10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10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10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10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10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10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10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10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10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10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10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10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10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10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10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10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10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10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10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10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10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10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10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10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10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10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10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10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10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10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10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10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10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10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10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10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10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10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10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10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10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10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10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10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10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10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10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10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10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10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10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10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10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10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10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10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10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10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10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10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10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10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10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10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10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10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10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10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10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10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10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10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10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10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10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10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10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10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10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10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10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10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10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10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10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10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10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10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10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10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10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10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10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10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10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10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10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10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10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10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10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10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10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10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10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10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10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10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10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10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10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10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10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10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10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10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10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10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10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10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10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10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10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10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10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10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10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10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10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10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10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10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10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10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10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10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10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10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10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10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10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10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10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10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10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10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10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10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10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10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10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10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10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10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10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10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10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10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10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10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10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10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10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10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10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10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10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10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10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10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10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10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10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10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10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10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10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10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10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10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10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10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10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10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10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10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10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10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10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10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10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10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10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10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10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10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10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10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10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10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10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10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10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10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10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10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10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10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10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10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10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10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10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10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10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10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10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10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10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10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10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10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10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10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10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10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10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10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10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10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10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10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10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10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10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10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10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10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10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10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10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10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10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10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10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10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10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10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10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10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10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10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10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10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10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10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10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10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10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10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10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10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10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10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10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10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10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10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10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10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10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10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10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10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10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10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10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10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10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10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10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10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10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10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10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10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10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10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10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10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10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10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10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10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10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10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10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10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10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10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10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10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10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10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10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10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10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10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10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10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10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10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10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10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10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10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10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10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10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10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10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10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10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10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10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10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10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10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10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10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10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10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10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10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10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10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10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10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10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10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10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10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10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10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10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10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10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10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10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10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10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10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10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10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10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10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10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10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10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10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10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10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10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10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10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10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10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10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10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10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10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10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10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10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10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10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10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10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10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10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10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10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10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10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10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10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10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10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10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10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10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10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10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10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10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10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10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10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10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10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10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10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10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10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10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10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10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10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10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10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10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10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10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10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10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10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10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10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10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10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10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10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10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10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10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10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10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10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10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10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10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10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10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10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10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10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10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10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10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10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10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10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10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10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10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10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10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10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10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10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10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10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10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10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10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10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10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10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10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10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10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10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10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10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10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10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10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10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10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10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10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10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10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10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10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10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10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10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10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10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10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10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10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10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10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10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10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10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10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10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10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10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10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10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10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10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10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10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10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10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10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10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10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10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10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10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10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10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10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10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10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5" name="Google Shape;6955;p10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6956" name="Google Shape;6956;p10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10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10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10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10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10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10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10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10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10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10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10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10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10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10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10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10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10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10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10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10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10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10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10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10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10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10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10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10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10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10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10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10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10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10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10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10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10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10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10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10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10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10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10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10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10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10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10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10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10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10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10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10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10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10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10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10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10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10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10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10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10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10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10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10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10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10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10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10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10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10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10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10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10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10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10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10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10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10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10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10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10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10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10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10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10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10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10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10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10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10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10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10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10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10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10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10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10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10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10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10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10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10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10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10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10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10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10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10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10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10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10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10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10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10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10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10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10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10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10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10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10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10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10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10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10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10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10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10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10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10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10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10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10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10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10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10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10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10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10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10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10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10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10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10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10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10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10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10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10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10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10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8" name="Google Shape;7108;p10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7109" name="Google Shape;7109;p10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10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10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10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10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10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10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10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10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10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10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10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10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10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10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10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10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10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10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10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10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10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10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10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10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10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10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10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10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10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10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10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10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10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10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10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10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10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10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10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10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10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10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10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10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10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10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10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10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10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10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10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10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10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10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10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10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10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10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10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10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10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10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10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10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10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10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10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10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10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10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10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10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10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10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10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10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10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10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10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10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10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10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10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10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10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10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10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10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10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10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10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10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10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10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10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10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10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10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10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10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10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10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10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10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10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10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10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10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10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10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10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10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10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10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10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10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10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10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10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10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0" name="Google Shape;7230;p10"/>
          <p:cNvSpPr txBox="1"/>
          <p:nvPr>
            <p:ph type="title"/>
          </p:nvPr>
        </p:nvSpPr>
        <p:spPr>
          <a:xfrm>
            <a:off x="1970100" y="1534513"/>
            <a:ext cx="5203800" cy="207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theme" Target="../theme/theme2.xml"/><Relationship Id="rId25" Type="http://schemas.openxmlformats.org/officeDocument/2006/relationships/slideLayout" Target="../slideLayouts/slideLayout25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000B20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 Thin"/>
              <a:buNone/>
              <a:defRPr sz="2800">
                <a:solidFill>
                  <a:schemeClr val="l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Char char="●"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indent="-3175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○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indent="-3175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■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indent="-3175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●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indent="-3175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○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indent="-3175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■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indent="-3175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●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indent="-3175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○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indent="-3175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ontserrat"/>
              <a:buChar char="■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10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3.xml"/><Relationship Id="rId3" Type="http://schemas.openxmlformats.org/officeDocument/2006/relationships/hyperlink" Target="https://www3.epa.gov/recyclecity/" TargetMode="Externa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4.xml"/><Relationship Id="rId3" Type="http://schemas.openxmlformats.org/officeDocument/2006/relationships/hyperlink" Target="https://www.youtube.com/watch?v=Sv7OHfpIRfU" TargetMode="Externa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13.png"/><Relationship Id="rId4" Type="http://schemas.openxmlformats.org/officeDocument/2006/relationships/image" Target="../media/image8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11.png"/><Relationship Id="rId4" Type="http://schemas.openxmlformats.org/officeDocument/2006/relationships/image" Target="../media/image6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3.png"/><Relationship Id="rId4" Type="http://schemas.openxmlformats.org/officeDocument/2006/relationships/image" Target="../media/image15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5.png"/><Relationship Id="rId4" Type="http://schemas.openxmlformats.org/officeDocument/2006/relationships/image" Target="../media/image14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2.png"/><Relationship Id="rId4" Type="http://schemas.openxmlformats.org/officeDocument/2006/relationships/image" Target="../media/image9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8.png"/><Relationship Id="rId4" Type="http://schemas.openxmlformats.org/officeDocument/2006/relationships/image" Target="../media/image6.png"/><Relationship Id="rId5" Type="http://schemas.openxmlformats.org/officeDocument/2006/relationships/image" Target="../media/image3.png"/><Relationship Id="rId6" Type="http://schemas.openxmlformats.org/officeDocument/2006/relationships/image" Target="../media/image5.png"/><Relationship Id="rId7" Type="http://schemas.openxmlformats.org/officeDocument/2006/relationships/image" Target="../media/image12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23.xml"/><Relationship Id="rId3" Type="http://schemas.openxmlformats.org/officeDocument/2006/relationships/hyperlink" Target="https://climatekids.nasa.gov/time-machine/" TargetMode="Externa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25.xml"/><Relationship Id="rId3" Type="http://schemas.openxmlformats.org/officeDocument/2006/relationships/hyperlink" Target="mailto:thegreencauseinitiative@gmail.com" TargetMode="Externa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6.xml"/><Relationship Id="rId3" Type="http://schemas.openxmlformats.org/officeDocument/2006/relationships/hyperlink" Target="https://www.usgs.gov/faqs/what-difference-between-global-warming-and-climate-change-1?qt-news_science_products=0#qt-news_science_products" TargetMode="External"/><Relationship Id="rId4" Type="http://schemas.openxmlformats.org/officeDocument/2006/relationships/hyperlink" Target="https://www.un.org/press/en/2019/gaef3516.doc.htm" TargetMode="External"/><Relationship Id="rId9" Type="http://schemas.openxmlformats.org/officeDocument/2006/relationships/hyperlink" Target="https://www.un.org/sustainabledevelopment/blog/2019/05/climate-justice/" TargetMode="External"/><Relationship Id="rId5" Type="http://schemas.openxmlformats.org/officeDocument/2006/relationships/hyperlink" Target="https://www.epa.gov/ghgemissions/sources-greenhouse-gas-emissions#:~:text=The%20largest%20source%20of%20greenhouse,electricity%2C%20heat%2C%20and%20transportation.&amp;text=Approximately%2063%20percent%20of%20our,mostly%20coal%20and%20natural%20gas" TargetMode="External"/><Relationship Id="rId6" Type="http://schemas.openxmlformats.org/officeDocument/2006/relationships/hyperlink" Target="https://climate.nasa.gov/effects/" TargetMode="External"/><Relationship Id="rId7" Type="http://schemas.openxmlformats.org/officeDocument/2006/relationships/hyperlink" Target="https://www.amnh.org/explore/ology/earth/ask-a-scientist-about-our-environment/how-can-kids-help-prevent-global-warming" TargetMode="External"/><Relationship Id="rId8" Type="http://schemas.openxmlformats.org/officeDocument/2006/relationships/hyperlink" Target="https://kids.nationalgeographic.com/nature/save-the-earth/article/13-ways-to-save-the-earth-from-climate-change" TargetMode="External"/><Relationship Id="rId11" Type="http://schemas.openxmlformats.org/officeDocument/2006/relationships/hyperlink" Target="https://www.nspackaging.com/wp-content/uploads/sites/4/2019/03/shutterstock_1492626947-740x520.jpg" TargetMode="External"/><Relationship Id="rId10" Type="http://schemas.openxmlformats.org/officeDocument/2006/relationships/hyperlink" Target="https://www.itdp.org/wp-content/uploads/2019/05/Traffic-USA-1-e1558632602236.jpg" TargetMode="External"/><Relationship Id="rId13" Type="http://schemas.openxmlformats.org/officeDocument/2006/relationships/hyperlink" Target="https://encrypted-tbn0.gstatic.com/images?q=tbn:ANd9GcSAKoG1hW6yAknrGpSB9gjdAY65V8dzv0wH3ctZdxi55OiG6fgfW0JRUWKgT5UxvsnrCps&amp;usqp=CAU" TargetMode="External"/><Relationship Id="rId12" Type="http://schemas.openxmlformats.org/officeDocument/2006/relationships/hyperlink" Target="https://blog.solidsignal.com/wp-content/uploads/2018/08/lightbulb-m2m_091813-770x437.jpg" TargetMode="External"/><Relationship Id="rId15" Type="http://schemas.openxmlformats.org/officeDocument/2006/relationships/hyperlink" Target="https://miro.medium.com/max/8018/1*R9sgL2hngDmsrZ-TC6g8yQ.jpeg" TargetMode="External"/><Relationship Id="rId14" Type="http://schemas.openxmlformats.org/officeDocument/2006/relationships/hyperlink" Target="https://earth911.com/wp-content/uploads/2010/06/shutterstock_448521118.jpg" TargetMode="External"/><Relationship Id="rId17" Type="http://schemas.openxmlformats.org/officeDocument/2006/relationships/hyperlink" Target="https://arbormagic.com/wp-content/uploads/2016/03/tree-cutting-notches.jpg" TargetMode="External"/><Relationship Id="rId16" Type="http://schemas.openxmlformats.org/officeDocument/2006/relationships/hyperlink" Target="https://yourteenmag.com/wp-content/uploads/2018/07/Depositphotos_9053892_l-2015.jpg" TargetMode="External"/><Relationship Id="rId19" Type="http://schemas.openxmlformats.org/officeDocument/2006/relationships/hyperlink" Target="https://encrypted-tbn0.gstatic.com/images?q=tbn:ANd9GcRQtIR9U7cv0VS5lUkq_9O69Q5CHheZNUk5Axo3wiR9nS_JAQ_LyYM91f1GgdsGP9H1il4&amp;usqp=CAU" TargetMode="External"/><Relationship Id="rId18" Type="http://schemas.openxmlformats.org/officeDocument/2006/relationships/hyperlink" Target="https://cdn1.vectorstock.com/i/1000x1000/20/30/woman-with-headphones-riding-bike-and-man-walk-vector-29072030.jpg" TargetMode="Externa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.xml"/><Relationship Id="rId3" Type="http://schemas.openxmlformats.org/officeDocument/2006/relationships/hyperlink" Target="https://www.youtube.com/watch?v=SN5-DnOHQmE" TargetMode="External"/><Relationship Id="rId4" Type="http://schemas.openxmlformats.org/officeDocument/2006/relationships/image" Target="../media/image7.gif"/><Relationship Id="rId5" Type="http://schemas.openxmlformats.org/officeDocument/2006/relationships/image" Target="../media/image2.gif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5.xml"/><Relationship Id="rId3" Type="http://schemas.openxmlformats.org/officeDocument/2006/relationships/hyperlink" Target="https://www.youtube.com/watch?v=YbAWny7FV3w" TargetMode="Externa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4.png"/><Relationship Id="rId4" Type="http://schemas.openxmlformats.org/officeDocument/2006/relationships/image" Target="../media/image1.jp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.xml"/><Relationship Id="rId3" Type="http://schemas.openxmlformats.org/officeDocument/2006/relationships/hyperlink" Target="https://www.youtube.com/watch?v=5cg72kUoZ7A&amp;t=69s" TargetMode="Externa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00B20"/>
        </a:solidFill>
      </p:bgPr>
    </p:bg>
    <p:spTree>
      <p:nvGrpSpPr>
        <p:cNvPr id="19559" name="Shape 19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0" name="Google Shape;19560;p27"/>
          <p:cNvSpPr txBox="1"/>
          <p:nvPr>
            <p:ph type="ctrTitle"/>
          </p:nvPr>
        </p:nvSpPr>
        <p:spPr>
          <a:xfrm>
            <a:off x="5130650" y="762850"/>
            <a:ext cx="3788100" cy="2664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>
                <a:solidFill>
                  <a:schemeClr val="accent1"/>
                </a:solidFill>
              </a:rPr>
              <a:t>Climate Change and Global Warming</a:t>
            </a:r>
            <a:r>
              <a:rPr lang="en" sz="6200">
                <a:solidFill>
                  <a:schemeClr val="accent1"/>
                </a:solidFill>
              </a:rPr>
              <a:t> </a:t>
            </a:r>
            <a:endParaRPr sz="6200">
              <a:solidFill>
                <a:schemeClr val="accent1"/>
              </a:solidFill>
            </a:endParaRPr>
          </a:p>
        </p:txBody>
      </p:sp>
      <p:sp>
        <p:nvSpPr>
          <p:cNvPr id="19561" name="Google Shape;19561;p27"/>
          <p:cNvSpPr txBox="1"/>
          <p:nvPr>
            <p:ph idx="1" type="subTitle"/>
          </p:nvPr>
        </p:nvSpPr>
        <p:spPr>
          <a:xfrm>
            <a:off x="5130650" y="3685400"/>
            <a:ext cx="32592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By: Samantha Zack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19562" name="Google Shape;19562;p27"/>
          <p:cNvGrpSpPr/>
          <p:nvPr/>
        </p:nvGrpSpPr>
        <p:grpSpPr>
          <a:xfrm>
            <a:off x="-902353" y="-1695366"/>
            <a:ext cx="4592734" cy="4575589"/>
            <a:chOff x="-428128" y="-856366"/>
            <a:chExt cx="4592734" cy="4575589"/>
          </a:xfrm>
        </p:grpSpPr>
        <p:sp>
          <p:nvSpPr>
            <p:cNvPr id="19563" name="Google Shape;19563;p27"/>
            <p:cNvSpPr/>
            <p:nvPr/>
          </p:nvSpPr>
          <p:spPr>
            <a:xfrm>
              <a:off x="-415635" y="-852456"/>
              <a:ext cx="4567749" cy="4567749"/>
            </a:xfrm>
            <a:custGeom>
              <a:rect b="b" l="l" r="r" t="t"/>
              <a:pathLst>
                <a:path extrusionOk="0" h="209146" w="209146">
                  <a:moveTo>
                    <a:pt x="104573" y="0"/>
                  </a:moveTo>
                  <a:cubicBezTo>
                    <a:pt x="76839" y="0"/>
                    <a:pt x="50240" y="11018"/>
                    <a:pt x="30629" y="30629"/>
                  </a:cubicBezTo>
                  <a:cubicBezTo>
                    <a:pt x="11018" y="50241"/>
                    <a:pt x="0" y="76839"/>
                    <a:pt x="0" y="104573"/>
                  </a:cubicBezTo>
                  <a:cubicBezTo>
                    <a:pt x="0" y="132308"/>
                    <a:pt x="11018" y="158906"/>
                    <a:pt x="30629" y="178518"/>
                  </a:cubicBezTo>
                  <a:cubicBezTo>
                    <a:pt x="50240" y="198129"/>
                    <a:pt x="76839" y="209146"/>
                    <a:pt x="104573" y="209146"/>
                  </a:cubicBezTo>
                  <a:cubicBezTo>
                    <a:pt x="132307" y="209146"/>
                    <a:pt x="158906" y="198129"/>
                    <a:pt x="178517" y="178518"/>
                  </a:cubicBezTo>
                  <a:cubicBezTo>
                    <a:pt x="198129" y="158906"/>
                    <a:pt x="209146" y="132308"/>
                    <a:pt x="209146" y="104573"/>
                  </a:cubicBezTo>
                  <a:cubicBezTo>
                    <a:pt x="209146" y="76839"/>
                    <a:pt x="198129" y="50241"/>
                    <a:pt x="178517" y="30629"/>
                  </a:cubicBezTo>
                  <a:cubicBezTo>
                    <a:pt x="158906" y="11018"/>
                    <a:pt x="132307" y="0"/>
                    <a:pt x="1045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4" name="Google Shape;19564;p27"/>
            <p:cNvSpPr/>
            <p:nvPr/>
          </p:nvSpPr>
          <p:spPr>
            <a:xfrm>
              <a:off x="2687632" y="679249"/>
              <a:ext cx="1464481" cy="2169673"/>
            </a:xfrm>
            <a:custGeom>
              <a:rect b="b" l="l" r="r" t="t"/>
              <a:pathLst>
                <a:path extrusionOk="0" h="99344" w="67055">
                  <a:moveTo>
                    <a:pt x="28312" y="1"/>
                  </a:moveTo>
                  <a:cubicBezTo>
                    <a:pt x="25719" y="1"/>
                    <a:pt x="23239" y="265"/>
                    <a:pt x="20964" y="915"/>
                  </a:cubicBezTo>
                  <a:cubicBezTo>
                    <a:pt x="7348" y="4805"/>
                    <a:pt x="0" y="18636"/>
                    <a:pt x="2810" y="36358"/>
                  </a:cubicBezTo>
                  <a:cubicBezTo>
                    <a:pt x="3800" y="42605"/>
                    <a:pt x="7474" y="44313"/>
                    <a:pt x="11968" y="44313"/>
                  </a:cubicBezTo>
                  <a:cubicBezTo>
                    <a:pt x="17390" y="44313"/>
                    <a:pt x="24005" y="41827"/>
                    <a:pt x="28543" y="41827"/>
                  </a:cubicBezTo>
                  <a:cubicBezTo>
                    <a:pt x="30913" y="41827"/>
                    <a:pt x="32716" y="42505"/>
                    <a:pt x="33486" y="44570"/>
                  </a:cubicBezTo>
                  <a:cubicBezTo>
                    <a:pt x="36395" y="52359"/>
                    <a:pt x="39496" y="83684"/>
                    <a:pt x="44476" y="99343"/>
                  </a:cubicBezTo>
                  <a:cubicBezTo>
                    <a:pt x="58610" y="81511"/>
                    <a:pt x="67055" y="58962"/>
                    <a:pt x="67055" y="34440"/>
                  </a:cubicBezTo>
                  <a:cubicBezTo>
                    <a:pt x="67055" y="24161"/>
                    <a:pt x="65564" y="14231"/>
                    <a:pt x="62802" y="4848"/>
                  </a:cubicBezTo>
                  <a:cubicBezTo>
                    <a:pt x="62217" y="4920"/>
                    <a:pt x="61593" y="4954"/>
                    <a:pt x="60933" y="4954"/>
                  </a:cubicBezTo>
                  <a:cubicBezTo>
                    <a:pt x="52900" y="4954"/>
                    <a:pt x="39544" y="1"/>
                    <a:pt x="283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5" name="Google Shape;19565;p27"/>
            <p:cNvSpPr/>
            <p:nvPr/>
          </p:nvSpPr>
          <p:spPr>
            <a:xfrm>
              <a:off x="-344634" y="-465189"/>
              <a:ext cx="2423388" cy="4120618"/>
            </a:xfrm>
            <a:custGeom>
              <a:rect b="b" l="l" r="r" t="t"/>
              <a:pathLst>
                <a:path extrusionOk="0" h="188673" w="110961">
                  <a:moveTo>
                    <a:pt x="43049" y="1"/>
                  </a:moveTo>
                  <a:cubicBezTo>
                    <a:pt x="22043" y="14125"/>
                    <a:pt x="6442" y="35669"/>
                    <a:pt x="0" y="60878"/>
                  </a:cubicBezTo>
                  <a:cubicBezTo>
                    <a:pt x="6237" y="70073"/>
                    <a:pt x="17531" y="77095"/>
                    <a:pt x="34889" y="88110"/>
                  </a:cubicBezTo>
                  <a:cubicBezTo>
                    <a:pt x="57364" y="102374"/>
                    <a:pt x="39859" y="112315"/>
                    <a:pt x="47855" y="123769"/>
                  </a:cubicBezTo>
                  <a:cubicBezTo>
                    <a:pt x="55851" y="135223"/>
                    <a:pt x="62552" y="132197"/>
                    <a:pt x="61903" y="150135"/>
                  </a:cubicBezTo>
                  <a:cubicBezTo>
                    <a:pt x="61437" y="163043"/>
                    <a:pt x="65447" y="178861"/>
                    <a:pt x="69988" y="186636"/>
                  </a:cubicBezTo>
                  <a:cubicBezTo>
                    <a:pt x="72435" y="187403"/>
                    <a:pt x="74920" y="188082"/>
                    <a:pt x="77442" y="188673"/>
                  </a:cubicBezTo>
                  <a:cubicBezTo>
                    <a:pt x="77611" y="183887"/>
                    <a:pt x="73905" y="173771"/>
                    <a:pt x="79841" y="165912"/>
                  </a:cubicBezTo>
                  <a:cubicBezTo>
                    <a:pt x="87837" y="155321"/>
                    <a:pt x="110961" y="136411"/>
                    <a:pt x="106206" y="115988"/>
                  </a:cubicBezTo>
                  <a:cubicBezTo>
                    <a:pt x="99223" y="85989"/>
                    <a:pt x="42237" y="87246"/>
                    <a:pt x="36834" y="83140"/>
                  </a:cubicBezTo>
                  <a:cubicBezTo>
                    <a:pt x="31431" y="79033"/>
                    <a:pt x="24732" y="71902"/>
                    <a:pt x="29270" y="65851"/>
                  </a:cubicBezTo>
                  <a:cubicBezTo>
                    <a:pt x="33809" y="59799"/>
                    <a:pt x="57364" y="51154"/>
                    <a:pt x="67522" y="44239"/>
                  </a:cubicBezTo>
                  <a:cubicBezTo>
                    <a:pt x="77679" y="37324"/>
                    <a:pt x="96697" y="22628"/>
                    <a:pt x="93456" y="10309"/>
                  </a:cubicBezTo>
                  <a:cubicBezTo>
                    <a:pt x="91282" y="2049"/>
                    <a:pt x="78808" y="688"/>
                    <a:pt x="70825" y="688"/>
                  </a:cubicBezTo>
                  <a:cubicBezTo>
                    <a:pt x="66902" y="688"/>
                    <a:pt x="64064" y="1017"/>
                    <a:pt x="64064" y="1017"/>
                  </a:cubicBezTo>
                  <a:cubicBezTo>
                    <a:pt x="63953" y="1020"/>
                    <a:pt x="63824" y="1022"/>
                    <a:pt x="63677" y="1022"/>
                  </a:cubicBezTo>
                  <a:cubicBezTo>
                    <a:pt x="61076" y="1022"/>
                    <a:pt x="53072" y="471"/>
                    <a:pt x="430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6" name="Google Shape;19566;p27"/>
            <p:cNvSpPr/>
            <p:nvPr/>
          </p:nvSpPr>
          <p:spPr>
            <a:xfrm>
              <a:off x="2929838" y="-12905"/>
              <a:ext cx="1038317" cy="646224"/>
            </a:xfrm>
            <a:custGeom>
              <a:rect b="b" l="l" r="r" t="t"/>
              <a:pathLst>
                <a:path extrusionOk="0" h="29589" w="47542">
                  <a:moveTo>
                    <a:pt x="32401" y="0"/>
                  </a:moveTo>
                  <a:cubicBezTo>
                    <a:pt x="26179" y="1204"/>
                    <a:pt x="17434" y="2075"/>
                    <a:pt x="14411" y="2351"/>
                  </a:cubicBezTo>
                  <a:cubicBezTo>
                    <a:pt x="9657" y="2783"/>
                    <a:pt x="7495" y="17695"/>
                    <a:pt x="7495" y="17695"/>
                  </a:cubicBezTo>
                  <a:cubicBezTo>
                    <a:pt x="5627" y="17556"/>
                    <a:pt x="4179" y="17374"/>
                    <a:pt x="3082" y="17374"/>
                  </a:cubicBezTo>
                  <a:cubicBezTo>
                    <a:pt x="753" y="17374"/>
                    <a:pt x="1" y="18198"/>
                    <a:pt x="148" y="22018"/>
                  </a:cubicBezTo>
                  <a:cubicBezTo>
                    <a:pt x="331" y="26791"/>
                    <a:pt x="2386" y="28913"/>
                    <a:pt x="5650" y="28913"/>
                  </a:cubicBezTo>
                  <a:cubicBezTo>
                    <a:pt x="6228" y="28913"/>
                    <a:pt x="6845" y="28846"/>
                    <a:pt x="7495" y="28716"/>
                  </a:cubicBezTo>
                  <a:cubicBezTo>
                    <a:pt x="11818" y="27851"/>
                    <a:pt x="13978" y="18781"/>
                    <a:pt x="17653" y="17374"/>
                  </a:cubicBezTo>
                  <a:cubicBezTo>
                    <a:pt x="18878" y="16904"/>
                    <a:pt x="20224" y="16615"/>
                    <a:pt x="21538" y="16615"/>
                  </a:cubicBezTo>
                  <a:cubicBezTo>
                    <a:pt x="24162" y="16615"/>
                    <a:pt x="26658" y="17768"/>
                    <a:pt x="27810" y="20937"/>
                  </a:cubicBezTo>
                  <a:cubicBezTo>
                    <a:pt x="29495" y="25570"/>
                    <a:pt x="25227" y="29588"/>
                    <a:pt x="27610" y="29588"/>
                  </a:cubicBezTo>
                  <a:cubicBezTo>
                    <a:pt x="27672" y="29588"/>
                    <a:pt x="27739" y="29585"/>
                    <a:pt x="27810" y="29580"/>
                  </a:cubicBezTo>
                  <a:cubicBezTo>
                    <a:pt x="30620" y="29364"/>
                    <a:pt x="33186" y="25474"/>
                    <a:pt x="31686" y="20071"/>
                  </a:cubicBezTo>
                  <a:cubicBezTo>
                    <a:pt x="31036" y="17729"/>
                    <a:pt x="32032" y="16646"/>
                    <a:pt x="33531" y="16646"/>
                  </a:cubicBezTo>
                  <a:cubicBezTo>
                    <a:pt x="35490" y="16646"/>
                    <a:pt x="38307" y="18495"/>
                    <a:pt x="39434" y="21801"/>
                  </a:cubicBezTo>
                  <a:cubicBezTo>
                    <a:pt x="40407" y="24652"/>
                    <a:pt x="42193" y="25233"/>
                    <a:pt x="44044" y="25233"/>
                  </a:cubicBezTo>
                  <a:cubicBezTo>
                    <a:pt x="45252" y="25233"/>
                    <a:pt x="46488" y="24985"/>
                    <a:pt x="47542" y="24959"/>
                  </a:cubicBezTo>
                  <a:cubicBezTo>
                    <a:pt x="45243" y="19599"/>
                    <a:pt x="42499" y="14440"/>
                    <a:pt x="39338" y="9539"/>
                  </a:cubicBezTo>
                  <a:cubicBezTo>
                    <a:pt x="37019" y="6325"/>
                    <a:pt x="35020" y="2606"/>
                    <a:pt x="3240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7" name="Google Shape;19567;p27"/>
            <p:cNvSpPr/>
            <p:nvPr/>
          </p:nvSpPr>
          <p:spPr>
            <a:xfrm>
              <a:off x="-428128" y="-213680"/>
              <a:ext cx="4592734" cy="3290174"/>
            </a:xfrm>
            <a:custGeom>
              <a:rect b="b" l="l" r="r" t="t"/>
              <a:pathLst>
                <a:path extrusionOk="0" h="150649" w="210290">
                  <a:moveTo>
                    <a:pt x="103657" y="360"/>
                  </a:moveTo>
                  <a:cubicBezTo>
                    <a:pt x="104664" y="360"/>
                    <a:pt x="105673" y="371"/>
                    <a:pt x="106684" y="391"/>
                  </a:cubicBezTo>
                  <a:cubicBezTo>
                    <a:pt x="134575" y="965"/>
                    <a:pt x="160632" y="9305"/>
                    <a:pt x="180057" y="23875"/>
                  </a:cubicBezTo>
                  <a:cubicBezTo>
                    <a:pt x="199465" y="38433"/>
                    <a:pt x="209927" y="57465"/>
                    <a:pt x="209516" y="77470"/>
                  </a:cubicBezTo>
                  <a:cubicBezTo>
                    <a:pt x="209106" y="97475"/>
                    <a:pt x="197871" y="116062"/>
                    <a:pt x="177880" y="129810"/>
                  </a:cubicBezTo>
                  <a:cubicBezTo>
                    <a:pt x="158609" y="143064"/>
                    <a:pt x="133431" y="150290"/>
                    <a:pt x="106678" y="150290"/>
                  </a:cubicBezTo>
                  <a:cubicBezTo>
                    <a:pt x="105656" y="150290"/>
                    <a:pt x="104632" y="150280"/>
                    <a:pt x="103605" y="150259"/>
                  </a:cubicBezTo>
                  <a:cubicBezTo>
                    <a:pt x="75716" y="149686"/>
                    <a:pt x="49659" y="141346"/>
                    <a:pt x="30232" y="126776"/>
                  </a:cubicBezTo>
                  <a:cubicBezTo>
                    <a:pt x="10826" y="112218"/>
                    <a:pt x="363" y="93185"/>
                    <a:pt x="774" y="73181"/>
                  </a:cubicBezTo>
                  <a:cubicBezTo>
                    <a:pt x="1608" y="32587"/>
                    <a:pt x="47476" y="360"/>
                    <a:pt x="103657" y="360"/>
                  </a:cubicBezTo>
                  <a:close/>
                  <a:moveTo>
                    <a:pt x="103659" y="1"/>
                  </a:moveTo>
                  <a:cubicBezTo>
                    <a:pt x="47284" y="1"/>
                    <a:pt x="1254" y="32387"/>
                    <a:pt x="414" y="73174"/>
                  </a:cubicBezTo>
                  <a:cubicBezTo>
                    <a:pt x="1" y="93296"/>
                    <a:pt x="10515" y="112434"/>
                    <a:pt x="30018" y="127063"/>
                  </a:cubicBezTo>
                  <a:cubicBezTo>
                    <a:pt x="49503" y="141678"/>
                    <a:pt x="75635" y="150044"/>
                    <a:pt x="103598" y="150618"/>
                  </a:cubicBezTo>
                  <a:cubicBezTo>
                    <a:pt x="104625" y="150639"/>
                    <a:pt x="105646" y="150649"/>
                    <a:pt x="106669" y="150649"/>
                  </a:cubicBezTo>
                  <a:cubicBezTo>
                    <a:pt x="133492" y="150649"/>
                    <a:pt x="158752" y="143401"/>
                    <a:pt x="178083" y="130106"/>
                  </a:cubicBezTo>
                  <a:cubicBezTo>
                    <a:pt x="198172" y="116291"/>
                    <a:pt x="209462" y="97600"/>
                    <a:pt x="209875" y="77477"/>
                  </a:cubicBezTo>
                  <a:cubicBezTo>
                    <a:pt x="210289" y="57355"/>
                    <a:pt x="199776" y="38216"/>
                    <a:pt x="180272" y="23587"/>
                  </a:cubicBezTo>
                  <a:cubicBezTo>
                    <a:pt x="160787" y="8973"/>
                    <a:pt x="134656" y="607"/>
                    <a:pt x="106692" y="32"/>
                  </a:cubicBezTo>
                  <a:cubicBezTo>
                    <a:pt x="105678" y="12"/>
                    <a:pt x="104666" y="1"/>
                    <a:pt x="1036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8" name="Google Shape;19568;p27"/>
            <p:cNvSpPr/>
            <p:nvPr/>
          </p:nvSpPr>
          <p:spPr>
            <a:xfrm>
              <a:off x="-419545" y="563475"/>
              <a:ext cx="4575567" cy="1735909"/>
            </a:xfrm>
            <a:custGeom>
              <a:rect b="b" l="l" r="r" t="t"/>
              <a:pathLst>
                <a:path extrusionOk="0" h="79483" w="209504">
                  <a:moveTo>
                    <a:pt x="104752" y="360"/>
                  </a:moveTo>
                  <a:cubicBezTo>
                    <a:pt x="162315" y="360"/>
                    <a:pt x="209146" y="18025"/>
                    <a:pt x="209146" y="39741"/>
                  </a:cubicBezTo>
                  <a:cubicBezTo>
                    <a:pt x="209146" y="61457"/>
                    <a:pt x="162316" y="79123"/>
                    <a:pt x="104752" y="79123"/>
                  </a:cubicBezTo>
                  <a:cubicBezTo>
                    <a:pt x="47189" y="79123"/>
                    <a:pt x="359" y="61457"/>
                    <a:pt x="359" y="39741"/>
                  </a:cubicBezTo>
                  <a:cubicBezTo>
                    <a:pt x="359" y="18026"/>
                    <a:pt x="47189" y="360"/>
                    <a:pt x="104752" y="360"/>
                  </a:cubicBezTo>
                  <a:close/>
                  <a:moveTo>
                    <a:pt x="104752" y="1"/>
                  </a:moveTo>
                  <a:cubicBezTo>
                    <a:pt x="46992" y="1"/>
                    <a:pt x="0" y="17828"/>
                    <a:pt x="0" y="39741"/>
                  </a:cubicBezTo>
                  <a:cubicBezTo>
                    <a:pt x="0" y="61655"/>
                    <a:pt x="46992" y="79482"/>
                    <a:pt x="104752" y="79482"/>
                  </a:cubicBezTo>
                  <a:cubicBezTo>
                    <a:pt x="162513" y="79482"/>
                    <a:pt x="209504" y="61655"/>
                    <a:pt x="209504" y="39741"/>
                  </a:cubicBezTo>
                  <a:cubicBezTo>
                    <a:pt x="209504" y="17828"/>
                    <a:pt x="162513" y="1"/>
                    <a:pt x="1047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9" name="Google Shape;19569;p27"/>
            <p:cNvSpPr/>
            <p:nvPr/>
          </p:nvSpPr>
          <p:spPr>
            <a:xfrm>
              <a:off x="211325" y="-856125"/>
              <a:ext cx="3327237" cy="4575109"/>
            </a:xfrm>
            <a:custGeom>
              <a:rect b="b" l="l" r="r" t="t"/>
              <a:pathLst>
                <a:path extrusionOk="0" h="209483" w="152346">
                  <a:moveTo>
                    <a:pt x="76890" y="359"/>
                  </a:moveTo>
                  <a:cubicBezTo>
                    <a:pt x="77261" y="359"/>
                    <a:pt x="77638" y="362"/>
                    <a:pt x="78011" y="370"/>
                  </a:cubicBezTo>
                  <a:cubicBezTo>
                    <a:pt x="119330" y="1220"/>
                    <a:pt x="151982" y="48731"/>
                    <a:pt x="150801" y="106282"/>
                  </a:cubicBezTo>
                  <a:cubicBezTo>
                    <a:pt x="149629" y="163310"/>
                    <a:pt x="115669" y="209124"/>
                    <a:pt x="74848" y="209124"/>
                  </a:cubicBezTo>
                  <a:cubicBezTo>
                    <a:pt x="74847" y="209124"/>
                    <a:pt x="74845" y="209124"/>
                    <a:pt x="74844" y="209124"/>
                  </a:cubicBezTo>
                  <a:cubicBezTo>
                    <a:pt x="74472" y="209123"/>
                    <a:pt x="74096" y="209119"/>
                    <a:pt x="73723" y="209112"/>
                  </a:cubicBezTo>
                  <a:cubicBezTo>
                    <a:pt x="53718" y="208701"/>
                    <a:pt x="35131" y="197467"/>
                    <a:pt x="21383" y="177477"/>
                  </a:cubicBezTo>
                  <a:cubicBezTo>
                    <a:pt x="7623" y="157469"/>
                    <a:pt x="360" y="131090"/>
                    <a:pt x="933" y="103201"/>
                  </a:cubicBezTo>
                  <a:cubicBezTo>
                    <a:pt x="2105" y="46170"/>
                    <a:pt x="36066" y="359"/>
                    <a:pt x="76890" y="359"/>
                  </a:cubicBezTo>
                  <a:close/>
                  <a:moveTo>
                    <a:pt x="76894" y="0"/>
                  </a:moveTo>
                  <a:cubicBezTo>
                    <a:pt x="35857" y="0"/>
                    <a:pt x="1750" y="45969"/>
                    <a:pt x="573" y="103194"/>
                  </a:cubicBezTo>
                  <a:cubicBezTo>
                    <a:pt x="0" y="131158"/>
                    <a:pt x="7284" y="157611"/>
                    <a:pt x="21086" y="177681"/>
                  </a:cubicBezTo>
                  <a:cubicBezTo>
                    <a:pt x="34901" y="197767"/>
                    <a:pt x="53592" y="209058"/>
                    <a:pt x="73714" y="209471"/>
                  </a:cubicBezTo>
                  <a:cubicBezTo>
                    <a:pt x="74092" y="209479"/>
                    <a:pt x="74467" y="209482"/>
                    <a:pt x="74844" y="209482"/>
                  </a:cubicBezTo>
                  <a:cubicBezTo>
                    <a:pt x="115857" y="209482"/>
                    <a:pt x="149983" y="163512"/>
                    <a:pt x="151159" y="106289"/>
                  </a:cubicBezTo>
                  <a:cubicBezTo>
                    <a:pt x="152346" y="48540"/>
                    <a:pt x="119535" y="864"/>
                    <a:pt x="78018" y="12"/>
                  </a:cubicBezTo>
                  <a:cubicBezTo>
                    <a:pt x="77643" y="4"/>
                    <a:pt x="77268" y="0"/>
                    <a:pt x="768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0" name="Google Shape;19570;p27"/>
            <p:cNvSpPr/>
            <p:nvPr/>
          </p:nvSpPr>
          <p:spPr>
            <a:xfrm>
              <a:off x="1000295" y="-856366"/>
              <a:ext cx="1735909" cy="4575589"/>
            </a:xfrm>
            <a:custGeom>
              <a:rect b="b" l="l" r="r" t="t"/>
              <a:pathLst>
                <a:path extrusionOk="0" h="209505" w="79483">
                  <a:moveTo>
                    <a:pt x="39741" y="359"/>
                  </a:moveTo>
                  <a:cubicBezTo>
                    <a:pt x="61457" y="359"/>
                    <a:pt x="79123" y="47190"/>
                    <a:pt x="79123" y="104752"/>
                  </a:cubicBezTo>
                  <a:cubicBezTo>
                    <a:pt x="79123" y="162315"/>
                    <a:pt x="61458" y="209146"/>
                    <a:pt x="39741" y="209146"/>
                  </a:cubicBezTo>
                  <a:cubicBezTo>
                    <a:pt x="18026" y="209146"/>
                    <a:pt x="360" y="162316"/>
                    <a:pt x="360" y="104752"/>
                  </a:cubicBezTo>
                  <a:cubicBezTo>
                    <a:pt x="360" y="47189"/>
                    <a:pt x="18026" y="359"/>
                    <a:pt x="39741" y="359"/>
                  </a:cubicBezTo>
                  <a:close/>
                  <a:moveTo>
                    <a:pt x="39741" y="0"/>
                  </a:moveTo>
                  <a:cubicBezTo>
                    <a:pt x="17828" y="0"/>
                    <a:pt x="1" y="46992"/>
                    <a:pt x="1" y="104752"/>
                  </a:cubicBezTo>
                  <a:cubicBezTo>
                    <a:pt x="1" y="162513"/>
                    <a:pt x="17828" y="209505"/>
                    <a:pt x="39741" y="209505"/>
                  </a:cubicBezTo>
                  <a:cubicBezTo>
                    <a:pt x="61655" y="209505"/>
                    <a:pt x="79482" y="162514"/>
                    <a:pt x="79482" y="104752"/>
                  </a:cubicBezTo>
                  <a:cubicBezTo>
                    <a:pt x="79482" y="46992"/>
                    <a:pt x="61655" y="0"/>
                    <a:pt x="39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1" name="Google Shape;19571;p27"/>
            <p:cNvSpPr/>
            <p:nvPr/>
          </p:nvSpPr>
          <p:spPr>
            <a:xfrm>
              <a:off x="-415635" y="1427487"/>
              <a:ext cx="4567749" cy="7862"/>
            </a:xfrm>
            <a:custGeom>
              <a:rect b="b" l="l" r="r" t="t"/>
              <a:pathLst>
                <a:path extrusionOk="0" h="360" w="209146">
                  <a:moveTo>
                    <a:pt x="0" y="0"/>
                  </a:moveTo>
                  <a:lnTo>
                    <a:pt x="0" y="360"/>
                  </a:lnTo>
                  <a:lnTo>
                    <a:pt x="209146" y="360"/>
                  </a:lnTo>
                  <a:lnTo>
                    <a:pt x="2091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2" name="Google Shape;19572;p27"/>
            <p:cNvSpPr/>
            <p:nvPr/>
          </p:nvSpPr>
          <p:spPr>
            <a:xfrm>
              <a:off x="1864308" y="-852456"/>
              <a:ext cx="7862" cy="4567749"/>
            </a:xfrm>
            <a:custGeom>
              <a:rect b="b" l="l" r="r" t="t"/>
              <a:pathLst>
                <a:path extrusionOk="0" h="209146" w="360">
                  <a:moveTo>
                    <a:pt x="0" y="0"/>
                  </a:moveTo>
                  <a:lnTo>
                    <a:pt x="0" y="209146"/>
                  </a:lnTo>
                  <a:lnTo>
                    <a:pt x="359" y="209146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744" name="Shape 19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5" name="Google Shape;19745;p36"/>
          <p:cNvSpPr/>
          <p:nvPr/>
        </p:nvSpPr>
        <p:spPr>
          <a:xfrm>
            <a:off x="-14400" y="1311228"/>
            <a:ext cx="9172800" cy="2477700"/>
          </a:xfrm>
          <a:prstGeom prst="rect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46" name="Google Shape;19746;p36"/>
          <p:cNvSpPr txBox="1"/>
          <p:nvPr>
            <p:ph type="title"/>
          </p:nvPr>
        </p:nvSpPr>
        <p:spPr>
          <a:xfrm>
            <a:off x="1970100" y="1534513"/>
            <a:ext cx="5203800" cy="207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Climate Injustice: </a:t>
            </a:r>
            <a:r>
              <a:rPr lang="en" sz="1400">
                <a:latin typeface="Montserrat"/>
                <a:ea typeface="Montserrat"/>
                <a:cs typeface="Montserrat"/>
                <a:sym typeface="Montserrat"/>
              </a:rPr>
              <a:t> </a:t>
            </a:r>
            <a:endParaRPr sz="1400"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latin typeface="Montserrat"/>
                <a:ea typeface="Montserrat"/>
                <a:cs typeface="Montserrat"/>
                <a:sym typeface="Montserrat"/>
              </a:rPr>
              <a:t>When people are not equally affected by climate change and its effects. Even though these people didn’t cause these problems on their own, and actually normally have a smaller contribution to them, they face the effects much more than those who contribute more to the problems.</a:t>
            </a:r>
            <a:endParaRPr sz="14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9750" name="Shape 19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1" name="Google Shape;19751;p37"/>
          <p:cNvSpPr txBox="1"/>
          <p:nvPr>
            <p:ph type="title"/>
          </p:nvPr>
        </p:nvSpPr>
        <p:spPr>
          <a:xfrm>
            <a:off x="841625" y="538700"/>
            <a:ext cx="6514800" cy="192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Montserrat"/>
                <a:ea typeface="Montserrat"/>
                <a:cs typeface="Montserrat"/>
                <a:sym typeface="Montserrat"/>
              </a:rPr>
              <a:t>SO, </a:t>
            </a:r>
            <a:r>
              <a:rPr b="1" lang="en">
                <a:latin typeface="Montserrat"/>
                <a:ea typeface="Montserrat"/>
                <a:cs typeface="Montserrat"/>
                <a:sym typeface="Montserrat"/>
              </a:rPr>
              <a:t>WHAT CAN </a:t>
            </a:r>
            <a:r>
              <a:rPr b="1" lang="en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rPr>
              <a:t>YOU </a:t>
            </a:r>
            <a:r>
              <a:rPr b="1" lang="en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DO TO HELP SOLVE THIS PROBLEM?</a:t>
            </a:r>
            <a:endParaRPr b="1">
              <a:solidFill>
                <a:srgbClr val="000000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755" name="Shape 19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6" name="Google Shape;19756;p38"/>
          <p:cNvSpPr txBox="1"/>
          <p:nvPr>
            <p:ph type="title"/>
          </p:nvPr>
        </p:nvSpPr>
        <p:spPr>
          <a:xfrm>
            <a:off x="713225" y="445025"/>
            <a:ext cx="7717500" cy="13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Control your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ELECTRICITY USE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9757" name="Google Shape;19757;p38"/>
          <p:cNvSpPr txBox="1"/>
          <p:nvPr>
            <p:ph idx="2" type="ctrTitle"/>
          </p:nvPr>
        </p:nvSpPr>
        <p:spPr>
          <a:xfrm>
            <a:off x="1700962" y="2316373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TURN OFF LIGHTS</a:t>
            </a:r>
            <a:endParaRPr/>
          </a:p>
        </p:txBody>
      </p:sp>
      <p:sp>
        <p:nvSpPr>
          <p:cNvPr id="19758" name="Google Shape;19758;p38"/>
          <p:cNvSpPr txBox="1"/>
          <p:nvPr>
            <p:ph idx="3" type="ctrTitle"/>
          </p:nvPr>
        </p:nvSpPr>
        <p:spPr>
          <a:xfrm>
            <a:off x="5060438" y="2004698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UNPLUG ELECTRONICS ONCE THEY ARE CHARGED</a:t>
            </a:r>
            <a:endParaRPr/>
          </a:p>
        </p:txBody>
      </p:sp>
      <p:sp>
        <p:nvSpPr>
          <p:cNvPr id="19759" name="Google Shape;19759;p38"/>
          <p:cNvSpPr txBox="1"/>
          <p:nvPr>
            <p:ph idx="5" type="ctrTitle"/>
          </p:nvPr>
        </p:nvSpPr>
        <p:spPr>
          <a:xfrm>
            <a:off x="1700962" y="3340523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TURN OFF THE TV WHEN YOU ARE DONE WATCHING</a:t>
            </a:r>
            <a:endParaRPr/>
          </a:p>
        </p:txBody>
      </p:sp>
      <p:sp>
        <p:nvSpPr>
          <p:cNvPr id="19760" name="Google Shape;19760;p38"/>
          <p:cNvSpPr txBox="1"/>
          <p:nvPr>
            <p:ph idx="7" type="ctrTitle"/>
          </p:nvPr>
        </p:nvSpPr>
        <p:spPr>
          <a:xfrm>
            <a:off x="5145550" y="3585427"/>
            <a:ext cx="2382600" cy="109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DON”T LEAVE THE FRIDGE/ FREEZER OPEN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764" name="Shape 19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5" name="Google Shape;19765;p39"/>
          <p:cNvSpPr txBox="1"/>
          <p:nvPr>
            <p:ph type="title"/>
          </p:nvPr>
        </p:nvSpPr>
        <p:spPr>
          <a:xfrm>
            <a:off x="713250" y="445025"/>
            <a:ext cx="7717500" cy="93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PRACTICE THE 3 Rs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9766" name="Google Shape;19766;p39"/>
          <p:cNvSpPr txBox="1"/>
          <p:nvPr>
            <p:ph idx="1" type="subTitle"/>
          </p:nvPr>
        </p:nvSpPr>
        <p:spPr>
          <a:xfrm>
            <a:off x="1012000" y="4016050"/>
            <a:ext cx="1844400" cy="84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Reusing means to take something you already used and using it again!</a:t>
            </a:r>
            <a:endParaRPr/>
          </a:p>
        </p:txBody>
      </p:sp>
      <p:sp>
        <p:nvSpPr>
          <p:cNvPr id="19767" name="Google Shape;19767;p39"/>
          <p:cNvSpPr txBox="1"/>
          <p:nvPr>
            <p:ph idx="2" type="subTitle"/>
          </p:nvPr>
        </p:nvSpPr>
        <p:spPr>
          <a:xfrm>
            <a:off x="3649800" y="4016050"/>
            <a:ext cx="1844400" cy="84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Reducing means to lessen the amount of or number of products you use!</a:t>
            </a:r>
            <a:endParaRPr/>
          </a:p>
        </p:txBody>
      </p:sp>
      <p:sp>
        <p:nvSpPr>
          <p:cNvPr id="19768" name="Google Shape;19768;p39"/>
          <p:cNvSpPr txBox="1"/>
          <p:nvPr>
            <p:ph idx="3" type="subTitle"/>
          </p:nvPr>
        </p:nvSpPr>
        <p:spPr>
          <a:xfrm>
            <a:off x="6287600" y="4016050"/>
            <a:ext cx="2005200" cy="93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Recycle means to convert something that would usually be wasted into a new material!</a:t>
            </a:r>
            <a:endParaRPr/>
          </a:p>
        </p:txBody>
      </p:sp>
      <p:sp>
        <p:nvSpPr>
          <p:cNvPr id="19769" name="Google Shape;19769;p39"/>
          <p:cNvSpPr txBox="1"/>
          <p:nvPr>
            <p:ph idx="4" type="title"/>
          </p:nvPr>
        </p:nvSpPr>
        <p:spPr>
          <a:xfrm>
            <a:off x="1012000" y="3520150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Reuse</a:t>
            </a:r>
            <a:endParaRPr/>
          </a:p>
        </p:txBody>
      </p:sp>
      <p:sp>
        <p:nvSpPr>
          <p:cNvPr id="19770" name="Google Shape;19770;p39"/>
          <p:cNvSpPr txBox="1"/>
          <p:nvPr>
            <p:ph idx="5" type="title"/>
          </p:nvPr>
        </p:nvSpPr>
        <p:spPr>
          <a:xfrm>
            <a:off x="3649800" y="3520150"/>
            <a:ext cx="19437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Reduce</a:t>
            </a:r>
            <a:endParaRPr/>
          </a:p>
        </p:txBody>
      </p:sp>
      <p:sp>
        <p:nvSpPr>
          <p:cNvPr id="19771" name="Google Shape;19771;p39"/>
          <p:cNvSpPr txBox="1"/>
          <p:nvPr>
            <p:ph idx="6" type="title"/>
          </p:nvPr>
        </p:nvSpPr>
        <p:spPr>
          <a:xfrm>
            <a:off x="6287600" y="3520150"/>
            <a:ext cx="20052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Recycle</a:t>
            </a:r>
            <a:endParaRPr/>
          </a:p>
        </p:txBody>
      </p:sp>
      <p:sp>
        <p:nvSpPr>
          <p:cNvPr id="19772" name="Google Shape;19772;p39"/>
          <p:cNvSpPr/>
          <p:nvPr/>
        </p:nvSpPr>
        <p:spPr>
          <a:xfrm>
            <a:off x="6618050" y="2055250"/>
            <a:ext cx="1183500" cy="1183500"/>
          </a:xfrm>
          <a:prstGeom prst="ellipse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73" name="Google Shape;19773;p39"/>
          <p:cNvSpPr/>
          <p:nvPr/>
        </p:nvSpPr>
        <p:spPr>
          <a:xfrm>
            <a:off x="6812450" y="2249650"/>
            <a:ext cx="794700" cy="794700"/>
          </a:xfrm>
          <a:prstGeom prst="ellipse">
            <a:avLst/>
          </a:prstGeom>
          <a:solidFill>
            <a:schemeClr val="accent2">
              <a:alpha val="2723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74" name="Google Shape;19774;p39"/>
          <p:cNvSpPr/>
          <p:nvPr/>
        </p:nvSpPr>
        <p:spPr>
          <a:xfrm>
            <a:off x="1342450" y="2061625"/>
            <a:ext cx="1183500" cy="1183500"/>
          </a:xfrm>
          <a:prstGeom prst="ellipse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75" name="Google Shape;19775;p39"/>
          <p:cNvSpPr/>
          <p:nvPr/>
        </p:nvSpPr>
        <p:spPr>
          <a:xfrm>
            <a:off x="1595349" y="2314524"/>
            <a:ext cx="677700" cy="677700"/>
          </a:xfrm>
          <a:prstGeom prst="ellipse">
            <a:avLst/>
          </a:prstGeom>
          <a:solidFill>
            <a:schemeClr val="accent2">
              <a:alpha val="2723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76" name="Google Shape;19776;p39"/>
          <p:cNvSpPr/>
          <p:nvPr/>
        </p:nvSpPr>
        <p:spPr>
          <a:xfrm>
            <a:off x="3980250" y="2061625"/>
            <a:ext cx="1183500" cy="1183500"/>
          </a:xfrm>
          <a:prstGeom prst="ellipse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77" name="Google Shape;19777;p39"/>
          <p:cNvSpPr/>
          <p:nvPr/>
        </p:nvSpPr>
        <p:spPr>
          <a:xfrm>
            <a:off x="4106700" y="2188075"/>
            <a:ext cx="930600" cy="930600"/>
          </a:xfrm>
          <a:prstGeom prst="ellipse">
            <a:avLst/>
          </a:prstGeom>
          <a:solidFill>
            <a:schemeClr val="accent2">
              <a:alpha val="2723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78" name="Google Shape;19778;p39"/>
          <p:cNvSpPr/>
          <p:nvPr/>
        </p:nvSpPr>
        <p:spPr>
          <a:xfrm>
            <a:off x="1749620" y="2468300"/>
            <a:ext cx="357408" cy="357408"/>
          </a:xfrm>
          <a:custGeom>
            <a:rect b="b" l="l" r="r" t="t"/>
            <a:pathLst>
              <a:path extrusionOk="0" h="11169" w="11169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79" name="Google Shape;19779;p39"/>
          <p:cNvSpPr/>
          <p:nvPr/>
        </p:nvSpPr>
        <p:spPr>
          <a:xfrm>
            <a:off x="4393295" y="2468313"/>
            <a:ext cx="357408" cy="357408"/>
          </a:xfrm>
          <a:custGeom>
            <a:rect b="b" l="l" r="r" t="t"/>
            <a:pathLst>
              <a:path extrusionOk="0" h="11169" w="11169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80" name="Google Shape;19780;p39"/>
          <p:cNvSpPr/>
          <p:nvPr/>
        </p:nvSpPr>
        <p:spPr>
          <a:xfrm>
            <a:off x="7036970" y="2468288"/>
            <a:ext cx="357408" cy="357408"/>
          </a:xfrm>
          <a:custGeom>
            <a:rect b="b" l="l" r="r" t="t"/>
            <a:pathLst>
              <a:path extrusionOk="0" h="11169" w="11169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81" name="Google Shape;19781;p39"/>
          <p:cNvSpPr txBox="1"/>
          <p:nvPr>
            <p:ph idx="4294967295" type="subTitle"/>
          </p:nvPr>
        </p:nvSpPr>
        <p:spPr>
          <a:xfrm rot="-5400000">
            <a:off x="-1585850" y="2261500"/>
            <a:ext cx="4059900" cy="77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Game #1 </a:t>
            </a:r>
            <a:r>
              <a:rPr lang="en" sz="1600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https://www3.epa.gov/recyclecity/</a:t>
            </a:r>
            <a:endParaRPr sz="1600">
              <a:solidFill>
                <a:schemeClr val="lt1"/>
              </a:solidFill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9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9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9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9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9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9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785" name="Shape 19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6" name="Google Shape;19786;p40"/>
          <p:cNvSpPr/>
          <p:nvPr/>
        </p:nvSpPr>
        <p:spPr>
          <a:xfrm>
            <a:off x="2462550" y="3352675"/>
            <a:ext cx="4218900" cy="787500"/>
          </a:xfrm>
          <a:prstGeom prst="rect">
            <a:avLst/>
          </a:prstGeom>
          <a:solidFill>
            <a:schemeClr val="accent1">
              <a:alpha val="34820"/>
            </a:schemeClr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87" name="Google Shape;19787;p40"/>
          <p:cNvSpPr txBox="1"/>
          <p:nvPr>
            <p:ph type="title"/>
          </p:nvPr>
        </p:nvSpPr>
        <p:spPr>
          <a:xfrm>
            <a:off x="1471800" y="1087275"/>
            <a:ext cx="6200400" cy="138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TEACH OTHERS!</a:t>
            </a:r>
            <a:endParaRPr/>
          </a:p>
        </p:txBody>
      </p:sp>
      <p:sp>
        <p:nvSpPr>
          <p:cNvPr id="19788" name="Google Shape;19788;p40"/>
          <p:cNvSpPr txBox="1"/>
          <p:nvPr>
            <p:ph idx="1" type="body"/>
          </p:nvPr>
        </p:nvSpPr>
        <p:spPr>
          <a:xfrm>
            <a:off x="1471800" y="3549625"/>
            <a:ext cx="62004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Video Link:</a:t>
            </a:r>
            <a:r>
              <a:rPr lang="en">
                <a:solidFill>
                  <a:schemeClr val="accent1"/>
                </a:solidFill>
              </a:rPr>
              <a:t> </a:t>
            </a:r>
            <a:r>
              <a:rPr b="1" lang="en" sz="1099" u="sng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https://www.youtube.com/watch?v=Sv7OHfpIRfU</a:t>
            </a:r>
            <a:r>
              <a:rPr b="1" lang="en" sz="1099" u="sng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b="1" sz="1099" u="sng">
              <a:solidFill>
                <a:schemeClr val="accen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lang="en"/>
              <a:t> </a:t>
            </a:r>
            <a:endParaRPr/>
          </a:p>
        </p:txBody>
      </p:sp>
      <p:cxnSp>
        <p:nvCxnSpPr>
          <p:cNvPr id="19789" name="Google Shape;19789;p40"/>
          <p:cNvCxnSpPr/>
          <p:nvPr/>
        </p:nvCxnSpPr>
        <p:spPr>
          <a:xfrm rot="10800000">
            <a:off x="4572000" y="2674225"/>
            <a:ext cx="0" cy="8754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oval"/>
          </a:ln>
        </p:spPr>
      </p:cxn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793" name="Shape 19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4" name="Google Shape;19794;p41"/>
          <p:cNvSpPr txBox="1"/>
          <p:nvPr>
            <p:ph type="title"/>
          </p:nvPr>
        </p:nvSpPr>
        <p:spPr>
          <a:xfrm>
            <a:off x="1404300" y="1119900"/>
            <a:ext cx="6335400" cy="290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NOW, LET’s  </a:t>
            </a:r>
            <a:r>
              <a:rPr lang="en">
                <a:solidFill>
                  <a:schemeClr val="accent1"/>
                </a:solidFill>
              </a:rPr>
              <a:t>PRACTICE</a:t>
            </a:r>
            <a:r>
              <a:rPr lang="en"/>
              <a:t> WITH A FEW </a:t>
            </a:r>
            <a:r>
              <a:rPr lang="en">
                <a:solidFill>
                  <a:schemeClr val="accent2"/>
                </a:solidFill>
              </a:rPr>
              <a:t>GAMES!</a:t>
            </a:r>
            <a:endParaRPr>
              <a:solidFill>
                <a:schemeClr val="accent2"/>
              </a:solidFill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798" name="Shape 19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9" name="Google Shape;19799;p42"/>
          <p:cNvSpPr txBox="1"/>
          <p:nvPr>
            <p:ph type="title"/>
          </p:nvPr>
        </p:nvSpPr>
        <p:spPr>
          <a:xfrm>
            <a:off x="4362350" y="2682475"/>
            <a:ext cx="3936600" cy="767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OR THAT?</a:t>
            </a:r>
            <a:endParaRPr/>
          </a:p>
        </p:txBody>
      </p:sp>
      <p:sp>
        <p:nvSpPr>
          <p:cNvPr id="19800" name="Google Shape;19800;p42"/>
          <p:cNvSpPr txBox="1"/>
          <p:nvPr>
            <p:ph idx="2" type="title"/>
          </p:nvPr>
        </p:nvSpPr>
        <p:spPr>
          <a:xfrm>
            <a:off x="4362350" y="916675"/>
            <a:ext cx="3936600" cy="176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#2</a:t>
            </a:r>
            <a:endParaRPr/>
          </a:p>
        </p:txBody>
      </p:sp>
      <p:sp>
        <p:nvSpPr>
          <p:cNvPr id="19801" name="Google Shape;19801;p42"/>
          <p:cNvSpPr txBox="1"/>
          <p:nvPr>
            <p:ph idx="1" type="subTitle"/>
          </p:nvPr>
        </p:nvSpPr>
        <p:spPr>
          <a:xfrm>
            <a:off x="4073450" y="3346800"/>
            <a:ext cx="4225500" cy="17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To play: Each slide will have 2 pictures, one with a cause of climate change and global warming, and another with a solution to those causes. It is your job to pick the solution to create a toolkit of solutions at the end!</a:t>
            </a:r>
            <a:endParaRPr sz="1600"/>
          </a:p>
        </p:txBody>
      </p:sp>
      <p:grpSp>
        <p:nvGrpSpPr>
          <p:cNvPr id="19802" name="Google Shape;19802;p42"/>
          <p:cNvGrpSpPr/>
          <p:nvPr/>
        </p:nvGrpSpPr>
        <p:grpSpPr>
          <a:xfrm>
            <a:off x="1070376" y="916681"/>
            <a:ext cx="1616770" cy="3448788"/>
            <a:chOff x="1009650" y="2009313"/>
            <a:chExt cx="1131400" cy="2533824"/>
          </a:xfrm>
        </p:grpSpPr>
        <p:sp>
          <p:nvSpPr>
            <p:cNvPr id="19803" name="Google Shape;19803;p42"/>
            <p:cNvSpPr/>
            <p:nvPr/>
          </p:nvSpPr>
          <p:spPr>
            <a:xfrm>
              <a:off x="1388903" y="2404460"/>
              <a:ext cx="97936" cy="154656"/>
            </a:xfrm>
            <a:custGeom>
              <a:rect b="b" l="l" r="r" t="t"/>
              <a:pathLst>
                <a:path extrusionOk="0" h="9557" w="6052">
                  <a:moveTo>
                    <a:pt x="0" y="0"/>
                  </a:moveTo>
                  <a:lnTo>
                    <a:pt x="4344" y="4296"/>
                  </a:lnTo>
                  <a:cubicBezTo>
                    <a:pt x="4038" y="5948"/>
                    <a:pt x="3969" y="7666"/>
                    <a:pt x="4130" y="9413"/>
                  </a:cubicBezTo>
                  <a:lnTo>
                    <a:pt x="4780" y="9548"/>
                  </a:lnTo>
                  <a:lnTo>
                    <a:pt x="4812" y="9556"/>
                  </a:lnTo>
                  <a:lnTo>
                    <a:pt x="5293" y="9544"/>
                  </a:lnTo>
                  <a:lnTo>
                    <a:pt x="5810" y="8992"/>
                  </a:lnTo>
                  <a:lnTo>
                    <a:pt x="6051" y="5517"/>
                  </a:lnTo>
                  <a:lnTo>
                    <a:pt x="5399" y="3485"/>
                  </a:lnTo>
                  <a:lnTo>
                    <a:pt x="740" y="2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D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4" name="Google Shape;19804;p42"/>
            <p:cNvSpPr/>
            <p:nvPr/>
          </p:nvSpPr>
          <p:spPr>
            <a:xfrm>
              <a:off x="1390279" y="2156574"/>
              <a:ext cx="750771" cy="750771"/>
            </a:xfrm>
            <a:custGeom>
              <a:rect b="b" l="l" r="r" t="t"/>
              <a:pathLst>
                <a:path extrusionOk="0" h="46394" w="46394">
                  <a:moveTo>
                    <a:pt x="17125" y="0"/>
                  </a:moveTo>
                  <a:lnTo>
                    <a:pt x="17087" y="15"/>
                  </a:lnTo>
                  <a:lnTo>
                    <a:pt x="12637" y="1875"/>
                  </a:lnTo>
                  <a:lnTo>
                    <a:pt x="12670" y="7913"/>
                  </a:lnTo>
                  <a:cubicBezTo>
                    <a:pt x="11276" y="8876"/>
                    <a:pt x="10032" y="10024"/>
                    <a:pt x="8956" y="11314"/>
                  </a:cubicBezTo>
                  <a:lnTo>
                    <a:pt x="2501" y="11089"/>
                  </a:lnTo>
                  <a:lnTo>
                    <a:pt x="655" y="15589"/>
                  </a:lnTo>
                  <a:lnTo>
                    <a:pt x="4936" y="19827"/>
                  </a:lnTo>
                  <a:cubicBezTo>
                    <a:pt x="4637" y="21456"/>
                    <a:pt x="4570" y="23151"/>
                    <a:pt x="4728" y="24874"/>
                  </a:cubicBezTo>
                  <a:lnTo>
                    <a:pt x="4713" y="24852"/>
                  </a:lnTo>
                  <a:lnTo>
                    <a:pt x="4695" y="24866"/>
                  </a:lnTo>
                  <a:lnTo>
                    <a:pt x="1" y="29270"/>
                  </a:lnTo>
                  <a:lnTo>
                    <a:pt x="1869" y="33733"/>
                  </a:lnTo>
                  <a:lnTo>
                    <a:pt x="1879" y="33758"/>
                  </a:lnTo>
                  <a:lnTo>
                    <a:pt x="7294" y="33727"/>
                  </a:lnTo>
                  <a:lnTo>
                    <a:pt x="7915" y="33725"/>
                  </a:lnTo>
                  <a:cubicBezTo>
                    <a:pt x="8870" y="35109"/>
                    <a:pt x="10008" y="36343"/>
                    <a:pt x="11284" y="37414"/>
                  </a:cubicBezTo>
                  <a:lnTo>
                    <a:pt x="11089" y="43892"/>
                  </a:lnTo>
                  <a:lnTo>
                    <a:pt x="15591" y="45741"/>
                  </a:lnTo>
                  <a:lnTo>
                    <a:pt x="19688" y="41599"/>
                  </a:lnTo>
                  <a:lnTo>
                    <a:pt x="19828" y="41458"/>
                  </a:lnTo>
                  <a:cubicBezTo>
                    <a:pt x="20892" y="41653"/>
                    <a:pt x="21984" y="41750"/>
                    <a:pt x="23094" y="41750"/>
                  </a:cubicBezTo>
                  <a:cubicBezTo>
                    <a:pt x="23683" y="41750"/>
                    <a:pt x="24278" y="41723"/>
                    <a:pt x="24876" y="41668"/>
                  </a:cubicBezTo>
                  <a:lnTo>
                    <a:pt x="24876" y="41668"/>
                  </a:lnTo>
                  <a:lnTo>
                    <a:pt x="24853" y="41681"/>
                  </a:lnTo>
                  <a:lnTo>
                    <a:pt x="29272" y="46393"/>
                  </a:lnTo>
                  <a:lnTo>
                    <a:pt x="33475" y="44636"/>
                  </a:lnTo>
                  <a:lnTo>
                    <a:pt x="33758" y="44517"/>
                  </a:lnTo>
                  <a:lnTo>
                    <a:pt x="33725" y="38479"/>
                  </a:lnTo>
                  <a:cubicBezTo>
                    <a:pt x="35108" y="37523"/>
                    <a:pt x="36354" y="36384"/>
                    <a:pt x="37429" y="35092"/>
                  </a:cubicBezTo>
                  <a:lnTo>
                    <a:pt x="37431" y="35092"/>
                  </a:lnTo>
                  <a:lnTo>
                    <a:pt x="37431" y="35090"/>
                  </a:lnTo>
                  <a:lnTo>
                    <a:pt x="43751" y="35300"/>
                  </a:lnTo>
                  <a:lnTo>
                    <a:pt x="43893" y="35305"/>
                  </a:lnTo>
                  <a:lnTo>
                    <a:pt x="45741" y="30804"/>
                  </a:lnTo>
                  <a:lnTo>
                    <a:pt x="41459" y="26567"/>
                  </a:lnTo>
                  <a:cubicBezTo>
                    <a:pt x="41760" y="24927"/>
                    <a:pt x="41827" y="23220"/>
                    <a:pt x="41667" y="21484"/>
                  </a:cubicBezTo>
                  <a:lnTo>
                    <a:pt x="41667" y="21484"/>
                  </a:lnTo>
                  <a:lnTo>
                    <a:pt x="41677" y="21502"/>
                  </a:lnTo>
                  <a:lnTo>
                    <a:pt x="46393" y="17123"/>
                  </a:lnTo>
                  <a:lnTo>
                    <a:pt x="44518" y="12635"/>
                  </a:lnTo>
                  <a:lnTo>
                    <a:pt x="44513" y="12635"/>
                  </a:lnTo>
                  <a:lnTo>
                    <a:pt x="38481" y="12667"/>
                  </a:lnTo>
                  <a:cubicBezTo>
                    <a:pt x="37537" y="11302"/>
                    <a:pt x="36414" y="10080"/>
                    <a:pt x="35156" y="9019"/>
                  </a:cubicBezTo>
                  <a:lnTo>
                    <a:pt x="35158" y="8891"/>
                  </a:lnTo>
                  <a:lnTo>
                    <a:pt x="35306" y="2500"/>
                  </a:lnTo>
                  <a:lnTo>
                    <a:pt x="30805" y="651"/>
                  </a:lnTo>
                  <a:lnTo>
                    <a:pt x="30791" y="670"/>
                  </a:lnTo>
                  <a:lnTo>
                    <a:pt x="26568" y="4934"/>
                  </a:lnTo>
                  <a:cubicBezTo>
                    <a:pt x="25508" y="4740"/>
                    <a:pt x="24421" y="4645"/>
                    <a:pt x="23316" y="4645"/>
                  </a:cubicBezTo>
                  <a:cubicBezTo>
                    <a:pt x="22750" y="4645"/>
                    <a:pt x="22180" y="4670"/>
                    <a:pt x="21606" y="4719"/>
                  </a:cubicBezTo>
                  <a:lnTo>
                    <a:pt x="21205" y="4297"/>
                  </a:lnTo>
                  <a:lnTo>
                    <a:pt x="17125" y="0"/>
                  </a:ln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5" name="Google Shape;19805;p42"/>
            <p:cNvSpPr/>
            <p:nvPr/>
          </p:nvSpPr>
          <p:spPr>
            <a:xfrm>
              <a:off x="1502440" y="2265419"/>
              <a:ext cx="533844" cy="533844"/>
            </a:xfrm>
            <a:custGeom>
              <a:rect b="b" l="l" r="r" t="t"/>
              <a:pathLst>
                <a:path extrusionOk="0" h="32989" w="32989">
                  <a:moveTo>
                    <a:pt x="16494" y="0"/>
                  </a:moveTo>
                  <a:cubicBezTo>
                    <a:pt x="12120" y="0"/>
                    <a:pt x="7924" y="1738"/>
                    <a:pt x="4831" y="4830"/>
                  </a:cubicBezTo>
                  <a:cubicBezTo>
                    <a:pt x="1738" y="7924"/>
                    <a:pt x="0" y="12119"/>
                    <a:pt x="0" y="16494"/>
                  </a:cubicBezTo>
                  <a:cubicBezTo>
                    <a:pt x="0" y="20869"/>
                    <a:pt x="1738" y="25064"/>
                    <a:pt x="4831" y="28157"/>
                  </a:cubicBezTo>
                  <a:cubicBezTo>
                    <a:pt x="7924" y="31250"/>
                    <a:pt x="12120" y="32988"/>
                    <a:pt x="16494" y="32988"/>
                  </a:cubicBezTo>
                  <a:cubicBezTo>
                    <a:pt x="20869" y="32988"/>
                    <a:pt x="25064" y="31250"/>
                    <a:pt x="28157" y="28157"/>
                  </a:cubicBezTo>
                  <a:cubicBezTo>
                    <a:pt x="31250" y="25064"/>
                    <a:pt x="32988" y="20869"/>
                    <a:pt x="32988" y="16494"/>
                  </a:cubicBezTo>
                  <a:cubicBezTo>
                    <a:pt x="32988" y="12119"/>
                    <a:pt x="31250" y="7924"/>
                    <a:pt x="28157" y="4830"/>
                  </a:cubicBezTo>
                  <a:cubicBezTo>
                    <a:pt x="25064" y="1738"/>
                    <a:pt x="20869" y="0"/>
                    <a:pt x="1649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6" name="Google Shape;19806;p42"/>
            <p:cNvSpPr/>
            <p:nvPr/>
          </p:nvSpPr>
          <p:spPr>
            <a:xfrm>
              <a:off x="1560049" y="2321151"/>
              <a:ext cx="408495" cy="408479"/>
            </a:xfrm>
            <a:custGeom>
              <a:rect b="b" l="l" r="r" t="t"/>
              <a:pathLst>
                <a:path extrusionOk="0" h="25242" w="25243">
                  <a:moveTo>
                    <a:pt x="12622" y="0"/>
                  </a:moveTo>
                  <a:cubicBezTo>
                    <a:pt x="9275" y="0"/>
                    <a:pt x="6064" y="1330"/>
                    <a:pt x="3697" y="3697"/>
                  </a:cubicBezTo>
                  <a:cubicBezTo>
                    <a:pt x="1330" y="6063"/>
                    <a:pt x="1" y="9273"/>
                    <a:pt x="1" y="12620"/>
                  </a:cubicBezTo>
                  <a:cubicBezTo>
                    <a:pt x="1" y="15968"/>
                    <a:pt x="1330" y="19179"/>
                    <a:pt x="3697" y="21545"/>
                  </a:cubicBezTo>
                  <a:cubicBezTo>
                    <a:pt x="6064" y="23912"/>
                    <a:pt x="9275" y="25242"/>
                    <a:pt x="12622" y="25242"/>
                  </a:cubicBezTo>
                  <a:cubicBezTo>
                    <a:pt x="15968" y="25242"/>
                    <a:pt x="19179" y="23912"/>
                    <a:pt x="21545" y="21545"/>
                  </a:cubicBezTo>
                  <a:cubicBezTo>
                    <a:pt x="23913" y="19179"/>
                    <a:pt x="25242" y="15968"/>
                    <a:pt x="25242" y="12620"/>
                  </a:cubicBezTo>
                  <a:cubicBezTo>
                    <a:pt x="25242" y="9273"/>
                    <a:pt x="23913" y="6063"/>
                    <a:pt x="21545" y="3697"/>
                  </a:cubicBezTo>
                  <a:cubicBezTo>
                    <a:pt x="19179" y="1330"/>
                    <a:pt x="15968" y="0"/>
                    <a:pt x="12622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7" name="Google Shape;19807;p42"/>
            <p:cNvSpPr/>
            <p:nvPr/>
          </p:nvSpPr>
          <p:spPr>
            <a:xfrm>
              <a:off x="1762250" y="2320925"/>
              <a:ext cx="4094" cy="26329"/>
            </a:xfrm>
            <a:custGeom>
              <a:rect b="b" l="l" r="r" t="t"/>
              <a:pathLst>
                <a:path extrusionOk="0" h="1627" w="253">
                  <a:moveTo>
                    <a:pt x="1" y="1"/>
                  </a:moveTo>
                  <a:lnTo>
                    <a:pt x="1" y="1627"/>
                  </a:lnTo>
                  <a:lnTo>
                    <a:pt x="252" y="1627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8" name="Google Shape;19808;p42"/>
            <p:cNvSpPr/>
            <p:nvPr/>
          </p:nvSpPr>
          <p:spPr>
            <a:xfrm>
              <a:off x="1889752" y="2381529"/>
              <a:ext cx="21490" cy="21490"/>
            </a:xfrm>
            <a:custGeom>
              <a:rect b="b" l="l" r="r" t="t"/>
              <a:pathLst>
                <a:path extrusionOk="0" h="1328" w="1328">
                  <a:moveTo>
                    <a:pt x="1151" y="0"/>
                  </a:moveTo>
                  <a:lnTo>
                    <a:pt x="0" y="1151"/>
                  </a:lnTo>
                  <a:lnTo>
                    <a:pt x="178" y="1327"/>
                  </a:lnTo>
                  <a:lnTo>
                    <a:pt x="1327" y="178"/>
                  </a:lnTo>
                  <a:lnTo>
                    <a:pt x="115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9" name="Google Shape;19809;p42"/>
            <p:cNvSpPr/>
            <p:nvPr/>
          </p:nvSpPr>
          <p:spPr>
            <a:xfrm>
              <a:off x="1942491" y="2527674"/>
              <a:ext cx="26345" cy="4078"/>
            </a:xfrm>
            <a:custGeom>
              <a:rect b="b" l="l" r="r" t="t"/>
              <a:pathLst>
                <a:path extrusionOk="0" h="252" w="1628">
                  <a:moveTo>
                    <a:pt x="1" y="1"/>
                  </a:moveTo>
                  <a:lnTo>
                    <a:pt x="1" y="251"/>
                  </a:lnTo>
                  <a:lnTo>
                    <a:pt x="1627" y="251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0" name="Google Shape;19810;p42"/>
            <p:cNvSpPr/>
            <p:nvPr/>
          </p:nvSpPr>
          <p:spPr>
            <a:xfrm>
              <a:off x="1886742" y="2655128"/>
              <a:ext cx="21507" cy="21507"/>
            </a:xfrm>
            <a:custGeom>
              <a:rect b="b" l="l" r="r" t="t"/>
              <a:pathLst>
                <a:path extrusionOk="0" h="1329" w="1329">
                  <a:moveTo>
                    <a:pt x="178" y="1"/>
                  </a:moveTo>
                  <a:lnTo>
                    <a:pt x="1" y="177"/>
                  </a:lnTo>
                  <a:lnTo>
                    <a:pt x="1151" y="1328"/>
                  </a:lnTo>
                  <a:lnTo>
                    <a:pt x="1329" y="1151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1" name="Google Shape;19811;p42"/>
            <p:cNvSpPr/>
            <p:nvPr/>
          </p:nvSpPr>
          <p:spPr>
            <a:xfrm>
              <a:off x="1758010" y="2707932"/>
              <a:ext cx="4078" cy="26329"/>
            </a:xfrm>
            <a:custGeom>
              <a:rect b="b" l="l" r="r" t="t"/>
              <a:pathLst>
                <a:path extrusionOk="0" h="1627" w="252">
                  <a:moveTo>
                    <a:pt x="1" y="0"/>
                  </a:moveTo>
                  <a:lnTo>
                    <a:pt x="1" y="1627"/>
                  </a:lnTo>
                  <a:lnTo>
                    <a:pt x="251" y="1627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2" name="Google Shape;19812;p42"/>
            <p:cNvSpPr/>
            <p:nvPr/>
          </p:nvSpPr>
          <p:spPr>
            <a:xfrm>
              <a:off x="1613096" y="2652167"/>
              <a:ext cx="21507" cy="21490"/>
            </a:xfrm>
            <a:custGeom>
              <a:rect b="b" l="l" r="r" t="t"/>
              <a:pathLst>
                <a:path extrusionOk="0" h="1328" w="1329">
                  <a:moveTo>
                    <a:pt x="1151" y="1"/>
                  </a:moveTo>
                  <a:lnTo>
                    <a:pt x="1" y="1150"/>
                  </a:lnTo>
                  <a:lnTo>
                    <a:pt x="178" y="1328"/>
                  </a:lnTo>
                  <a:lnTo>
                    <a:pt x="1329" y="178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3" name="Google Shape;19813;p42"/>
            <p:cNvSpPr/>
            <p:nvPr/>
          </p:nvSpPr>
          <p:spPr>
            <a:xfrm>
              <a:off x="1558561" y="2523434"/>
              <a:ext cx="26329" cy="4078"/>
            </a:xfrm>
            <a:custGeom>
              <a:rect b="b" l="l" r="r" t="t"/>
              <a:pathLst>
                <a:path extrusionOk="0" h="252" w="1627">
                  <a:moveTo>
                    <a:pt x="0" y="1"/>
                  </a:moveTo>
                  <a:lnTo>
                    <a:pt x="0" y="251"/>
                  </a:lnTo>
                  <a:lnTo>
                    <a:pt x="1627" y="251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4" name="Google Shape;19814;p42"/>
            <p:cNvSpPr/>
            <p:nvPr/>
          </p:nvSpPr>
          <p:spPr>
            <a:xfrm>
              <a:off x="1617465" y="2379862"/>
              <a:ext cx="21490" cy="21507"/>
            </a:xfrm>
            <a:custGeom>
              <a:rect b="b" l="l" r="r" t="t"/>
              <a:pathLst>
                <a:path extrusionOk="0" h="1329" w="1328">
                  <a:moveTo>
                    <a:pt x="177" y="1"/>
                  </a:moveTo>
                  <a:lnTo>
                    <a:pt x="0" y="178"/>
                  </a:lnTo>
                  <a:lnTo>
                    <a:pt x="1150" y="1329"/>
                  </a:lnTo>
                  <a:lnTo>
                    <a:pt x="1327" y="1151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5" name="Google Shape;19815;p42"/>
            <p:cNvSpPr/>
            <p:nvPr/>
          </p:nvSpPr>
          <p:spPr>
            <a:xfrm>
              <a:off x="1835460" y="2335279"/>
              <a:ext cx="10001" cy="16571"/>
            </a:xfrm>
            <a:custGeom>
              <a:rect b="b" l="l" r="r" t="t"/>
              <a:pathLst>
                <a:path extrusionOk="0" h="1024" w="618">
                  <a:moveTo>
                    <a:pt x="386" y="0"/>
                  </a:moveTo>
                  <a:lnTo>
                    <a:pt x="1" y="927"/>
                  </a:lnTo>
                  <a:lnTo>
                    <a:pt x="233" y="1023"/>
                  </a:lnTo>
                  <a:lnTo>
                    <a:pt x="618" y="97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6" name="Google Shape;19816;p42"/>
            <p:cNvSpPr/>
            <p:nvPr/>
          </p:nvSpPr>
          <p:spPr>
            <a:xfrm>
              <a:off x="1940322" y="2445563"/>
              <a:ext cx="16571" cy="9985"/>
            </a:xfrm>
            <a:custGeom>
              <a:rect b="b" l="l" r="r" t="t"/>
              <a:pathLst>
                <a:path extrusionOk="0" h="617" w="1024">
                  <a:moveTo>
                    <a:pt x="927" y="1"/>
                  </a:moveTo>
                  <a:lnTo>
                    <a:pt x="1" y="384"/>
                  </a:lnTo>
                  <a:lnTo>
                    <a:pt x="97" y="616"/>
                  </a:lnTo>
                  <a:lnTo>
                    <a:pt x="1024" y="233"/>
                  </a:lnTo>
                  <a:lnTo>
                    <a:pt x="92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7" name="Google Shape;19817;p42"/>
            <p:cNvSpPr/>
            <p:nvPr/>
          </p:nvSpPr>
          <p:spPr>
            <a:xfrm>
              <a:off x="1941099" y="2597777"/>
              <a:ext cx="16571" cy="10001"/>
            </a:xfrm>
            <a:custGeom>
              <a:rect b="b" l="l" r="r" t="t"/>
              <a:pathLst>
                <a:path extrusionOk="0" h="618" w="1024">
                  <a:moveTo>
                    <a:pt x="97" y="1"/>
                  </a:moveTo>
                  <a:lnTo>
                    <a:pt x="0" y="233"/>
                  </a:lnTo>
                  <a:lnTo>
                    <a:pt x="928" y="618"/>
                  </a:lnTo>
                  <a:lnTo>
                    <a:pt x="1024" y="385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8" name="Google Shape;19818;p42"/>
            <p:cNvSpPr/>
            <p:nvPr/>
          </p:nvSpPr>
          <p:spPr>
            <a:xfrm>
              <a:off x="1837369" y="2702559"/>
              <a:ext cx="9968" cy="16587"/>
            </a:xfrm>
            <a:custGeom>
              <a:rect b="b" l="l" r="r" t="t"/>
              <a:pathLst>
                <a:path extrusionOk="0" h="1025" w="616">
                  <a:moveTo>
                    <a:pt x="232" y="1"/>
                  </a:moveTo>
                  <a:lnTo>
                    <a:pt x="0" y="98"/>
                  </a:lnTo>
                  <a:lnTo>
                    <a:pt x="384" y="1024"/>
                  </a:lnTo>
                  <a:lnTo>
                    <a:pt x="616" y="92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9" name="Google Shape;19819;p42"/>
            <p:cNvSpPr/>
            <p:nvPr/>
          </p:nvSpPr>
          <p:spPr>
            <a:xfrm>
              <a:off x="1685205" y="2703352"/>
              <a:ext cx="10001" cy="16571"/>
            </a:xfrm>
            <a:custGeom>
              <a:rect b="b" l="l" r="r" t="t"/>
              <a:pathLst>
                <a:path extrusionOk="0" h="1024" w="618">
                  <a:moveTo>
                    <a:pt x="386" y="1"/>
                  </a:moveTo>
                  <a:lnTo>
                    <a:pt x="1" y="927"/>
                  </a:lnTo>
                  <a:lnTo>
                    <a:pt x="233" y="1024"/>
                  </a:lnTo>
                  <a:lnTo>
                    <a:pt x="617" y="98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0" name="Google Shape;19820;p42"/>
            <p:cNvSpPr/>
            <p:nvPr/>
          </p:nvSpPr>
          <p:spPr>
            <a:xfrm>
              <a:off x="1573805" y="2599606"/>
              <a:ext cx="16555" cy="9985"/>
            </a:xfrm>
            <a:custGeom>
              <a:rect b="b" l="l" r="r" t="t"/>
              <a:pathLst>
                <a:path extrusionOk="0" h="617" w="1023">
                  <a:moveTo>
                    <a:pt x="927" y="0"/>
                  </a:moveTo>
                  <a:lnTo>
                    <a:pt x="1" y="384"/>
                  </a:lnTo>
                  <a:lnTo>
                    <a:pt x="96" y="616"/>
                  </a:lnTo>
                  <a:lnTo>
                    <a:pt x="1023" y="233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1" name="Google Shape;19821;p42"/>
            <p:cNvSpPr/>
            <p:nvPr/>
          </p:nvSpPr>
          <p:spPr>
            <a:xfrm>
              <a:off x="1573012" y="2447570"/>
              <a:ext cx="16555" cy="10001"/>
            </a:xfrm>
            <a:custGeom>
              <a:rect b="b" l="l" r="r" t="t"/>
              <a:pathLst>
                <a:path extrusionOk="0" h="618" w="1023">
                  <a:moveTo>
                    <a:pt x="96" y="1"/>
                  </a:moveTo>
                  <a:lnTo>
                    <a:pt x="1" y="233"/>
                  </a:lnTo>
                  <a:lnTo>
                    <a:pt x="927" y="618"/>
                  </a:lnTo>
                  <a:lnTo>
                    <a:pt x="1023" y="385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2" name="Google Shape;19822;p42"/>
            <p:cNvSpPr/>
            <p:nvPr/>
          </p:nvSpPr>
          <p:spPr>
            <a:xfrm>
              <a:off x="1683344" y="2336039"/>
              <a:ext cx="9968" cy="16587"/>
            </a:xfrm>
            <a:custGeom>
              <a:rect b="b" l="l" r="r" t="t"/>
              <a:pathLst>
                <a:path extrusionOk="0" h="1025" w="616">
                  <a:moveTo>
                    <a:pt x="232" y="1"/>
                  </a:moveTo>
                  <a:lnTo>
                    <a:pt x="1" y="97"/>
                  </a:lnTo>
                  <a:lnTo>
                    <a:pt x="384" y="1024"/>
                  </a:lnTo>
                  <a:lnTo>
                    <a:pt x="615" y="92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3" name="Google Shape;19823;p42"/>
            <p:cNvSpPr/>
            <p:nvPr/>
          </p:nvSpPr>
          <p:spPr>
            <a:xfrm>
              <a:off x="1744433" y="2394782"/>
              <a:ext cx="113213" cy="268986"/>
            </a:xfrm>
            <a:custGeom>
              <a:rect b="b" l="l" r="r" t="t"/>
              <a:pathLst>
                <a:path extrusionOk="0" h="16622" w="6996">
                  <a:moveTo>
                    <a:pt x="1321" y="1"/>
                  </a:moveTo>
                  <a:cubicBezTo>
                    <a:pt x="1212" y="1"/>
                    <a:pt x="1103" y="60"/>
                    <a:pt x="1052" y="178"/>
                  </a:cubicBezTo>
                  <a:lnTo>
                    <a:pt x="449" y="1580"/>
                  </a:lnTo>
                  <a:lnTo>
                    <a:pt x="452" y="1606"/>
                  </a:lnTo>
                  <a:lnTo>
                    <a:pt x="1011" y="7723"/>
                  </a:lnTo>
                  <a:cubicBezTo>
                    <a:pt x="396" y="7790"/>
                    <a:pt x="23" y="8337"/>
                    <a:pt x="23" y="8970"/>
                  </a:cubicBezTo>
                  <a:cubicBezTo>
                    <a:pt x="1" y="9652"/>
                    <a:pt x="552" y="10198"/>
                    <a:pt x="1209" y="10198"/>
                  </a:cubicBezTo>
                  <a:cubicBezTo>
                    <a:pt x="1275" y="10198"/>
                    <a:pt x="1343" y="10192"/>
                    <a:pt x="1411" y="10181"/>
                  </a:cubicBezTo>
                  <a:lnTo>
                    <a:pt x="4734" y="15807"/>
                  </a:lnTo>
                  <a:lnTo>
                    <a:pt x="6485" y="16591"/>
                  </a:lnTo>
                  <a:cubicBezTo>
                    <a:pt x="6531" y="16612"/>
                    <a:pt x="6578" y="16621"/>
                    <a:pt x="6624" y="16621"/>
                  </a:cubicBezTo>
                  <a:cubicBezTo>
                    <a:pt x="6824" y="16621"/>
                    <a:pt x="6996" y="16438"/>
                    <a:pt x="6954" y="16219"/>
                  </a:cubicBezTo>
                  <a:lnTo>
                    <a:pt x="6592" y="14330"/>
                  </a:lnTo>
                  <a:lnTo>
                    <a:pt x="6568" y="14309"/>
                  </a:lnTo>
                  <a:lnTo>
                    <a:pt x="1959" y="9913"/>
                  </a:lnTo>
                  <a:cubicBezTo>
                    <a:pt x="2334" y="9704"/>
                    <a:pt x="2478" y="9431"/>
                    <a:pt x="2478" y="8970"/>
                  </a:cubicBezTo>
                  <a:cubicBezTo>
                    <a:pt x="2478" y="8328"/>
                    <a:pt x="1985" y="7808"/>
                    <a:pt x="1358" y="7753"/>
                  </a:cubicBezTo>
                  <a:lnTo>
                    <a:pt x="2140" y="1634"/>
                  </a:lnTo>
                  <a:lnTo>
                    <a:pt x="1594" y="191"/>
                  </a:lnTo>
                  <a:cubicBezTo>
                    <a:pt x="1547" y="65"/>
                    <a:pt x="1434" y="1"/>
                    <a:pt x="132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4" name="Google Shape;19824;p42"/>
            <p:cNvSpPr/>
            <p:nvPr/>
          </p:nvSpPr>
          <p:spPr>
            <a:xfrm>
              <a:off x="1489478" y="2246129"/>
              <a:ext cx="112258" cy="160563"/>
            </a:xfrm>
            <a:custGeom>
              <a:rect b="b" l="l" r="r" t="t"/>
              <a:pathLst>
                <a:path extrusionOk="0" h="9922" w="6937">
                  <a:moveTo>
                    <a:pt x="256" y="0"/>
                  </a:moveTo>
                  <a:cubicBezTo>
                    <a:pt x="256" y="0"/>
                    <a:pt x="1" y="9921"/>
                    <a:pt x="1725" y="9921"/>
                  </a:cubicBezTo>
                  <a:cubicBezTo>
                    <a:pt x="2150" y="9921"/>
                    <a:pt x="2697" y="9317"/>
                    <a:pt x="3397" y="7808"/>
                  </a:cubicBezTo>
                  <a:cubicBezTo>
                    <a:pt x="6936" y="192"/>
                    <a:pt x="256" y="0"/>
                    <a:pt x="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5" name="Google Shape;19825;p42"/>
            <p:cNvSpPr/>
            <p:nvPr/>
          </p:nvSpPr>
          <p:spPr>
            <a:xfrm>
              <a:off x="1304900" y="2274966"/>
              <a:ext cx="264454" cy="264357"/>
            </a:xfrm>
            <a:custGeom>
              <a:rect b="b" l="l" r="r" t="t"/>
              <a:pathLst>
                <a:path extrusionOk="0" h="16336" w="16342">
                  <a:moveTo>
                    <a:pt x="9925" y="1"/>
                  </a:moveTo>
                  <a:cubicBezTo>
                    <a:pt x="6366" y="1"/>
                    <a:pt x="2430" y="2197"/>
                    <a:pt x="1402" y="4402"/>
                  </a:cubicBezTo>
                  <a:cubicBezTo>
                    <a:pt x="0" y="7415"/>
                    <a:pt x="1128" y="12327"/>
                    <a:pt x="4447" y="13972"/>
                  </a:cubicBezTo>
                  <a:cubicBezTo>
                    <a:pt x="7248" y="15360"/>
                    <a:pt x="11365" y="16336"/>
                    <a:pt x="12990" y="16336"/>
                  </a:cubicBezTo>
                  <a:cubicBezTo>
                    <a:pt x="13291" y="16336"/>
                    <a:pt x="13506" y="16302"/>
                    <a:pt x="13612" y="16231"/>
                  </a:cubicBezTo>
                  <a:cubicBezTo>
                    <a:pt x="14204" y="15835"/>
                    <a:pt x="14879" y="15917"/>
                    <a:pt x="15155" y="11420"/>
                  </a:cubicBezTo>
                  <a:cubicBezTo>
                    <a:pt x="15838" y="11082"/>
                    <a:pt x="16341" y="11030"/>
                    <a:pt x="16089" y="10231"/>
                  </a:cubicBezTo>
                  <a:cubicBezTo>
                    <a:pt x="16023" y="10024"/>
                    <a:pt x="15292" y="8262"/>
                    <a:pt x="15292" y="8056"/>
                  </a:cubicBezTo>
                  <a:cubicBezTo>
                    <a:pt x="15318" y="2094"/>
                    <a:pt x="13520" y="991"/>
                    <a:pt x="13520" y="991"/>
                  </a:cubicBezTo>
                  <a:cubicBezTo>
                    <a:pt x="12480" y="295"/>
                    <a:pt x="11228" y="1"/>
                    <a:pt x="9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6" name="Google Shape;19826;p42"/>
            <p:cNvSpPr/>
            <p:nvPr/>
          </p:nvSpPr>
          <p:spPr>
            <a:xfrm>
              <a:off x="1273214" y="2224719"/>
              <a:ext cx="268549" cy="280346"/>
            </a:xfrm>
            <a:custGeom>
              <a:rect b="b" l="l" r="r" t="t"/>
              <a:pathLst>
                <a:path extrusionOk="0" h="17324" w="16595">
                  <a:moveTo>
                    <a:pt x="9840" y="0"/>
                  </a:moveTo>
                  <a:cubicBezTo>
                    <a:pt x="8999" y="0"/>
                    <a:pt x="8058" y="148"/>
                    <a:pt x="7011" y="504"/>
                  </a:cubicBezTo>
                  <a:cubicBezTo>
                    <a:pt x="2978" y="1872"/>
                    <a:pt x="1191" y="4818"/>
                    <a:pt x="533" y="8310"/>
                  </a:cubicBezTo>
                  <a:cubicBezTo>
                    <a:pt x="1" y="11136"/>
                    <a:pt x="1385" y="15454"/>
                    <a:pt x="6925" y="17324"/>
                  </a:cubicBezTo>
                  <a:cubicBezTo>
                    <a:pt x="6925" y="17324"/>
                    <a:pt x="7418" y="15618"/>
                    <a:pt x="7772" y="13946"/>
                  </a:cubicBezTo>
                  <a:cubicBezTo>
                    <a:pt x="8126" y="12275"/>
                    <a:pt x="12822" y="10359"/>
                    <a:pt x="14860" y="8535"/>
                  </a:cubicBezTo>
                  <a:cubicBezTo>
                    <a:pt x="14962" y="8444"/>
                    <a:pt x="15058" y="8352"/>
                    <a:pt x="15145" y="8257"/>
                  </a:cubicBezTo>
                  <a:cubicBezTo>
                    <a:pt x="16594" y="6730"/>
                    <a:pt x="16520" y="4338"/>
                    <a:pt x="15193" y="2705"/>
                  </a:cubicBezTo>
                  <a:cubicBezTo>
                    <a:pt x="14316" y="1624"/>
                    <a:pt x="12625" y="0"/>
                    <a:pt x="98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7" name="Google Shape;19827;p42"/>
            <p:cNvSpPr/>
            <p:nvPr/>
          </p:nvSpPr>
          <p:spPr>
            <a:xfrm>
              <a:off x="1385359" y="2451551"/>
              <a:ext cx="118763" cy="155465"/>
            </a:xfrm>
            <a:custGeom>
              <a:rect b="b" l="l" r="r" t="t"/>
              <a:pathLst>
                <a:path extrusionOk="0" h="9607" w="7339">
                  <a:moveTo>
                    <a:pt x="7092" y="0"/>
                  </a:moveTo>
                  <a:cubicBezTo>
                    <a:pt x="6000" y="0"/>
                    <a:pt x="1" y="3296"/>
                    <a:pt x="1" y="3296"/>
                  </a:cubicBezTo>
                  <a:cubicBezTo>
                    <a:pt x="1" y="3296"/>
                    <a:pt x="398" y="7140"/>
                    <a:pt x="159" y="9449"/>
                  </a:cubicBezTo>
                  <a:lnTo>
                    <a:pt x="6549" y="9607"/>
                  </a:lnTo>
                  <a:cubicBezTo>
                    <a:pt x="6549" y="9607"/>
                    <a:pt x="6205" y="8049"/>
                    <a:pt x="6052" y="6178"/>
                  </a:cubicBezTo>
                  <a:cubicBezTo>
                    <a:pt x="6031" y="5877"/>
                    <a:pt x="6012" y="5566"/>
                    <a:pt x="5992" y="5257"/>
                  </a:cubicBezTo>
                  <a:cubicBezTo>
                    <a:pt x="5918" y="3432"/>
                    <a:pt x="6085" y="1523"/>
                    <a:pt x="6955" y="580"/>
                  </a:cubicBezTo>
                  <a:cubicBezTo>
                    <a:pt x="7334" y="168"/>
                    <a:pt x="7338" y="0"/>
                    <a:pt x="7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8" name="Google Shape;19828;p42"/>
            <p:cNvSpPr/>
            <p:nvPr/>
          </p:nvSpPr>
          <p:spPr>
            <a:xfrm>
              <a:off x="1205847" y="3110394"/>
              <a:ext cx="351112" cy="1323130"/>
            </a:xfrm>
            <a:custGeom>
              <a:rect b="b" l="l" r="r" t="t"/>
              <a:pathLst>
                <a:path extrusionOk="0" h="81763" w="21697">
                  <a:moveTo>
                    <a:pt x="11705" y="1"/>
                  </a:moveTo>
                  <a:cubicBezTo>
                    <a:pt x="11705" y="1"/>
                    <a:pt x="5655" y="6398"/>
                    <a:pt x="6776" y="13424"/>
                  </a:cubicBezTo>
                  <a:cubicBezTo>
                    <a:pt x="7328" y="16880"/>
                    <a:pt x="8330" y="18683"/>
                    <a:pt x="8660" y="20330"/>
                  </a:cubicBezTo>
                  <a:cubicBezTo>
                    <a:pt x="8968" y="21870"/>
                    <a:pt x="9753" y="43221"/>
                    <a:pt x="9315" y="44721"/>
                  </a:cubicBezTo>
                  <a:cubicBezTo>
                    <a:pt x="8876" y="46221"/>
                    <a:pt x="6550" y="50285"/>
                    <a:pt x="5310" y="54705"/>
                  </a:cubicBezTo>
                  <a:cubicBezTo>
                    <a:pt x="3819" y="60022"/>
                    <a:pt x="2299" y="67726"/>
                    <a:pt x="1084" y="72328"/>
                  </a:cubicBezTo>
                  <a:cubicBezTo>
                    <a:pt x="0" y="76433"/>
                    <a:pt x="1474" y="81762"/>
                    <a:pt x="2111" y="81762"/>
                  </a:cubicBezTo>
                  <a:cubicBezTo>
                    <a:pt x="2189" y="81762"/>
                    <a:pt x="2254" y="81684"/>
                    <a:pt x="2300" y="81517"/>
                  </a:cubicBezTo>
                  <a:cubicBezTo>
                    <a:pt x="5993" y="68232"/>
                    <a:pt x="15665" y="52946"/>
                    <a:pt x="17246" y="46272"/>
                  </a:cubicBezTo>
                  <a:cubicBezTo>
                    <a:pt x="18827" y="39597"/>
                    <a:pt x="20042" y="27169"/>
                    <a:pt x="21696" y="10770"/>
                  </a:cubicBezTo>
                  <a:lnTo>
                    <a:pt x="11705" y="1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9" name="Google Shape;19829;p42"/>
            <p:cNvSpPr/>
            <p:nvPr/>
          </p:nvSpPr>
          <p:spPr>
            <a:xfrm>
              <a:off x="1169663" y="4273406"/>
              <a:ext cx="128683" cy="241119"/>
            </a:xfrm>
            <a:custGeom>
              <a:rect b="b" l="l" r="r" t="t"/>
              <a:pathLst>
                <a:path extrusionOk="0" h="14900" w="7952">
                  <a:moveTo>
                    <a:pt x="7573" y="0"/>
                  </a:moveTo>
                  <a:lnTo>
                    <a:pt x="3222" y="870"/>
                  </a:lnTo>
                  <a:cubicBezTo>
                    <a:pt x="3222" y="870"/>
                    <a:pt x="2698" y="3524"/>
                    <a:pt x="2035" y="4459"/>
                  </a:cubicBezTo>
                  <a:cubicBezTo>
                    <a:pt x="1371" y="5392"/>
                    <a:pt x="474" y="6414"/>
                    <a:pt x="175" y="7750"/>
                  </a:cubicBezTo>
                  <a:cubicBezTo>
                    <a:pt x="1" y="8525"/>
                    <a:pt x="336" y="9412"/>
                    <a:pt x="1182" y="9984"/>
                  </a:cubicBezTo>
                  <a:cubicBezTo>
                    <a:pt x="1687" y="10327"/>
                    <a:pt x="5101" y="14863"/>
                    <a:pt x="6540" y="14899"/>
                  </a:cubicBezTo>
                  <a:cubicBezTo>
                    <a:pt x="6555" y="14900"/>
                    <a:pt x="6570" y="14900"/>
                    <a:pt x="6585" y="14900"/>
                  </a:cubicBezTo>
                  <a:cubicBezTo>
                    <a:pt x="7951" y="14900"/>
                    <a:pt x="5802" y="13192"/>
                    <a:pt x="5742" y="13064"/>
                  </a:cubicBezTo>
                  <a:cubicBezTo>
                    <a:pt x="5587" y="12741"/>
                    <a:pt x="4906" y="10470"/>
                    <a:pt x="4756" y="9796"/>
                  </a:cubicBezTo>
                  <a:cubicBezTo>
                    <a:pt x="4511" y="8692"/>
                    <a:pt x="7573" y="0"/>
                    <a:pt x="75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0" name="Google Shape;19830;p42"/>
            <p:cNvSpPr/>
            <p:nvPr/>
          </p:nvSpPr>
          <p:spPr>
            <a:xfrm>
              <a:off x="1112150" y="4362426"/>
              <a:ext cx="199724" cy="180710"/>
            </a:xfrm>
            <a:custGeom>
              <a:rect b="b" l="l" r="r" t="t"/>
              <a:pathLst>
                <a:path extrusionOk="0" h="11167" w="12342">
                  <a:moveTo>
                    <a:pt x="4803" y="0"/>
                  </a:moveTo>
                  <a:cubicBezTo>
                    <a:pt x="4382" y="0"/>
                    <a:pt x="2836" y="772"/>
                    <a:pt x="2421" y="1080"/>
                  </a:cubicBezTo>
                  <a:cubicBezTo>
                    <a:pt x="2036" y="1363"/>
                    <a:pt x="1318" y="2048"/>
                    <a:pt x="1145" y="2503"/>
                  </a:cubicBezTo>
                  <a:cubicBezTo>
                    <a:pt x="1035" y="2817"/>
                    <a:pt x="428" y="4425"/>
                    <a:pt x="0" y="5117"/>
                  </a:cubicBezTo>
                  <a:lnTo>
                    <a:pt x="1587" y="6381"/>
                  </a:lnTo>
                  <a:lnTo>
                    <a:pt x="3123" y="4988"/>
                  </a:lnTo>
                  <a:lnTo>
                    <a:pt x="3548" y="5435"/>
                  </a:lnTo>
                  <a:cubicBezTo>
                    <a:pt x="3971" y="5882"/>
                    <a:pt x="4293" y="6652"/>
                    <a:pt x="4364" y="7108"/>
                  </a:cubicBezTo>
                  <a:cubicBezTo>
                    <a:pt x="4396" y="7304"/>
                    <a:pt x="4569" y="7838"/>
                    <a:pt x="4764" y="8349"/>
                  </a:cubicBezTo>
                  <a:cubicBezTo>
                    <a:pt x="5000" y="8984"/>
                    <a:pt x="5409" y="9542"/>
                    <a:pt x="5935" y="9974"/>
                  </a:cubicBezTo>
                  <a:cubicBezTo>
                    <a:pt x="5935" y="9974"/>
                    <a:pt x="6263" y="10244"/>
                    <a:pt x="6610" y="10527"/>
                  </a:cubicBezTo>
                  <a:cubicBezTo>
                    <a:pt x="7115" y="10940"/>
                    <a:pt x="7748" y="11167"/>
                    <a:pt x="8401" y="11167"/>
                  </a:cubicBezTo>
                  <a:lnTo>
                    <a:pt x="11125" y="11167"/>
                  </a:lnTo>
                  <a:cubicBezTo>
                    <a:pt x="11126" y="11166"/>
                    <a:pt x="11126" y="11165"/>
                    <a:pt x="11127" y="11164"/>
                  </a:cubicBezTo>
                  <a:lnTo>
                    <a:pt x="11545" y="11164"/>
                  </a:lnTo>
                  <a:cubicBezTo>
                    <a:pt x="11972" y="11164"/>
                    <a:pt x="12341" y="10795"/>
                    <a:pt x="12275" y="10371"/>
                  </a:cubicBezTo>
                  <a:cubicBezTo>
                    <a:pt x="12248" y="10202"/>
                    <a:pt x="12178" y="10007"/>
                    <a:pt x="12036" y="9789"/>
                  </a:cubicBezTo>
                  <a:cubicBezTo>
                    <a:pt x="11470" y="8917"/>
                    <a:pt x="9675" y="7906"/>
                    <a:pt x="9675" y="7906"/>
                  </a:cubicBezTo>
                  <a:cubicBezTo>
                    <a:pt x="9479" y="7658"/>
                    <a:pt x="9310" y="7474"/>
                    <a:pt x="9274" y="7474"/>
                  </a:cubicBezTo>
                  <a:cubicBezTo>
                    <a:pt x="9260" y="7474"/>
                    <a:pt x="9265" y="7501"/>
                    <a:pt x="9296" y="7562"/>
                  </a:cubicBezTo>
                  <a:cubicBezTo>
                    <a:pt x="9410" y="7788"/>
                    <a:pt x="9093" y="7946"/>
                    <a:pt x="8720" y="7946"/>
                  </a:cubicBezTo>
                  <a:cubicBezTo>
                    <a:pt x="8481" y="7946"/>
                    <a:pt x="8218" y="7881"/>
                    <a:pt x="8031" y="7727"/>
                  </a:cubicBezTo>
                  <a:cubicBezTo>
                    <a:pt x="6358" y="6385"/>
                    <a:pt x="5880" y="4382"/>
                    <a:pt x="5055" y="3433"/>
                  </a:cubicBezTo>
                  <a:cubicBezTo>
                    <a:pt x="3877" y="2082"/>
                    <a:pt x="4702" y="299"/>
                    <a:pt x="4827" y="1"/>
                  </a:cubicBezTo>
                  <a:cubicBezTo>
                    <a:pt x="4820" y="1"/>
                    <a:pt x="4812" y="0"/>
                    <a:pt x="48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1" name="Google Shape;19831;p42"/>
            <p:cNvSpPr/>
            <p:nvPr/>
          </p:nvSpPr>
          <p:spPr>
            <a:xfrm>
              <a:off x="1356231" y="3091233"/>
              <a:ext cx="330948" cy="1442621"/>
            </a:xfrm>
            <a:custGeom>
              <a:rect b="b" l="l" r="r" t="t"/>
              <a:pathLst>
                <a:path extrusionOk="0" h="89147" w="20451">
                  <a:moveTo>
                    <a:pt x="4608" y="1"/>
                  </a:moveTo>
                  <a:cubicBezTo>
                    <a:pt x="4608" y="1"/>
                    <a:pt x="0" y="6983"/>
                    <a:pt x="690" y="14117"/>
                  </a:cubicBezTo>
                  <a:cubicBezTo>
                    <a:pt x="1090" y="18255"/>
                    <a:pt x="4410" y="19185"/>
                    <a:pt x="4838" y="20818"/>
                  </a:cubicBezTo>
                  <a:cubicBezTo>
                    <a:pt x="5266" y="22452"/>
                    <a:pt x="11495" y="48723"/>
                    <a:pt x="11495" y="48723"/>
                  </a:cubicBezTo>
                  <a:cubicBezTo>
                    <a:pt x="11495" y="48723"/>
                    <a:pt x="9340" y="54087"/>
                    <a:pt x="8700" y="60119"/>
                  </a:cubicBezTo>
                  <a:cubicBezTo>
                    <a:pt x="8153" y="65268"/>
                    <a:pt x="9596" y="71067"/>
                    <a:pt x="9496" y="77033"/>
                  </a:cubicBezTo>
                  <a:cubicBezTo>
                    <a:pt x="9443" y="78196"/>
                    <a:pt x="9393" y="80985"/>
                    <a:pt x="8973" y="81837"/>
                  </a:cubicBezTo>
                  <a:cubicBezTo>
                    <a:pt x="8457" y="82881"/>
                    <a:pt x="7277" y="84054"/>
                    <a:pt x="7207" y="85423"/>
                  </a:cubicBezTo>
                  <a:cubicBezTo>
                    <a:pt x="7168" y="86217"/>
                    <a:pt x="7671" y="87024"/>
                    <a:pt x="8641" y="87423"/>
                  </a:cubicBezTo>
                  <a:cubicBezTo>
                    <a:pt x="8910" y="87533"/>
                    <a:pt x="9150" y="87573"/>
                    <a:pt x="9365" y="87573"/>
                  </a:cubicBezTo>
                  <a:cubicBezTo>
                    <a:pt x="9916" y="87573"/>
                    <a:pt x="10299" y="87312"/>
                    <a:pt x="10548" y="87312"/>
                  </a:cubicBezTo>
                  <a:cubicBezTo>
                    <a:pt x="10554" y="87312"/>
                    <a:pt x="10560" y="87312"/>
                    <a:pt x="10565" y="87313"/>
                  </a:cubicBezTo>
                  <a:cubicBezTo>
                    <a:pt x="12559" y="87408"/>
                    <a:pt x="12987" y="88824"/>
                    <a:pt x="16416" y="89134"/>
                  </a:cubicBezTo>
                  <a:cubicBezTo>
                    <a:pt x="16511" y="89142"/>
                    <a:pt x="16609" y="89146"/>
                    <a:pt x="16711" y="89146"/>
                  </a:cubicBezTo>
                  <a:cubicBezTo>
                    <a:pt x="17752" y="89146"/>
                    <a:pt x="19141" y="88715"/>
                    <a:pt x="19949" y="88024"/>
                  </a:cubicBezTo>
                  <a:cubicBezTo>
                    <a:pt x="20292" y="87730"/>
                    <a:pt x="20257" y="87293"/>
                    <a:pt x="20040" y="87005"/>
                  </a:cubicBezTo>
                  <a:cubicBezTo>
                    <a:pt x="19824" y="86719"/>
                    <a:pt x="17271" y="86064"/>
                    <a:pt x="16102" y="85447"/>
                  </a:cubicBezTo>
                  <a:cubicBezTo>
                    <a:pt x="14988" y="84859"/>
                    <a:pt x="13726" y="83178"/>
                    <a:pt x="13513" y="82494"/>
                  </a:cubicBezTo>
                  <a:cubicBezTo>
                    <a:pt x="13299" y="81808"/>
                    <a:pt x="13663" y="78470"/>
                    <a:pt x="13824" y="77070"/>
                  </a:cubicBezTo>
                  <a:cubicBezTo>
                    <a:pt x="14938" y="67422"/>
                    <a:pt x="18347" y="53917"/>
                    <a:pt x="19115" y="48281"/>
                  </a:cubicBezTo>
                  <a:cubicBezTo>
                    <a:pt x="20450" y="38484"/>
                    <a:pt x="20088" y="28217"/>
                    <a:pt x="17725" y="12085"/>
                  </a:cubicBezTo>
                  <a:lnTo>
                    <a:pt x="46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2" name="Google Shape;19832;p42"/>
            <p:cNvSpPr/>
            <p:nvPr/>
          </p:nvSpPr>
          <p:spPr>
            <a:xfrm>
              <a:off x="1463699" y="4429536"/>
              <a:ext cx="224031" cy="113601"/>
            </a:xfrm>
            <a:custGeom>
              <a:rect b="b" l="l" r="r" t="t"/>
              <a:pathLst>
                <a:path extrusionOk="0" h="7020" w="13844">
                  <a:moveTo>
                    <a:pt x="1814" y="1"/>
                  </a:moveTo>
                  <a:cubicBezTo>
                    <a:pt x="1492" y="220"/>
                    <a:pt x="455" y="1838"/>
                    <a:pt x="322" y="2349"/>
                  </a:cubicBezTo>
                  <a:cubicBezTo>
                    <a:pt x="204" y="2812"/>
                    <a:pt x="1" y="3660"/>
                    <a:pt x="157" y="4123"/>
                  </a:cubicBezTo>
                  <a:cubicBezTo>
                    <a:pt x="267" y="4437"/>
                    <a:pt x="817" y="6321"/>
                    <a:pt x="746" y="7020"/>
                  </a:cubicBezTo>
                  <a:lnTo>
                    <a:pt x="3062" y="7020"/>
                  </a:lnTo>
                  <a:lnTo>
                    <a:pt x="3180" y="4995"/>
                  </a:lnTo>
                  <a:cubicBezTo>
                    <a:pt x="3180" y="4995"/>
                    <a:pt x="3342" y="4976"/>
                    <a:pt x="3600" y="4976"/>
                  </a:cubicBezTo>
                  <a:cubicBezTo>
                    <a:pt x="3781" y="4976"/>
                    <a:pt x="4010" y="4985"/>
                    <a:pt x="4263" y="5018"/>
                  </a:cubicBezTo>
                  <a:cubicBezTo>
                    <a:pt x="4876" y="5096"/>
                    <a:pt x="5614" y="5481"/>
                    <a:pt x="5959" y="5795"/>
                  </a:cubicBezTo>
                  <a:cubicBezTo>
                    <a:pt x="6103" y="5926"/>
                    <a:pt x="6578" y="6227"/>
                    <a:pt x="7049" y="6501"/>
                  </a:cubicBezTo>
                  <a:cubicBezTo>
                    <a:pt x="7637" y="6840"/>
                    <a:pt x="8303" y="7020"/>
                    <a:pt x="8983" y="7020"/>
                  </a:cubicBezTo>
                  <a:cubicBezTo>
                    <a:pt x="8985" y="7020"/>
                    <a:pt x="8987" y="7020"/>
                    <a:pt x="8989" y="7020"/>
                  </a:cubicBezTo>
                  <a:lnTo>
                    <a:pt x="10668" y="7020"/>
                  </a:lnTo>
                  <a:cubicBezTo>
                    <a:pt x="11457" y="7020"/>
                    <a:pt x="12248" y="6808"/>
                    <a:pt x="12875" y="6329"/>
                  </a:cubicBezTo>
                  <a:cubicBezTo>
                    <a:pt x="13220" y="6066"/>
                    <a:pt x="13455" y="5787"/>
                    <a:pt x="13585" y="5544"/>
                  </a:cubicBezTo>
                  <a:cubicBezTo>
                    <a:pt x="13813" y="5120"/>
                    <a:pt x="13843" y="4500"/>
                    <a:pt x="13608" y="4367"/>
                  </a:cubicBezTo>
                  <a:cubicBezTo>
                    <a:pt x="13271" y="4178"/>
                    <a:pt x="12101" y="3535"/>
                    <a:pt x="11425" y="3291"/>
                  </a:cubicBezTo>
                  <a:cubicBezTo>
                    <a:pt x="10927" y="3112"/>
                    <a:pt x="10219" y="2962"/>
                    <a:pt x="10034" y="2962"/>
                  </a:cubicBezTo>
                  <a:cubicBezTo>
                    <a:pt x="9968" y="2962"/>
                    <a:pt x="9968" y="2980"/>
                    <a:pt x="10067" y="3024"/>
                  </a:cubicBezTo>
                  <a:cubicBezTo>
                    <a:pt x="10444" y="3189"/>
                    <a:pt x="9807" y="3950"/>
                    <a:pt x="9187" y="3950"/>
                  </a:cubicBezTo>
                  <a:cubicBezTo>
                    <a:pt x="9167" y="3950"/>
                    <a:pt x="9146" y="3951"/>
                    <a:pt x="9126" y="3951"/>
                  </a:cubicBezTo>
                  <a:cubicBezTo>
                    <a:pt x="7013" y="3951"/>
                    <a:pt x="5391" y="2724"/>
                    <a:pt x="4170" y="2514"/>
                  </a:cubicBezTo>
                  <a:cubicBezTo>
                    <a:pt x="2394" y="2216"/>
                    <a:pt x="1908" y="315"/>
                    <a:pt x="18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3" name="Google Shape;19833;p42"/>
            <p:cNvSpPr/>
            <p:nvPr/>
          </p:nvSpPr>
          <p:spPr>
            <a:xfrm>
              <a:off x="1220557" y="2783748"/>
              <a:ext cx="298082" cy="332356"/>
            </a:xfrm>
            <a:custGeom>
              <a:rect b="b" l="l" r="r" t="t"/>
              <a:pathLst>
                <a:path extrusionOk="0" h="20538" w="18420">
                  <a:moveTo>
                    <a:pt x="5715" y="1"/>
                  </a:moveTo>
                  <a:lnTo>
                    <a:pt x="0" y="5345"/>
                  </a:lnTo>
                  <a:cubicBezTo>
                    <a:pt x="0" y="5345"/>
                    <a:pt x="675" y="8801"/>
                    <a:pt x="1099" y="10225"/>
                  </a:cubicBezTo>
                  <a:cubicBezTo>
                    <a:pt x="1517" y="11638"/>
                    <a:pt x="3575" y="20537"/>
                    <a:pt x="5540" y="20537"/>
                  </a:cubicBezTo>
                  <a:cubicBezTo>
                    <a:pt x="5557" y="20537"/>
                    <a:pt x="5574" y="20536"/>
                    <a:pt x="5591" y="20535"/>
                  </a:cubicBezTo>
                  <a:cubicBezTo>
                    <a:pt x="7572" y="20378"/>
                    <a:pt x="18420" y="11321"/>
                    <a:pt x="18420" y="11321"/>
                  </a:cubicBezTo>
                  <a:lnTo>
                    <a:pt x="16883" y="8248"/>
                  </a:lnTo>
                  <a:lnTo>
                    <a:pt x="7335" y="12800"/>
                  </a:lnTo>
                  <a:cubicBezTo>
                    <a:pt x="7335" y="12800"/>
                    <a:pt x="6472" y="2463"/>
                    <a:pt x="5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4" name="Google Shape;19834;p42"/>
            <p:cNvSpPr/>
            <p:nvPr/>
          </p:nvSpPr>
          <p:spPr>
            <a:xfrm>
              <a:off x="1202028" y="2607487"/>
              <a:ext cx="160806" cy="277433"/>
            </a:xfrm>
            <a:custGeom>
              <a:rect b="b" l="l" r="r" t="t"/>
              <a:pathLst>
                <a:path extrusionOk="0" h="17144" w="9937">
                  <a:moveTo>
                    <a:pt x="9937" y="0"/>
                  </a:moveTo>
                  <a:cubicBezTo>
                    <a:pt x="9937" y="0"/>
                    <a:pt x="6641" y="105"/>
                    <a:pt x="4137" y="1967"/>
                  </a:cubicBezTo>
                  <a:cubicBezTo>
                    <a:pt x="0" y="5043"/>
                    <a:pt x="982" y="16666"/>
                    <a:pt x="982" y="16666"/>
                  </a:cubicBezTo>
                  <a:cubicBezTo>
                    <a:pt x="982" y="16666"/>
                    <a:pt x="823" y="17144"/>
                    <a:pt x="2709" y="17144"/>
                  </a:cubicBezTo>
                  <a:cubicBezTo>
                    <a:pt x="2948" y="17144"/>
                    <a:pt x="3220" y="17136"/>
                    <a:pt x="3529" y="17119"/>
                  </a:cubicBezTo>
                  <a:cubicBezTo>
                    <a:pt x="6278" y="16964"/>
                    <a:pt x="8481" y="16182"/>
                    <a:pt x="8481" y="16182"/>
                  </a:cubicBezTo>
                  <a:lnTo>
                    <a:pt x="7687" y="6865"/>
                  </a:lnTo>
                  <a:lnTo>
                    <a:pt x="99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5" name="Google Shape;19835;p42"/>
            <p:cNvSpPr/>
            <p:nvPr/>
          </p:nvSpPr>
          <p:spPr>
            <a:xfrm>
              <a:off x="1360697" y="2578989"/>
              <a:ext cx="176600" cy="60280"/>
            </a:xfrm>
            <a:custGeom>
              <a:rect b="b" l="l" r="r" t="t"/>
              <a:pathLst>
                <a:path extrusionOk="0" h="3725" w="10913">
                  <a:moveTo>
                    <a:pt x="5025" y="0"/>
                  </a:moveTo>
                  <a:cubicBezTo>
                    <a:pt x="3577" y="0"/>
                    <a:pt x="3538" y="107"/>
                    <a:pt x="1646" y="317"/>
                  </a:cubicBezTo>
                  <a:cubicBezTo>
                    <a:pt x="1434" y="340"/>
                    <a:pt x="1219" y="366"/>
                    <a:pt x="1023" y="449"/>
                  </a:cubicBezTo>
                  <a:cubicBezTo>
                    <a:pt x="318" y="747"/>
                    <a:pt x="114" y="1631"/>
                    <a:pt x="1" y="2387"/>
                  </a:cubicBezTo>
                  <a:lnTo>
                    <a:pt x="10913" y="3725"/>
                  </a:lnTo>
                  <a:cubicBezTo>
                    <a:pt x="10304" y="2455"/>
                    <a:pt x="9611" y="1098"/>
                    <a:pt x="8352" y="468"/>
                  </a:cubicBezTo>
                  <a:cubicBezTo>
                    <a:pt x="7548" y="67"/>
                    <a:pt x="6619" y="21"/>
                    <a:pt x="5721" y="6"/>
                  </a:cubicBezTo>
                  <a:cubicBezTo>
                    <a:pt x="5456" y="2"/>
                    <a:pt x="5227" y="0"/>
                    <a:pt x="5025" y="0"/>
                  </a:cubicBezTo>
                  <a:close/>
                </a:path>
              </a:pathLst>
            </a:custGeom>
            <a:solidFill>
              <a:srgbClr val="389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6" name="Google Shape;19836;p42"/>
            <p:cNvSpPr/>
            <p:nvPr/>
          </p:nvSpPr>
          <p:spPr>
            <a:xfrm>
              <a:off x="1360697" y="2578989"/>
              <a:ext cx="176600" cy="60280"/>
            </a:xfrm>
            <a:custGeom>
              <a:rect b="b" l="l" r="r" t="t"/>
              <a:pathLst>
                <a:path extrusionOk="0" h="3725" w="10913">
                  <a:moveTo>
                    <a:pt x="5025" y="0"/>
                  </a:moveTo>
                  <a:cubicBezTo>
                    <a:pt x="3577" y="0"/>
                    <a:pt x="3538" y="107"/>
                    <a:pt x="1646" y="317"/>
                  </a:cubicBezTo>
                  <a:cubicBezTo>
                    <a:pt x="1434" y="340"/>
                    <a:pt x="1219" y="366"/>
                    <a:pt x="1023" y="449"/>
                  </a:cubicBezTo>
                  <a:cubicBezTo>
                    <a:pt x="318" y="747"/>
                    <a:pt x="114" y="1631"/>
                    <a:pt x="1" y="2387"/>
                  </a:cubicBezTo>
                  <a:lnTo>
                    <a:pt x="10913" y="3725"/>
                  </a:lnTo>
                  <a:cubicBezTo>
                    <a:pt x="10304" y="2455"/>
                    <a:pt x="9611" y="1098"/>
                    <a:pt x="8352" y="468"/>
                  </a:cubicBezTo>
                  <a:cubicBezTo>
                    <a:pt x="7548" y="67"/>
                    <a:pt x="6619" y="21"/>
                    <a:pt x="5721" y="6"/>
                  </a:cubicBezTo>
                  <a:cubicBezTo>
                    <a:pt x="5456" y="2"/>
                    <a:pt x="5227" y="0"/>
                    <a:pt x="50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7" name="Google Shape;19837;p42"/>
            <p:cNvSpPr/>
            <p:nvPr/>
          </p:nvSpPr>
          <p:spPr>
            <a:xfrm>
              <a:off x="1201914" y="3086816"/>
              <a:ext cx="490993" cy="1318534"/>
            </a:xfrm>
            <a:custGeom>
              <a:rect b="b" l="l" r="r" t="t"/>
              <a:pathLst>
                <a:path extrusionOk="0" h="81479" w="30341">
                  <a:moveTo>
                    <a:pt x="26517" y="1"/>
                  </a:moveTo>
                  <a:lnTo>
                    <a:pt x="9449" y="278"/>
                  </a:lnTo>
                  <a:cubicBezTo>
                    <a:pt x="8441" y="1285"/>
                    <a:pt x="4753" y="6815"/>
                    <a:pt x="4493" y="11453"/>
                  </a:cubicBezTo>
                  <a:cubicBezTo>
                    <a:pt x="4244" y="16092"/>
                    <a:pt x="5577" y="19178"/>
                    <a:pt x="5854" y="20117"/>
                  </a:cubicBezTo>
                  <a:cubicBezTo>
                    <a:pt x="6602" y="22686"/>
                    <a:pt x="8864" y="39620"/>
                    <a:pt x="8844" y="40080"/>
                  </a:cubicBezTo>
                  <a:cubicBezTo>
                    <a:pt x="8844" y="40113"/>
                    <a:pt x="8855" y="40146"/>
                    <a:pt x="8875" y="40172"/>
                  </a:cubicBezTo>
                  <a:cubicBezTo>
                    <a:pt x="9061" y="41503"/>
                    <a:pt x="9624" y="45621"/>
                    <a:pt x="9558" y="46178"/>
                  </a:cubicBezTo>
                  <a:cubicBezTo>
                    <a:pt x="9479" y="46845"/>
                    <a:pt x="7345" y="51234"/>
                    <a:pt x="5806" y="55311"/>
                  </a:cubicBezTo>
                  <a:cubicBezTo>
                    <a:pt x="4269" y="59387"/>
                    <a:pt x="2106" y="68983"/>
                    <a:pt x="1263" y="72704"/>
                  </a:cubicBezTo>
                  <a:cubicBezTo>
                    <a:pt x="511" y="76025"/>
                    <a:pt x="1" y="77067"/>
                    <a:pt x="1" y="77068"/>
                  </a:cubicBezTo>
                  <a:lnTo>
                    <a:pt x="1" y="77068"/>
                  </a:lnTo>
                  <a:cubicBezTo>
                    <a:pt x="1" y="77068"/>
                    <a:pt x="1" y="77068"/>
                    <a:pt x="1" y="77068"/>
                  </a:cubicBezTo>
                  <a:lnTo>
                    <a:pt x="1" y="77068"/>
                  </a:lnTo>
                  <a:cubicBezTo>
                    <a:pt x="1" y="77068"/>
                    <a:pt x="1" y="77068"/>
                    <a:pt x="1" y="77068"/>
                  </a:cubicBezTo>
                  <a:cubicBezTo>
                    <a:pt x="1" y="77068"/>
                    <a:pt x="1" y="77068"/>
                    <a:pt x="1" y="77068"/>
                  </a:cubicBezTo>
                  <a:lnTo>
                    <a:pt x="1" y="77068"/>
                  </a:lnTo>
                  <a:cubicBezTo>
                    <a:pt x="1011" y="78636"/>
                    <a:pt x="4566" y="79044"/>
                    <a:pt x="4566" y="79044"/>
                  </a:cubicBezTo>
                  <a:cubicBezTo>
                    <a:pt x="4566" y="79044"/>
                    <a:pt x="5478" y="76370"/>
                    <a:pt x="6491" y="73984"/>
                  </a:cubicBezTo>
                  <a:cubicBezTo>
                    <a:pt x="9451" y="67009"/>
                    <a:pt x="16910" y="50815"/>
                    <a:pt x="17687" y="47931"/>
                  </a:cubicBezTo>
                  <a:cubicBezTo>
                    <a:pt x="18218" y="45959"/>
                    <a:pt x="18653" y="42246"/>
                    <a:pt x="18849" y="40387"/>
                  </a:cubicBezTo>
                  <a:cubicBezTo>
                    <a:pt x="18849" y="40387"/>
                    <a:pt x="18849" y="40387"/>
                    <a:pt x="18849" y="40387"/>
                  </a:cubicBezTo>
                  <a:cubicBezTo>
                    <a:pt x="18897" y="40387"/>
                    <a:pt x="18931" y="40708"/>
                    <a:pt x="18954" y="40842"/>
                  </a:cubicBezTo>
                  <a:lnTo>
                    <a:pt x="20577" y="48724"/>
                  </a:lnTo>
                  <a:cubicBezTo>
                    <a:pt x="20577" y="48724"/>
                    <a:pt x="19982" y="50275"/>
                    <a:pt x="18497" y="57493"/>
                  </a:cubicBezTo>
                  <a:cubicBezTo>
                    <a:pt x="17012" y="64710"/>
                    <a:pt x="18691" y="76505"/>
                    <a:pt x="18496" y="80210"/>
                  </a:cubicBezTo>
                  <a:cubicBezTo>
                    <a:pt x="18518" y="80545"/>
                    <a:pt x="18459" y="80871"/>
                    <a:pt x="18459" y="80871"/>
                  </a:cubicBezTo>
                  <a:cubicBezTo>
                    <a:pt x="19550" y="81363"/>
                    <a:pt x="20790" y="81478"/>
                    <a:pt x="21716" y="81478"/>
                  </a:cubicBezTo>
                  <a:cubicBezTo>
                    <a:pt x="22539" y="81478"/>
                    <a:pt x="23113" y="81387"/>
                    <a:pt x="23113" y="81387"/>
                  </a:cubicBezTo>
                  <a:cubicBezTo>
                    <a:pt x="23113" y="81387"/>
                    <a:pt x="28347" y="50642"/>
                    <a:pt x="28862" y="46878"/>
                  </a:cubicBezTo>
                  <a:cubicBezTo>
                    <a:pt x="29257" y="43983"/>
                    <a:pt x="29365" y="40774"/>
                    <a:pt x="29393" y="39444"/>
                  </a:cubicBezTo>
                  <a:lnTo>
                    <a:pt x="29430" y="39428"/>
                  </a:lnTo>
                  <a:cubicBezTo>
                    <a:pt x="29430" y="39428"/>
                    <a:pt x="30340" y="20328"/>
                    <a:pt x="29746" y="11261"/>
                  </a:cubicBezTo>
                  <a:cubicBezTo>
                    <a:pt x="29459" y="6957"/>
                    <a:pt x="26517" y="1"/>
                    <a:pt x="26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8" name="Google Shape;19838;p42"/>
            <p:cNvSpPr/>
            <p:nvPr/>
          </p:nvSpPr>
          <p:spPr>
            <a:xfrm>
              <a:off x="1245704" y="2599411"/>
              <a:ext cx="431409" cy="542356"/>
            </a:xfrm>
            <a:custGeom>
              <a:rect b="b" l="l" r="r" t="t"/>
              <a:pathLst>
                <a:path extrusionOk="0" h="33515" w="26659">
                  <a:moveTo>
                    <a:pt x="14078" y="1"/>
                  </a:moveTo>
                  <a:cubicBezTo>
                    <a:pt x="12719" y="1"/>
                    <a:pt x="11609" y="240"/>
                    <a:pt x="9794" y="320"/>
                  </a:cubicBezTo>
                  <a:cubicBezTo>
                    <a:pt x="8039" y="397"/>
                    <a:pt x="6917" y="471"/>
                    <a:pt x="5194" y="850"/>
                  </a:cubicBezTo>
                  <a:cubicBezTo>
                    <a:pt x="3287" y="1271"/>
                    <a:pt x="999" y="1907"/>
                    <a:pt x="607" y="4495"/>
                  </a:cubicBezTo>
                  <a:cubicBezTo>
                    <a:pt x="0" y="8495"/>
                    <a:pt x="510" y="12539"/>
                    <a:pt x="1727" y="16334"/>
                  </a:cubicBezTo>
                  <a:cubicBezTo>
                    <a:pt x="2533" y="18849"/>
                    <a:pt x="7346" y="27551"/>
                    <a:pt x="6153" y="29234"/>
                  </a:cubicBezTo>
                  <a:cubicBezTo>
                    <a:pt x="5881" y="29619"/>
                    <a:pt x="5198" y="30351"/>
                    <a:pt x="5116" y="30831"/>
                  </a:cubicBezTo>
                  <a:cubicBezTo>
                    <a:pt x="4815" y="32590"/>
                    <a:pt x="7657" y="33022"/>
                    <a:pt x="10488" y="33348"/>
                  </a:cubicBezTo>
                  <a:cubicBezTo>
                    <a:pt x="11532" y="33468"/>
                    <a:pt x="12589" y="33514"/>
                    <a:pt x="13670" y="33514"/>
                  </a:cubicBezTo>
                  <a:cubicBezTo>
                    <a:pt x="15267" y="33514"/>
                    <a:pt x="16916" y="33413"/>
                    <a:pt x="18649" y="33295"/>
                  </a:cubicBezTo>
                  <a:cubicBezTo>
                    <a:pt x="26659" y="32755"/>
                    <a:pt x="23817" y="27895"/>
                    <a:pt x="23566" y="27404"/>
                  </a:cubicBezTo>
                  <a:cubicBezTo>
                    <a:pt x="22968" y="26226"/>
                    <a:pt x="22443" y="21266"/>
                    <a:pt x="22650" y="19998"/>
                  </a:cubicBezTo>
                  <a:cubicBezTo>
                    <a:pt x="22871" y="18639"/>
                    <a:pt x="24073" y="17908"/>
                    <a:pt x="24616" y="14885"/>
                  </a:cubicBezTo>
                  <a:cubicBezTo>
                    <a:pt x="25315" y="10990"/>
                    <a:pt x="23717" y="7964"/>
                    <a:pt x="22824" y="6666"/>
                  </a:cubicBezTo>
                  <a:cubicBezTo>
                    <a:pt x="21562" y="4833"/>
                    <a:pt x="19828" y="1112"/>
                    <a:pt x="19471" y="1003"/>
                  </a:cubicBezTo>
                  <a:cubicBezTo>
                    <a:pt x="16896" y="219"/>
                    <a:pt x="15374" y="1"/>
                    <a:pt x="140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9" name="Google Shape;19839;p42"/>
            <p:cNvSpPr/>
            <p:nvPr/>
          </p:nvSpPr>
          <p:spPr>
            <a:xfrm>
              <a:off x="1267858" y="2231063"/>
              <a:ext cx="233821" cy="497482"/>
            </a:xfrm>
            <a:custGeom>
              <a:rect b="b" l="l" r="r" t="t"/>
              <a:pathLst>
                <a:path extrusionOk="0" h="30742" w="14449">
                  <a:moveTo>
                    <a:pt x="7693" y="0"/>
                  </a:moveTo>
                  <a:cubicBezTo>
                    <a:pt x="7693" y="0"/>
                    <a:pt x="2363" y="1508"/>
                    <a:pt x="866" y="7920"/>
                  </a:cubicBezTo>
                  <a:cubicBezTo>
                    <a:pt x="114" y="11117"/>
                    <a:pt x="0" y="29280"/>
                    <a:pt x="0" y="29280"/>
                  </a:cubicBezTo>
                  <a:cubicBezTo>
                    <a:pt x="1841" y="30385"/>
                    <a:pt x="3938" y="30742"/>
                    <a:pt x="5881" y="30742"/>
                  </a:cubicBezTo>
                  <a:cubicBezTo>
                    <a:pt x="7142" y="30742"/>
                    <a:pt x="8338" y="30591"/>
                    <a:pt x="9357" y="30397"/>
                  </a:cubicBezTo>
                  <a:cubicBezTo>
                    <a:pt x="9236" y="28324"/>
                    <a:pt x="9414" y="24099"/>
                    <a:pt x="9414" y="24099"/>
                  </a:cubicBezTo>
                  <a:cubicBezTo>
                    <a:pt x="9439" y="25613"/>
                    <a:pt x="10094" y="29280"/>
                    <a:pt x="10264" y="30203"/>
                  </a:cubicBezTo>
                  <a:cubicBezTo>
                    <a:pt x="11616" y="29887"/>
                    <a:pt x="12491" y="29540"/>
                    <a:pt x="12491" y="29540"/>
                  </a:cubicBezTo>
                  <a:cubicBezTo>
                    <a:pt x="12491" y="29540"/>
                    <a:pt x="10450" y="19518"/>
                    <a:pt x="10450" y="15115"/>
                  </a:cubicBezTo>
                  <a:cubicBezTo>
                    <a:pt x="10458" y="11328"/>
                    <a:pt x="14448" y="8729"/>
                    <a:pt x="14448" y="8729"/>
                  </a:cubicBezTo>
                  <a:lnTo>
                    <a:pt x="7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0" name="Google Shape;19840;p42"/>
            <p:cNvSpPr/>
            <p:nvPr/>
          </p:nvSpPr>
          <p:spPr>
            <a:xfrm>
              <a:off x="1593806" y="2745977"/>
              <a:ext cx="392345" cy="285200"/>
            </a:xfrm>
            <a:custGeom>
              <a:rect b="b" l="l" r="r" t="t"/>
              <a:pathLst>
                <a:path extrusionOk="0" h="17624" w="24245">
                  <a:moveTo>
                    <a:pt x="5330" y="1"/>
                  </a:moveTo>
                  <a:lnTo>
                    <a:pt x="1" y="4885"/>
                  </a:lnTo>
                  <a:cubicBezTo>
                    <a:pt x="1" y="4885"/>
                    <a:pt x="7939" y="17623"/>
                    <a:pt x="10750" y="17623"/>
                  </a:cubicBezTo>
                  <a:cubicBezTo>
                    <a:pt x="12795" y="17623"/>
                    <a:pt x="24244" y="3950"/>
                    <a:pt x="24244" y="3950"/>
                  </a:cubicBezTo>
                  <a:lnTo>
                    <a:pt x="20365" y="2909"/>
                  </a:lnTo>
                  <a:lnTo>
                    <a:pt x="11009" y="9352"/>
                  </a:lnTo>
                  <a:lnTo>
                    <a:pt x="53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1" name="Google Shape;19841;p42"/>
            <p:cNvSpPr/>
            <p:nvPr/>
          </p:nvSpPr>
          <p:spPr>
            <a:xfrm>
              <a:off x="1918168" y="2631583"/>
              <a:ext cx="157278" cy="192426"/>
            </a:xfrm>
            <a:custGeom>
              <a:rect b="b" l="l" r="r" t="t"/>
              <a:pathLst>
                <a:path extrusionOk="0" h="11891" w="9719">
                  <a:moveTo>
                    <a:pt x="9400" y="0"/>
                  </a:moveTo>
                  <a:cubicBezTo>
                    <a:pt x="9391" y="0"/>
                    <a:pt x="9381" y="1"/>
                    <a:pt x="9371" y="3"/>
                  </a:cubicBezTo>
                  <a:cubicBezTo>
                    <a:pt x="8988" y="56"/>
                    <a:pt x="8561" y="570"/>
                    <a:pt x="8314" y="811"/>
                  </a:cubicBezTo>
                  <a:cubicBezTo>
                    <a:pt x="7985" y="1130"/>
                    <a:pt x="7483" y="1966"/>
                    <a:pt x="7193" y="2319"/>
                  </a:cubicBezTo>
                  <a:cubicBezTo>
                    <a:pt x="6536" y="3115"/>
                    <a:pt x="5768" y="3449"/>
                    <a:pt x="5768" y="3449"/>
                  </a:cubicBezTo>
                  <a:cubicBezTo>
                    <a:pt x="5768" y="3449"/>
                    <a:pt x="5951" y="3121"/>
                    <a:pt x="5812" y="2956"/>
                  </a:cubicBezTo>
                  <a:cubicBezTo>
                    <a:pt x="5766" y="2901"/>
                    <a:pt x="5698" y="2879"/>
                    <a:pt x="5611" y="2879"/>
                  </a:cubicBezTo>
                  <a:cubicBezTo>
                    <a:pt x="5292" y="2879"/>
                    <a:pt x="4725" y="3180"/>
                    <a:pt x="4116" y="3266"/>
                  </a:cubicBezTo>
                  <a:cubicBezTo>
                    <a:pt x="3715" y="3323"/>
                    <a:pt x="2737" y="4523"/>
                    <a:pt x="2412" y="4868"/>
                  </a:cubicBezTo>
                  <a:cubicBezTo>
                    <a:pt x="2087" y="5213"/>
                    <a:pt x="1778" y="7336"/>
                    <a:pt x="1688" y="7775"/>
                  </a:cubicBezTo>
                  <a:cubicBezTo>
                    <a:pt x="1452" y="8927"/>
                    <a:pt x="0" y="10243"/>
                    <a:pt x="0" y="10243"/>
                  </a:cubicBezTo>
                  <a:lnTo>
                    <a:pt x="3332" y="11889"/>
                  </a:lnTo>
                  <a:cubicBezTo>
                    <a:pt x="3335" y="11890"/>
                    <a:pt x="3338" y="11891"/>
                    <a:pt x="3342" y="11891"/>
                  </a:cubicBezTo>
                  <a:cubicBezTo>
                    <a:pt x="3439" y="11891"/>
                    <a:pt x="3778" y="11444"/>
                    <a:pt x="3825" y="11390"/>
                  </a:cubicBezTo>
                  <a:cubicBezTo>
                    <a:pt x="4028" y="11159"/>
                    <a:pt x="4287" y="10903"/>
                    <a:pt x="4577" y="10782"/>
                  </a:cubicBezTo>
                  <a:cubicBezTo>
                    <a:pt x="5604" y="9780"/>
                    <a:pt x="7127" y="9290"/>
                    <a:pt x="8008" y="8126"/>
                  </a:cubicBezTo>
                  <a:cubicBezTo>
                    <a:pt x="8410" y="7592"/>
                    <a:pt x="8698" y="6956"/>
                    <a:pt x="8737" y="6288"/>
                  </a:cubicBezTo>
                  <a:cubicBezTo>
                    <a:pt x="8738" y="6275"/>
                    <a:pt x="8738" y="6264"/>
                    <a:pt x="8739" y="6252"/>
                  </a:cubicBezTo>
                  <a:cubicBezTo>
                    <a:pt x="8750" y="6013"/>
                    <a:pt x="8734" y="5772"/>
                    <a:pt x="8774" y="5536"/>
                  </a:cubicBezTo>
                  <a:cubicBezTo>
                    <a:pt x="8861" y="5020"/>
                    <a:pt x="9208" y="4581"/>
                    <a:pt x="9330" y="4073"/>
                  </a:cubicBezTo>
                  <a:cubicBezTo>
                    <a:pt x="9426" y="3674"/>
                    <a:pt x="9377" y="3258"/>
                    <a:pt x="9404" y="2849"/>
                  </a:cubicBezTo>
                  <a:cubicBezTo>
                    <a:pt x="9435" y="2386"/>
                    <a:pt x="9718" y="1606"/>
                    <a:pt x="9342" y="1548"/>
                  </a:cubicBezTo>
                  <a:cubicBezTo>
                    <a:pt x="9415" y="1255"/>
                    <a:pt x="9533" y="922"/>
                    <a:pt x="9595" y="625"/>
                  </a:cubicBezTo>
                  <a:cubicBezTo>
                    <a:pt x="9641" y="408"/>
                    <a:pt x="9631" y="0"/>
                    <a:pt x="94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2" name="Google Shape;19842;p42"/>
            <p:cNvSpPr/>
            <p:nvPr/>
          </p:nvSpPr>
          <p:spPr>
            <a:xfrm>
              <a:off x="1481402" y="2599589"/>
              <a:ext cx="246848" cy="297742"/>
            </a:xfrm>
            <a:custGeom>
              <a:rect b="b" l="l" r="r" t="t"/>
              <a:pathLst>
                <a:path extrusionOk="0" h="18399" w="15254">
                  <a:moveTo>
                    <a:pt x="0" y="0"/>
                  </a:moveTo>
                  <a:lnTo>
                    <a:pt x="4626" y="9724"/>
                  </a:lnTo>
                  <a:cubicBezTo>
                    <a:pt x="5366" y="13578"/>
                    <a:pt x="9216" y="18300"/>
                    <a:pt x="9347" y="18398"/>
                  </a:cubicBezTo>
                  <a:cubicBezTo>
                    <a:pt x="9361" y="18398"/>
                    <a:pt x="9374" y="18398"/>
                    <a:pt x="9388" y="18398"/>
                  </a:cubicBezTo>
                  <a:cubicBezTo>
                    <a:pt x="11994" y="18398"/>
                    <a:pt x="14813" y="15352"/>
                    <a:pt x="15253" y="13849"/>
                  </a:cubicBezTo>
                  <a:cubicBezTo>
                    <a:pt x="14334" y="11305"/>
                    <a:pt x="12297" y="8082"/>
                    <a:pt x="10434" y="5347"/>
                  </a:cubicBezTo>
                  <a:cubicBezTo>
                    <a:pt x="7105" y="460"/>
                    <a:pt x="1687" y="8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3" name="Google Shape;19843;p42"/>
            <p:cNvSpPr/>
            <p:nvPr/>
          </p:nvSpPr>
          <p:spPr>
            <a:xfrm>
              <a:off x="1009650" y="2009313"/>
              <a:ext cx="251767" cy="251784"/>
            </a:xfrm>
            <a:custGeom>
              <a:rect b="b" l="l" r="r" t="t"/>
              <a:pathLst>
                <a:path extrusionOk="0" h="15559" w="15558">
                  <a:moveTo>
                    <a:pt x="7780" y="1"/>
                  </a:moveTo>
                  <a:cubicBezTo>
                    <a:pt x="5716" y="1"/>
                    <a:pt x="3737" y="820"/>
                    <a:pt x="2279" y="2278"/>
                  </a:cubicBezTo>
                  <a:cubicBezTo>
                    <a:pt x="819" y="3737"/>
                    <a:pt x="0" y="5717"/>
                    <a:pt x="0" y="7779"/>
                  </a:cubicBezTo>
                  <a:cubicBezTo>
                    <a:pt x="0" y="9843"/>
                    <a:pt x="819" y="11821"/>
                    <a:pt x="2279" y="13280"/>
                  </a:cubicBezTo>
                  <a:cubicBezTo>
                    <a:pt x="3737" y="14739"/>
                    <a:pt x="5716" y="15559"/>
                    <a:pt x="7780" y="15559"/>
                  </a:cubicBezTo>
                  <a:cubicBezTo>
                    <a:pt x="9842" y="15559"/>
                    <a:pt x="11821" y="14739"/>
                    <a:pt x="13279" y="13280"/>
                  </a:cubicBezTo>
                  <a:cubicBezTo>
                    <a:pt x="14738" y="11821"/>
                    <a:pt x="15558" y="9843"/>
                    <a:pt x="15558" y="7779"/>
                  </a:cubicBezTo>
                  <a:cubicBezTo>
                    <a:pt x="15558" y="5717"/>
                    <a:pt x="14738" y="3737"/>
                    <a:pt x="13279" y="2278"/>
                  </a:cubicBezTo>
                  <a:cubicBezTo>
                    <a:pt x="11821" y="820"/>
                    <a:pt x="9842" y="1"/>
                    <a:pt x="778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4" name="Google Shape;19844;p42"/>
            <p:cNvSpPr/>
            <p:nvPr/>
          </p:nvSpPr>
          <p:spPr>
            <a:xfrm>
              <a:off x="1076484" y="2056679"/>
              <a:ext cx="109669" cy="132438"/>
            </a:xfrm>
            <a:custGeom>
              <a:rect b="b" l="l" r="r" t="t"/>
              <a:pathLst>
                <a:path extrusionOk="0" h="8184" w="6777">
                  <a:moveTo>
                    <a:pt x="3446" y="439"/>
                  </a:moveTo>
                  <a:cubicBezTo>
                    <a:pt x="4909" y="439"/>
                    <a:pt x="6159" y="1560"/>
                    <a:pt x="6291" y="3045"/>
                  </a:cubicBezTo>
                  <a:cubicBezTo>
                    <a:pt x="6331" y="3499"/>
                    <a:pt x="6254" y="3957"/>
                    <a:pt x="6060" y="4410"/>
                  </a:cubicBezTo>
                  <a:lnTo>
                    <a:pt x="5790" y="5082"/>
                  </a:lnTo>
                  <a:lnTo>
                    <a:pt x="4839" y="7543"/>
                  </a:lnTo>
                  <a:lnTo>
                    <a:pt x="3831" y="7633"/>
                  </a:lnTo>
                  <a:lnTo>
                    <a:pt x="2821" y="7723"/>
                  </a:lnTo>
                  <a:lnTo>
                    <a:pt x="1468" y="5465"/>
                  </a:lnTo>
                  <a:lnTo>
                    <a:pt x="1066" y="4854"/>
                  </a:lnTo>
                  <a:cubicBezTo>
                    <a:pt x="795" y="4442"/>
                    <a:pt x="639" y="4004"/>
                    <a:pt x="598" y="3550"/>
                  </a:cubicBezTo>
                  <a:cubicBezTo>
                    <a:pt x="459" y="1980"/>
                    <a:pt x="1622" y="591"/>
                    <a:pt x="3192" y="451"/>
                  </a:cubicBezTo>
                  <a:cubicBezTo>
                    <a:pt x="3277" y="443"/>
                    <a:pt x="3362" y="439"/>
                    <a:pt x="3446" y="439"/>
                  </a:cubicBezTo>
                  <a:close/>
                  <a:moveTo>
                    <a:pt x="3448" y="0"/>
                  </a:moveTo>
                  <a:cubicBezTo>
                    <a:pt x="3350" y="0"/>
                    <a:pt x="3252" y="5"/>
                    <a:pt x="3153" y="14"/>
                  </a:cubicBezTo>
                  <a:lnTo>
                    <a:pt x="3153" y="15"/>
                  </a:lnTo>
                  <a:cubicBezTo>
                    <a:pt x="1340" y="175"/>
                    <a:pt x="0" y="1775"/>
                    <a:pt x="162" y="3589"/>
                  </a:cubicBezTo>
                  <a:cubicBezTo>
                    <a:pt x="212" y="4149"/>
                    <a:pt x="411" y="4655"/>
                    <a:pt x="699" y="5094"/>
                  </a:cubicBezTo>
                  <a:lnTo>
                    <a:pt x="2590" y="8183"/>
                  </a:lnTo>
                  <a:lnTo>
                    <a:pt x="3868" y="8070"/>
                  </a:lnTo>
                  <a:lnTo>
                    <a:pt x="5147" y="7956"/>
                  </a:lnTo>
                  <a:lnTo>
                    <a:pt x="6463" y="4582"/>
                  </a:lnTo>
                  <a:cubicBezTo>
                    <a:pt x="6670" y="4099"/>
                    <a:pt x="6776" y="3566"/>
                    <a:pt x="6727" y="3005"/>
                  </a:cubicBezTo>
                  <a:cubicBezTo>
                    <a:pt x="6575" y="1290"/>
                    <a:pt x="5137" y="0"/>
                    <a:pt x="3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5" name="Google Shape;19845;p42"/>
            <p:cNvSpPr/>
            <p:nvPr/>
          </p:nvSpPr>
          <p:spPr>
            <a:xfrm>
              <a:off x="1118623" y="2188988"/>
              <a:ext cx="43903" cy="37883"/>
            </a:xfrm>
            <a:custGeom>
              <a:rect b="b" l="l" r="r" t="t"/>
              <a:pathLst>
                <a:path extrusionOk="0" h="2341" w="2713">
                  <a:moveTo>
                    <a:pt x="2566" y="1"/>
                  </a:moveTo>
                  <a:lnTo>
                    <a:pt x="1" y="228"/>
                  </a:lnTo>
                  <a:lnTo>
                    <a:pt x="84" y="1166"/>
                  </a:lnTo>
                  <a:cubicBezTo>
                    <a:pt x="144" y="1836"/>
                    <a:pt x="706" y="2340"/>
                    <a:pt x="1367" y="2340"/>
                  </a:cubicBezTo>
                  <a:cubicBezTo>
                    <a:pt x="1405" y="2340"/>
                    <a:pt x="1443" y="2338"/>
                    <a:pt x="1481" y="2335"/>
                  </a:cubicBezTo>
                  <a:cubicBezTo>
                    <a:pt x="2189" y="2272"/>
                    <a:pt x="2713" y="1646"/>
                    <a:pt x="2650" y="93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6" name="Google Shape;19846;p42"/>
            <p:cNvSpPr/>
            <p:nvPr/>
          </p:nvSpPr>
          <p:spPr>
            <a:xfrm>
              <a:off x="1106616" y="2110923"/>
              <a:ext cx="52480" cy="11134"/>
            </a:xfrm>
            <a:custGeom>
              <a:rect b="b" l="l" r="r" t="t"/>
              <a:pathLst>
                <a:path extrusionOk="0" h="688" w="3243">
                  <a:moveTo>
                    <a:pt x="3015" y="1"/>
                  </a:moveTo>
                  <a:cubicBezTo>
                    <a:pt x="3008" y="1"/>
                    <a:pt x="3000" y="1"/>
                    <a:pt x="2993" y="2"/>
                  </a:cubicBezTo>
                  <a:lnTo>
                    <a:pt x="205" y="249"/>
                  </a:lnTo>
                  <a:cubicBezTo>
                    <a:pt x="88" y="259"/>
                    <a:pt x="1" y="360"/>
                    <a:pt x="5" y="477"/>
                  </a:cubicBezTo>
                  <a:cubicBezTo>
                    <a:pt x="11" y="594"/>
                    <a:pt x="106" y="686"/>
                    <a:pt x="224" y="687"/>
                  </a:cubicBezTo>
                  <a:cubicBezTo>
                    <a:pt x="230" y="686"/>
                    <a:pt x="237" y="686"/>
                    <a:pt x="244" y="686"/>
                  </a:cubicBezTo>
                  <a:lnTo>
                    <a:pt x="3032" y="438"/>
                  </a:lnTo>
                  <a:cubicBezTo>
                    <a:pt x="3152" y="428"/>
                    <a:pt x="3242" y="322"/>
                    <a:pt x="3232" y="200"/>
                  </a:cubicBezTo>
                  <a:cubicBezTo>
                    <a:pt x="3222" y="87"/>
                    <a:pt x="3127" y="1"/>
                    <a:pt x="30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7" name="Google Shape;19847;p42"/>
            <p:cNvSpPr/>
            <p:nvPr/>
          </p:nvSpPr>
          <p:spPr>
            <a:xfrm>
              <a:off x="1129093" y="2112914"/>
              <a:ext cx="13383" cy="74197"/>
            </a:xfrm>
            <a:custGeom>
              <a:rect b="b" l="l" r="r" t="t"/>
              <a:pathLst>
                <a:path extrusionOk="0" h="4585" w="827">
                  <a:moveTo>
                    <a:pt x="233" y="1"/>
                  </a:moveTo>
                  <a:cubicBezTo>
                    <a:pt x="226" y="1"/>
                    <a:pt x="218" y="1"/>
                    <a:pt x="211" y="2"/>
                  </a:cubicBezTo>
                  <a:cubicBezTo>
                    <a:pt x="90" y="12"/>
                    <a:pt x="0" y="119"/>
                    <a:pt x="12" y="240"/>
                  </a:cubicBezTo>
                  <a:lnTo>
                    <a:pt x="379" y="4385"/>
                  </a:lnTo>
                  <a:cubicBezTo>
                    <a:pt x="388" y="4498"/>
                    <a:pt x="483" y="4584"/>
                    <a:pt x="597" y="4584"/>
                  </a:cubicBezTo>
                  <a:lnTo>
                    <a:pt x="616" y="4584"/>
                  </a:lnTo>
                  <a:cubicBezTo>
                    <a:pt x="737" y="4574"/>
                    <a:pt x="826" y="4467"/>
                    <a:pt x="815" y="4347"/>
                  </a:cubicBezTo>
                  <a:lnTo>
                    <a:pt x="447" y="201"/>
                  </a:lnTo>
                  <a:cubicBezTo>
                    <a:pt x="439" y="88"/>
                    <a:pt x="344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851" name="Shape 19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52" name="Google Shape;19852;p43"/>
          <p:cNvSpPr txBox="1"/>
          <p:nvPr>
            <p:ph idx="1" type="body"/>
          </p:nvPr>
        </p:nvSpPr>
        <p:spPr>
          <a:xfrm>
            <a:off x="81730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19853" name="Google Shape;19853;p43"/>
          <p:cNvSpPr txBox="1"/>
          <p:nvPr>
            <p:ph type="title"/>
          </p:nvPr>
        </p:nvSpPr>
        <p:spPr>
          <a:xfrm>
            <a:off x="817300" y="445025"/>
            <a:ext cx="4933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OR THAT?</a:t>
            </a:r>
            <a:endParaRPr/>
          </a:p>
        </p:txBody>
      </p:sp>
      <p:sp>
        <p:nvSpPr>
          <p:cNvPr id="19854" name="Google Shape;19854;p43"/>
          <p:cNvSpPr txBox="1"/>
          <p:nvPr>
            <p:ph idx="2" type="body"/>
          </p:nvPr>
        </p:nvSpPr>
        <p:spPr>
          <a:xfrm>
            <a:off x="442375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pic>
        <p:nvPicPr>
          <p:cNvPr id="19855" name="Google Shape;19855;p43"/>
          <p:cNvPicPr preferRelativeResize="0"/>
          <p:nvPr/>
        </p:nvPicPr>
        <p:blipFill rotWithShape="1">
          <a:blip r:embed="rId3">
            <a:alphaModFix/>
          </a:blip>
          <a:srcRect b="0" l="0" r="32912" t="0"/>
          <a:stretch/>
        </p:blipFill>
        <p:spPr>
          <a:xfrm>
            <a:off x="817300" y="1372250"/>
            <a:ext cx="3216599" cy="3081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56" name="Google Shape;19856;p43"/>
          <p:cNvPicPr preferRelativeResize="0"/>
          <p:nvPr/>
        </p:nvPicPr>
        <p:blipFill rotWithShape="1">
          <a:blip r:embed="rId4">
            <a:alphaModFix/>
          </a:blip>
          <a:srcRect b="0" l="11419" r="15233" t="0"/>
          <a:stretch/>
        </p:blipFill>
        <p:spPr>
          <a:xfrm>
            <a:off x="4423750" y="1372250"/>
            <a:ext cx="3216601" cy="30816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860" name="Shape 19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1" name="Google Shape;19861;p44"/>
          <p:cNvSpPr txBox="1"/>
          <p:nvPr>
            <p:ph type="title"/>
          </p:nvPr>
        </p:nvSpPr>
        <p:spPr>
          <a:xfrm>
            <a:off x="817300" y="445025"/>
            <a:ext cx="4933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OR THAT?</a:t>
            </a:r>
            <a:endParaRPr/>
          </a:p>
        </p:txBody>
      </p:sp>
      <p:sp>
        <p:nvSpPr>
          <p:cNvPr id="19862" name="Google Shape;19862;p44"/>
          <p:cNvSpPr txBox="1"/>
          <p:nvPr>
            <p:ph idx="2" type="body"/>
          </p:nvPr>
        </p:nvSpPr>
        <p:spPr>
          <a:xfrm>
            <a:off x="4472375" y="132360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pic>
        <p:nvPicPr>
          <p:cNvPr id="19863" name="Google Shape;19863;p44"/>
          <p:cNvPicPr preferRelativeResize="0"/>
          <p:nvPr/>
        </p:nvPicPr>
        <p:blipFill rotWithShape="1">
          <a:blip r:embed="rId3">
            <a:alphaModFix/>
          </a:blip>
          <a:srcRect b="0" l="22447" r="20448" t="0"/>
          <a:stretch/>
        </p:blipFill>
        <p:spPr>
          <a:xfrm>
            <a:off x="4472375" y="1323600"/>
            <a:ext cx="3216600" cy="30815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64" name="Google Shape;19864;p44"/>
          <p:cNvPicPr preferRelativeResize="0"/>
          <p:nvPr/>
        </p:nvPicPr>
        <p:blipFill rotWithShape="1">
          <a:blip r:embed="rId4">
            <a:alphaModFix/>
          </a:blip>
          <a:srcRect b="0" l="0" r="25211" t="2324"/>
          <a:stretch/>
        </p:blipFill>
        <p:spPr>
          <a:xfrm>
            <a:off x="865950" y="1477625"/>
            <a:ext cx="3216600" cy="287084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868" name="Shape 19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9" name="Google Shape;19869;p45"/>
          <p:cNvSpPr txBox="1"/>
          <p:nvPr>
            <p:ph idx="1" type="body"/>
          </p:nvPr>
        </p:nvSpPr>
        <p:spPr>
          <a:xfrm>
            <a:off x="81730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19870" name="Google Shape;19870;p45"/>
          <p:cNvSpPr txBox="1"/>
          <p:nvPr>
            <p:ph type="title"/>
          </p:nvPr>
        </p:nvSpPr>
        <p:spPr>
          <a:xfrm>
            <a:off x="817300" y="445025"/>
            <a:ext cx="4933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OR THAT?</a:t>
            </a:r>
            <a:endParaRPr/>
          </a:p>
        </p:txBody>
      </p:sp>
      <p:pic>
        <p:nvPicPr>
          <p:cNvPr id="19871" name="Google Shape;19871;p45"/>
          <p:cNvPicPr preferRelativeResize="0"/>
          <p:nvPr/>
        </p:nvPicPr>
        <p:blipFill rotWithShape="1">
          <a:blip r:embed="rId3">
            <a:alphaModFix/>
          </a:blip>
          <a:srcRect b="-1058" l="34364" r="4996" t="14992"/>
          <a:stretch/>
        </p:blipFill>
        <p:spPr>
          <a:xfrm>
            <a:off x="817300" y="1372250"/>
            <a:ext cx="3216600" cy="3163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72" name="Google Shape;19872;p45"/>
          <p:cNvPicPr preferRelativeResize="0"/>
          <p:nvPr/>
        </p:nvPicPr>
        <p:blipFill rotWithShape="1">
          <a:blip r:embed="rId4">
            <a:alphaModFix/>
          </a:blip>
          <a:srcRect b="0" l="11904" r="12320" t="0"/>
          <a:stretch/>
        </p:blipFill>
        <p:spPr>
          <a:xfrm>
            <a:off x="4395437" y="1475700"/>
            <a:ext cx="3273230" cy="28747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576" name="Shape 19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7" name="Google Shape;19577;p28"/>
          <p:cNvSpPr txBox="1"/>
          <p:nvPr>
            <p:ph type="title"/>
          </p:nvPr>
        </p:nvSpPr>
        <p:spPr>
          <a:xfrm>
            <a:off x="3716025" y="2340000"/>
            <a:ext cx="5170800" cy="1282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</a:t>
            </a:r>
            <a:endParaRPr>
              <a:solidFill>
                <a:schemeClr val="accent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GLOBAL WARMING?</a:t>
            </a:r>
            <a:endParaRPr>
              <a:solidFill>
                <a:schemeClr val="accent1"/>
              </a:solidFill>
            </a:endParaRPr>
          </a:p>
        </p:txBody>
      </p:sp>
      <p:grpSp>
        <p:nvGrpSpPr>
          <p:cNvPr id="19578" name="Google Shape;19578;p28"/>
          <p:cNvGrpSpPr/>
          <p:nvPr/>
        </p:nvGrpSpPr>
        <p:grpSpPr>
          <a:xfrm>
            <a:off x="930661" y="1107025"/>
            <a:ext cx="7836383" cy="3748445"/>
            <a:chOff x="1307611" y="1058400"/>
            <a:chExt cx="7836383" cy="3748445"/>
          </a:xfrm>
        </p:grpSpPr>
        <p:grpSp>
          <p:nvGrpSpPr>
            <p:cNvPr id="19579" name="Google Shape;19579;p28"/>
            <p:cNvGrpSpPr/>
            <p:nvPr/>
          </p:nvGrpSpPr>
          <p:grpSpPr>
            <a:xfrm flipH="1">
              <a:off x="1321449" y="1058400"/>
              <a:ext cx="7822546" cy="3748445"/>
              <a:chOff x="238125" y="1066600"/>
              <a:chExt cx="7143225" cy="3422925"/>
            </a:xfrm>
          </p:grpSpPr>
          <p:sp>
            <p:nvSpPr>
              <p:cNvPr id="19580" name="Google Shape;19580;p28"/>
              <p:cNvSpPr/>
              <p:nvPr/>
            </p:nvSpPr>
            <p:spPr>
              <a:xfrm>
                <a:off x="5092500" y="1066600"/>
                <a:ext cx="2288850" cy="2288825"/>
              </a:xfrm>
              <a:custGeom>
                <a:rect b="b" l="l" r="r" t="t"/>
                <a:pathLst>
                  <a:path extrusionOk="0" h="91553" w="91554">
                    <a:moveTo>
                      <a:pt x="45777" y="0"/>
                    </a:moveTo>
                    <a:cubicBezTo>
                      <a:pt x="33635" y="0"/>
                      <a:pt x="21991" y="4823"/>
                      <a:pt x="13407" y="13408"/>
                    </a:cubicBezTo>
                    <a:cubicBezTo>
                      <a:pt x="4822" y="21993"/>
                      <a:pt x="0" y="33637"/>
                      <a:pt x="0" y="45776"/>
                    </a:cubicBezTo>
                    <a:cubicBezTo>
                      <a:pt x="0" y="57918"/>
                      <a:pt x="4822" y="69562"/>
                      <a:pt x="13407" y="78146"/>
                    </a:cubicBezTo>
                    <a:cubicBezTo>
                      <a:pt x="21991" y="86731"/>
                      <a:pt x="33635" y="91553"/>
                      <a:pt x="45777" y="91553"/>
                    </a:cubicBezTo>
                    <a:cubicBezTo>
                      <a:pt x="57917" y="91553"/>
                      <a:pt x="69560" y="86731"/>
                      <a:pt x="78145" y="78146"/>
                    </a:cubicBezTo>
                    <a:cubicBezTo>
                      <a:pt x="86730" y="69562"/>
                      <a:pt x="91553" y="57918"/>
                      <a:pt x="91553" y="45776"/>
                    </a:cubicBezTo>
                    <a:cubicBezTo>
                      <a:pt x="91553" y="33637"/>
                      <a:pt x="86730" y="21993"/>
                      <a:pt x="78145" y="13408"/>
                    </a:cubicBezTo>
                    <a:cubicBezTo>
                      <a:pt x="69560" y="4823"/>
                      <a:pt x="57917" y="0"/>
                      <a:pt x="45777" y="0"/>
                    </a:cubicBezTo>
                    <a:close/>
                  </a:path>
                </a:pathLst>
              </a:custGeom>
              <a:solidFill>
                <a:srgbClr val="FFFFFF">
                  <a:alpha val="53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1" name="Google Shape;19581;p28"/>
              <p:cNvSpPr/>
              <p:nvPr/>
            </p:nvSpPr>
            <p:spPr>
              <a:xfrm>
                <a:off x="238125" y="3978250"/>
                <a:ext cx="6017525" cy="511275"/>
              </a:xfrm>
              <a:custGeom>
                <a:rect b="b" l="l" r="r" t="t"/>
                <a:pathLst>
                  <a:path extrusionOk="0" h="20451" w="240701">
                    <a:moveTo>
                      <a:pt x="239443" y="1"/>
                    </a:moveTo>
                    <a:lnTo>
                      <a:pt x="239443" y="3402"/>
                    </a:lnTo>
                    <a:cubicBezTo>
                      <a:pt x="239443" y="12109"/>
                      <a:pt x="232359" y="19192"/>
                      <a:pt x="223652" y="19192"/>
                    </a:cubicBezTo>
                    <a:lnTo>
                      <a:pt x="102364" y="19192"/>
                    </a:lnTo>
                    <a:cubicBezTo>
                      <a:pt x="95857" y="19192"/>
                      <a:pt x="89395" y="17116"/>
                      <a:pt x="83677" y="13187"/>
                    </a:cubicBezTo>
                    <a:cubicBezTo>
                      <a:pt x="82688" y="12508"/>
                      <a:pt x="81652" y="12178"/>
                      <a:pt x="80511" y="12178"/>
                    </a:cubicBezTo>
                    <a:cubicBezTo>
                      <a:pt x="79368" y="12178"/>
                      <a:pt x="78331" y="12510"/>
                      <a:pt x="77344" y="13187"/>
                    </a:cubicBezTo>
                    <a:cubicBezTo>
                      <a:pt x="71624" y="17116"/>
                      <a:pt x="65163" y="19192"/>
                      <a:pt x="58656" y="19192"/>
                    </a:cubicBezTo>
                    <a:lnTo>
                      <a:pt x="0" y="19192"/>
                    </a:lnTo>
                    <a:lnTo>
                      <a:pt x="0" y="20451"/>
                    </a:lnTo>
                    <a:lnTo>
                      <a:pt x="58656" y="20451"/>
                    </a:lnTo>
                    <a:cubicBezTo>
                      <a:pt x="65419" y="20451"/>
                      <a:pt x="72126" y="18297"/>
                      <a:pt x="78057" y="14224"/>
                    </a:cubicBezTo>
                    <a:cubicBezTo>
                      <a:pt x="78840" y="13688"/>
                      <a:pt x="79620" y="13437"/>
                      <a:pt x="80511" y="13437"/>
                    </a:cubicBezTo>
                    <a:cubicBezTo>
                      <a:pt x="81403" y="13437"/>
                      <a:pt x="82182" y="13688"/>
                      <a:pt x="82965" y="14224"/>
                    </a:cubicBezTo>
                    <a:cubicBezTo>
                      <a:pt x="88894" y="18297"/>
                      <a:pt x="95603" y="20451"/>
                      <a:pt x="102364" y="20451"/>
                    </a:cubicBezTo>
                    <a:lnTo>
                      <a:pt x="223652" y="20451"/>
                    </a:lnTo>
                    <a:cubicBezTo>
                      <a:pt x="233052" y="20451"/>
                      <a:pt x="240701" y="12803"/>
                      <a:pt x="240701" y="3402"/>
                    </a:cubicBezTo>
                    <a:lnTo>
                      <a:pt x="240701" y="1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2" name="Google Shape;19582;p28"/>
              <p:cNvSpPr/>
              <p:nvPr/>
            </p:nvSpPr>
            <p:spPr>
              <a:xfrm>
                <a:off x="5413900" y="1388175"/>
                <a:ext cx="1652050" cy="2024075"/>
              </a:xfrm>
              <a:custGeom>
                <a:rect b="b" l="l" r="r" t="t"/>
                <a:pathLst>
                  <a:path extrusionOk="0" h="80963" w="66082">
                    <a:moveTo>
                      <a:pt x="33040" y="1"/>
                    </a:moveTo>
                    <a:cubicBezTo>
                      <a:pt x="14793" y="1"/>
                      <a:pt x="0" y="11992"/>
                      <a:pt x="0" y="29608"/>
                    </a:cubicBezTo>
                    <a:cubicBezTo>
                      <a:pt x="0" y="40056"/>
                      <a:pt x="5205" y="52840"/>
                      <a:pt x="13247" y="61513"/>
                    </a:cubicBezTo>
                    <a:cubicBezTo>
                      <a:pt x="16409" y="64922"/>
                      <a:pt x="18156" y="69404"/>
                      <a:pt x="18156" y="74052"/>
                    </a:cubicBezTo>
                    <a:lnTo>
                      <a:pt x="18156" y="74857"/>
                    </a:lnTo>
                    <a:cubicBezTo>
                      <a:pt x="18156" y="78229"/>
                      <a:pt x="20889" y="80963"/>
                      <a:pt x="24263" y="80963"/>
                    </a:cubicBezTo>
                    <a:lnTo>
                      <a:pt x="41819" y="80963"/>
                    </a:lnTo>
                    <a:cubicBezTo>
                      <a:pt x="45191" y="80963"/>
                      <a:pt x="47926" y="78229"/>
                      <a:pt x="47926" y="74857"/>
                    </a:cubicBezTo>
                    <a:lnTo>
                      <a:pt x="47926" y="74052"/>
                    </a:lnTo>
                    <a:cubicBezTo>
                      <a:pt x="47926" y="69403"/>
                      <a:pt x="49672" y="64922"/>
                      <a:pt x="52833" y="61513"/>
                    </a:cubicBezTo>
                    <a:cubicBezTo>
                      <a:pt x="60877" y="52840"/>
                      <a:pt x="66081" y="40056"/>
                      <a:pt x="66081" y="29608"/>
                    </a:cubicBezTo>
                    <a:cubicBezTo>
                      <a:pt x="66081" y="11992"/>
                      <a:pt x="51289" y="1"/>
                      <a:pt x="33040" y="1"/>
                    </a:cubicBezTo>
                    <a:close/>
                  </a:path>
                </a:pathLst>
              </a:custGeom>
              <a:solidFill>
                <a:schemeClr val="accent1">
                  <a:alpha val="3482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3" name="Google Shape;19583;p28"/>
              <p:cNvSpPr/>
              <p:nvPr/>
            </p:nvSpPr>
            <p:spPr>
              <a:xfrm>
                <a:off x="5489825" y="1503425"/>
                <a:ext cx="1500200" cy="1911925"/>
              </a:xfrm>
              <a:custGeom>
                <a:rect b="b" l="l" r="r" t="t"/>
                <a:pathLst>
                  <a:path extrusionOk="0" h="76477" w="60008">
                    <a:moveTo>
                      <a:pt x="30003" y="0"/>
                    </a:moveTo>
                    <a:cubicBezTo>
                      <a:pt x="13434" y="0"/>
                      <a:pt x="1" y="12233"/>
                      <a:pt x="1" y="27322"/>
                    </a:cubicBezTo>
                    <a:cubicBezTo>
                      <a:pt x="1" y="36169"/>
                      <a:pt x="4619" y="45428"/>
                      <a:pt x="11782" y="51574"/>
                    </a:cubicBezTo>
                    <a:cubicBezTo>
                      <a:pt x="16736" y="55825"/>
                      <a:pt x="19691" y="61949"/>
                      <a:pt x="19691" y="68478"/>
                    </a:cubicBezTo>
                    <a:lnTo>
                      <a:pt x="19691" y="68850"/>
                    </a:lnTo>
                    <a:cubicBezTo>
                      <a:pt x="19691" y="73061"/>
                      <a:pt x="23107" y="76477"/>
                      <a:pt x="27318" y="76477"/>
                    </a:cubicBezTo>
                    <a:lnTo>
                      <a:pt x="32443" y="76477"/>
                    </a:lnTo>
                    <a:cubicBezTo>
                      <a:pt x="36656" y="76477"/>
                      <a:pt x="40070" y="73061"/>
                      <a:pt x="40070" y="68850"/>
                    </a:cubicBezTo>
                    <a:lnTo>
                      <a:pt x="40070" y="68680"/>
                    </a:lnTo>
                    <a:cubicBezTo>
                      <a:pt x="40070" y="62101"/>
                      <a:pt x="43072" y="55941"/>
                      <a:pt x="48086" y="51687"/>
                    </a:cubicBezTo>
                    <a:cubicBezTo>
                      <a:pt x="55328" y="45543"/>
                      <a:pt x="60007" y="36226"/>
                      <a:pt x="60007" y="27322"/>
                    </a:cubicBezTo>
                    <a:cubicBezTo>
                      <a:pt x="60007" y="12233"/>
                      <a:pt x="46574" y="0"/>
                      <a:pt x="30003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4" name="Google Shape;19584;p28"/>
              <p:cNvSpPr/>
              <p:nvPr/>
            </p:nvSpPr>
            <p:spPr>
              <a:xfrm>
                <a:off x="5613050" y="1610025"/>
                <a:ext cx="1253750" cy="914225"/>
              </a:xfrm>
              <a:custGeom>
                <a:rect b="b" l="l" r="r" t="t"/>
                <a:pathLst>
                  <a:path extrusionOk="0" h="36569" w="50150">
                    <a:moveTo>
                      <a:pt x="25074" y="0"/>
                    </a:moveTo>
                    <a:cubicBezTo>
                      <a:pt x="18424" y="0"/>
                      <a:pt x="12047" y="1926"/>
                      <a:pt x="7345" y="5355"/>
                    </a:cubicBezTo>
                    <a:cubicBezTo>
                      <a:pt x="2642" y="8785"/>
                      <a:pt x="0" y="13434"/>
                      <a:pt x="0" y="18284"/>
                    </a:cubicBezTo>
                    <a:cubicBezTo>
                      <a:pt x="0" y="23134"/>
                      <a:pt x="2642" y="27784"/>
                      <a:pt x="7345" y="31213"/>
                    </a:cubicBezTo>
                    <a:cubicBezTo>
                      <a:pt x="12047" y="34643"/>
                      <a:pt x="18424" y="36568"/>
                      <a:pt x="25074" y="36568"/>
                    </a:cubicBezTo>
                    <a:cubicBezTo>
                      <a:pt x="31724" y="36568"/>
                      <a:pt x="38102" y="34643"/>
                      <a:pt x="42805" y="31213"/>
                    </a:cubicBezTo>
                    <a:cubicBezTo>
                      <a:pt x="47507" y="27784"/>
                      <a:pt x="50149" y="23134"/>
                      <a:pt x="50149" y="18284"/>
                    </a:cubicBezTo>
                    <a:cubicBezTo>
                      <a:pt x="50149" y="13434"/>
                      <a:pt x="47507" y="8785"/>
                      <a:pt x="42805" y="5355"/>
                    </a:cubicBezTo>
                    <a:cubicBezTo>
                      <a:pt x="38102" y="1926"/>
                      <a:pt x="31724" y="0"/>
                      <a:pt x="25074" y="0"/>
                    </a:cubicBezTo>
                    <a:close/>
                  </a:path>
                </a:pathLst>
              </a:custGeom>
              <a:solidFill>
                <a:srgbClr val="FFFFFF">
                  <a:alpha val="53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5" name="Google Shape;19585;p28"/>
              <p:cNvSpPr/>
              <p:nvPr/>
            </p:nvSpPr>
            <p:spPr>
              <a:xfrm>
                <a:off x="6392600" y="1489900"/>
                <a:ext cx="442050" cy="398325"/>
              </a:xfrm>
              <a:custGeom>
                <a:rect b="b" l="l" r="r" t="t"/>
                <a:pathLst>
                  <a:path extrusionOk="0" h="15933" w="17682">
                    <a:moveTo>
                      <a:pt x="5581" y="1"/>
                    </a:moveTo>
                    <a:cubicBezTo>
                      <a:pt x="3797" y="1"/>
                      <a:pt x="2305" y="609"/>
                      <a:pt x="1362" y="1741"/>
                    </a:cubicBezTo>
                    <a:cubicBezTo>
                      <a:pt x="266" y="3059"/>
                      <a:pt x="1" y="4980"/>
                      <a:pt x="629" y="7079"/>
                    </a:cubicBezTo>
                    <a:cubicBezTo>
                      <a:pt x="1255" y="9179"/>
                      <a:pt x="2722" y="11286"/>
                      <a:pt x="4706" y="12937"/>
                    </a:cubicBezTo>
                    <a:cubicBezTo>
                      <a:pt x="6689" y="14588"/>
                      <a:pt x="9027" y="15647"/>
                      <a:pt x="11206" y="15883"/>
                    </a:cubicBezTo>
                    <a:cubicBezTo>
                      <a:pt x="11513" y="15916"/>
                      <a:pt x="11814" y="15932"/>
                      <a:pt x="12106" y="15932"/>
                    </a:cubicBezTo>
                    <a:cubicBezTo>
                      <a:pt x="13889" y="15932"/>
                      <a:pt x="15379" y="15323"/>
                      <a:pt x="16322" y="14191"/>
                    </a:cubicBezTo>
                    <a:cubicBezTo>
                      <a:pt x="17418" y="12873"/>
                      <a:pt x="17682" y="10954"/>
                      <a:pt x="17056" y="8853"/>
                    </a:cubicBezTo>
                    <a:cubicBezTo>
                      <a:pt x="16429" y="6754"/>
                      <a:pt x="14962" y="4647"/>
                      <a:pt x="12978" y="2997"/>
                    </a:cubicBezTo>
                    <a:cubicBezTo>
                      <a:pt x="10995" y="1346"/>
                      <a:pt x="8657" y="286"/>
                      <a:pt x="6479" y="50"/>
                    </a:cubicBezTo>
                    <a:cubicBezTo>
                      <a:pt x="6172" y="17"/>
                      <a:pt x="5873" y="1"/>
                      <a:pt x="5581" y="1"/>
                    </a:cubicBezTo>
                    <a:close/>
                  </a:path>
                </a:pathLst>
              </a:custGeom>
              <a:solidFill>
                <a:srgbClr val="FFFFFF">
                  <a:alpha val="53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6" name="Google Shape;19586;p28"/>
              <p:cNvSpPr/>
              <p:nvPr/>
            </p:nvSpPr>
            <p:spPr>
              <a:xfrm>
                <a:off x="6753850" y="1899775"/>
                <a:ext cx="268925" cy="313200"/>
              </a:xfrm>
              <a:custGeom>
                <a:rect b="b" l="l" r="r" t="t"/>
                <a:pathLst>
                  <a:path extrusionOk="0" h="12528" w="10757">
                    <a:moveTo>
                      <a:pt x="5260" y="0"/>
                    </a:moveTo>
                    <a:cubicBezTo>
                      <a:pt x="5171" y="0"/>
                      <a:pt x="5082" y="3"/>
                      <a:pt x="4992" y="9"/>
                    </a:cubicBezTo>
                    <a:cubicBezTo>
                      <a:pt x="2140" y="186"/>
                      <a:pt x="1" y="3128"/>
                      <a:pt x="215" y="6583"/>
                    </a:cubicBezTo>
                    <a:cubicBezTo>
                      <a:pt x="422" y="9930"/>
                      <a:pt x="2761" y="12527"/>
                      <a:pt x="5499" y="12527"/>
                    </a:cubicBezTo>
                    <a:cubicBezTo>
                      <a:pt x="5587" y="12527"/>
                      <a:pt x="5676" y="12525"/>
                      <a:pt x="5765" y="12519"/>
                    </a:cubicBezTo>
                    <a:cubicBezTo>
                      <a:pt x="8618" y="12342"/>
                      <a:pt x="10756" y="9398"/>
                      <a:pt x="10542" y="5944"/>
                    </a:cubicBezTo>
                    <a:cubicBezTo>
                      <a:pt x="10335" y="2598"/>
                      <a:pt x="7997" y="0"/>
                      <a:pt x="5260" y="0"/>
                    </a:cubicBezTo>
                    <a:close/>
                  </a:path>
                </a:pathLst>
              </a:custGeom>
              <a:solidFill>
                <a:srgbClr val="FFFFFF">
                  <a:alpha val="53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7" name="Google Shape;19587;p28"/>
              <p:cNvSpPr/>
              <p:nvPr/>
            </p:nvSpPr>
            <p:spPr>
              <a:xfrm>
                <a:off x="5974250" y="3286325"/>
                <a:ext cx="429200" cy="138225"/>
              </a:xfrm>
              <a:custGeom>
                <a:rect b="b" l="l" r="r" t="t"/>
                <a:pathLst>
                  <a:path extrusionOk="0" h="5529" w="17168">
                    <a:moveTo>
                      <a:pt x="8584" y="1"/>
                    </a:moveTo>
                    <a:cubicBezTo>
                      <a:pt x="4579" y="1"/>
                      <a:pt x="3372" y="4468"/>
                      <a:pt x="1" y="5528"/>
                    </a:cubicBezTo>
                    <a:lnTo>
                      <a:pt x="17167" y="5528"/>
                    </a:lnTo>
                    <a:cubicBezTo>
                      <a:pt x="13800" y="4469"/>
                      <a:pt x="12590" y="1"/>
                      <a:pt x="8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8" name="Google Shape;19588;p28"/>
              <p:cNvSpPr/>
              <p:nvPr/>
            </p:nvSpPr>
            <p:spPr>
              <a:xfrm>
                <a:off x="6258850" y="3321325"/>
                <a:ext cx="233850" cy="103225"/>
              </a:xfrm>
              <a:custGeom>
                <a:rect b="b" l="l" r="r" t="t"/>
                <a:pathLst>
                  <a:path extrusionOk="0" h="4129" w="9354">
                    <a:moveTo>
                      <a:pt x="4678" y="1"/>
                    </a:moveTo>
                    <a:cubicBezTo>
                      <a:pt x="2495" y="1"/>
                      <a:pt x="1837" y="3338"/>
                      <a:pt x="0" y="4128"/>
                    </a:cubicBezTo>
                    <a:lnTo>
                      <a:pt x="9354" y="4128"/>
                    </a:lnTo>
                    <a:cubicBezTo>
                      <a:pt x="7518" y="3338"/>
                      <a:pt x="6859" y="1"/>
                      <a:pt x="46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9" name="Google Shape;19589;p28"/>
              <p:cNvSpPr/>
              <p:nvPr/>
            </p:nvSpPr>
            <p:spPr>
              <a:xfrm>
                <a:off x="5931975" y="3412275"/>
                <a:ext cx="615850" cy="480800"/>
              </a:xfrm>
              <a:custGeom>
                <a:rect b="b" l="l" r="r" t="t"/>
                <a:pathLst>
                  <a:path extrusionOk="0" h="19232" w="24634">
                    <a:moveTo>
                      <a:pt x="2128" y="0"/>
                    </a:moveTo>
                    <a:cubicBezTo>
                      <a:pt x="949" y="0"/>
                      <a:pt x="0" y="949"/>
                      <a:pt x="0" y="2127"/>
                    </a:cubicBezTo>
                    <a:lnTo>
                      <a:pt x="0" y="17105"/>
                    </a:lnTo>
                    <a:cubicBezTo>
                      <a:pt x="0" y="18283"/>
                      <a:pt x="949" y="19232"/>
                      <a:pt x="2128" y="19232"/>
                    </a:cubicBezTo>
                    <a:lnTo>
                      <a:pt x="22507" y="19232"/>
                    </a:lnTo>
                    <a:cubicBezTo>
                      <a:pt x="23685" y="19232"/>
                      <a:pt x="24634" y="18283"/>
                      <a:pt x="24634" y="17105"/>
                    </a:cubicBezTo>
                    <a:lnTo>
                      <a:pt x="24634" y="2127"/>
                    </a:lnTo>
                    <a:cubicBezTo>
                      <a:pt x="24634" y="949"/>
                      <a:pt x="23685" y="0"/>
                      <a:pt x="22507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0" name="Google Shape;19590;p28"/>
              <p:cNvSpPr/>
              <p:nvPr/>
            </p:nvSpPr>
            <p:spPr>
              <a:xfrm>
                <a:off x="5887075" y="3493425"/>
                <a:ext cx="705675" cy="104300"/>
              </a:xfrm>
              <a:custGeom>
                <a:rect b="b" l="l" r="r" t="t"/>
                <a:pathLst>
                  <a:path extrusionOk="0" h="4172" w="28227">
                    <a:moveTo>
                      <a:pt x="2086" y="1"/>
                    </a:moveTo>
                    <a:cubicBezTo>
                      <a:pt x="934" y="1"/>
                      <a:pt x="1" y="934"/>
                      <a:pt x="1" y="2086"/>
                    </a:cubicBezTo>
                    <a:cubicBezTo>
                      <a:pt x="1" y="3238"/>
                      <a:pt x="934" y="4172"/>
                      <a:pt x="2086" y="4172"/>
                    </a:cubicBezTo>
                    <a:lnTo>
                      <a:pt x="26141" y="4172"/>
                    </a:lnTo>
                    <a:cubicBezTo>
                      <a:pt x="27292" y="4172"/>
                      <a:pt x="28227" y="3238"/>
                      <a:pt x="28227" y="2086"/>
                    </a:cubicBezTo>
                    <a:cubicBezTo>
                      <a:pt x="28227" y="934"/>
                      <a:pt x="27293" y="1"/>
                      <a:pt x="2614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1" name="Google Shape;19591;p28"/>
              <p:cNvSpPr/>
              <p:nvPr/>
            </p:nvSpPr>
            <p:spPr>
              <a:xfrm>
                <a:off x="5887075" y="3707625"/>
                <a:ext cx="705675" cy="104300"/>
              </a:xfrm>
              <a:custGeom>
                <a:rect b="b" l="l" r="r" t="t"/>
                <a:pathLst>
                  <a:path extrusionOk="0" h="4172" w="28227">
                    <a:moveTo>
                      <a:pt x="2086" y="1"/>
                    </a:moveTo>
                    <a:cubicBezTo>
                      <a:pt x="934" y="1"/>
                      <a:pt x="1" y="934"/>
                      <a:pt x="1" y="2086"/>
                    </a:cubicBezTo>
                    <a:cubicBezTo>
                      <a:pt x="1" y="3238"/>
                      <a:pt x="934" y="4171"/>
                      <a:pt x="2086" y="4171"/>
                    </a:cubicBezTo>
                    <a:lnTo>
                      <a:pt x="26141" y="4171"/>
                    </a:lnTo>
                    <a:cubicBezTo>
                      <a:pt x="27293" y="4171"/>
                      <a:pt x="28227" y="3238"/>
                      <a:pt x="28227" y="2086"/>
                    </a:cubicBezTo>
                    <a:cubicBezTo>
                      <a:pt x="28227" y="934"/>
                      <a:pt x="27292" y="1"/>
                      <a:pt x="2614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2" name="Google Shape;19592;p28"/>
              <p:cNvSpPr/>
              <p:nvPr/>
            </p:nvSpPr>
            <p:spPr>
              <a:xfrm>
                <a:off x="5985200" y="3893050"/>
                <a:ext cx="509450" cy="73250"/>
              </a:xfrm>
              <a:custGeom>
                <a:rect b="b" l="l" r="r" t="t"/>
                <a:pathLst>
                  <a:path extrusionOk="0" h="2930" w="20378">
                    <a:moveTo>
                      <a:pt x="0" y="1"/>
                    </a:moveTo>
                    <a:cubicBezTo>
                      <a:pt x="0" y="1618"/>
                      <a:pt x="1310" y="2930"/>
                      <a:pt x="2927" y="2930"/>
                    </a:cubicBezTo>
                    <a:lnTo>
                      <a:pt x="17450" y="2930"/>
                    </a:lnTo>
                    <a:cubicBezTo>
                      <a:pt x="19067" y="2928"/>
                      <a:pt x="20378" y="1618"/>
                      <a:pt x="203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3" name="Google Shape;19593;p28"/>
              <p:cNvSpPr/>
              <p:nvPr/>
            </p:nvSpPr>
            <p:spPr>
              <a:xfrm>
                <a:off x="6136675" y="3966275"/>
                <a:ext cx="200450" cy="37825"/>
              </a:xfrm>
              <a:custGeom>
                <a:rect b="b" l="l" r="r" t="t"/>
                <a:pathLst>
                  <a:path extrusionOk="0" h="1513" w="8018">
                    <a:moveTo>
                      <a:pt x="0" y="1"/>
                    </a:moveTo>
                    <a:cubicBezTo>
                      <a:pt x="0" y="836"/>
                      <a:pt x="678" y="1512"/>
                      <a:pt x="1513" y="1512"/>
                    </a:cubicBezTo>
                    <a:lnTo>
                      <a:pt x="6506" y="1512"/>
                    </a:lnTo>
                    <a:cubicBezTo>
                      <a:pt x="7340" y="1512"/>
                      <a:pt x="8018" y="836"/>
                      <a:pt x="8018" y="1"/>
                    </a:cubicBezTo>
                    <a:close/>
                  </a:path>
                </a:pathLst>
              </a:custGeom>
              <a:solidFill>
                <a:srgbClr val="000B2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594" name="Google Shape;19594;p28"/>
            <p:cNvSpPr/>
            <p:nvPr/>
          </p:nvSpPr>
          <p:spPr>
            <a:xfrm flipH="1">
              <a:off x="1307611" y="1058400"/>
              <a:ext cx="2506520" cy="2506492"/>
            </a:xfrm>
            <a:custGeom>
              <a:rect b="b" l="l" r="r" t="t"/>
              <a:pathLst>
                <a:path extrusionOk="0" h="91553" w="91554">
                  <a:moveTo>
                    <a:pt x="45777" y="0"/>
                  </a:moveTo>
                  <a:cubicBezTo>
                    <a:pt x="33635" y="0"/>
                    <a:pt x="21991" y="4823"/>
                    <a:pt x="13407" y="13408"/>
                  </a:cubicBezTo>
                  <a:cubicBezTo>
                    <a:pt x="4822" y="21993"/>
                    <a:pt x="0" y="33637"/>
                    <a:pt x="0" y="45776"/>
                  </a:cubicBezTo>
                  <a:cubicBezTo>
                    <a:pt x="0" y="57918"/>
                    <a:pt x="4822" y="69562"/>
                    <a:pt x="13407" y="78146"/>
                  </a:cubicBezTo>
                  <a:cubicBezTo>
                    <a:pt x="21991" y="86731"/>
                    <a:pt x="33635" y="91553"/>
                    <a:pt x="45777" y="91553"/>
                  </a:cubicBezTo>
                  <a:cubicBezTo>
                    <a:pt x="57917" y="91553"/>
                    <a:pt x="69560" y="86731"/>
                    <a:pt x="78145" y="78146"/>
                  </a:cubicBezTo>
                  <a:cubicBezTo>
                    <a:pt x="86730" y="69562"/>
                    <a:pt x="91553" y="57918"/>
                    <a:pt x="91553" y="45776"/>
                  </a:cubicBezTo>
                  <a:cubicBezTo>
                    <a:pt x="91553" y="33637"/>
                    <a:pt x="86730" y="21993"/>
                    <a:pt x="78145" y="13408"/>
                  </a:cubicBezTo>
                  <a:cubicBezTo>
                    <a:pt x="69560" y="4823"/>
                    <a:pt x="57917" y="0"/>
                    <a:pt x="4577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5" name="Google Shape;19595;p28"/>
            <p:cNvSpPr/>
            <p:nvPr/>
          </p:nvSpPr>
          <p:spPr>
            <a:xfrm flipH="1">
              <a:off x="1739439" y="1554567"/>
              <a:ext cx="1642869" cy="2093749"/>
            </a:xfrm>
            <a:custGeom>
              <a:rect b="b" l="l" r="r" t="t"/>
              <a:pathLst>
                <a:path extrusionOk="0" h="76477" w="60008">
                  <a:moveTo>
                    <a:pt x="30003" y="0"/>
                  </a:moveTo>
                  <a:cubicBezTo>
                    <a:pt x="13434" y="0"/>
                    <a:pt x="1" y="12233"/>
                    <a:pt x="1" y="27322"/>
                  </a:cubicBezTo>
                  <a:cubicBezTo>
                    <a:pt x="1" y="36169"/>
                    <a:pt x="4619" y="45428"/>
                    <a:pt x="11782" y="51574"/>
                  </a:cubicBezTo>
                  <a:cubicBezTo>
                    <a:pt x="16736" y="55825"/>
                    <a:pt x="19691" y="61949"/>
                    <a:pt x="19691" y="68478"/>
                  </a:cubicBezTo>
                  <a:lnTo>
                    <a:pt x="19691" y="68850"/>
                  </a:lnTo>
                  <a:cubicBezTo>
                    <a:pt x="19691" y="73061"/>
                    <a:pt x="23107" y="76477"/>
                    <a:pt x="27318" y="76477"/>
                  </a:cubicBezTo>
                  <a:lnTo>
                    <a:pt x="32443" y="76477"/>
                  </a:lnTo>
                  <a:cubicBezTo>
                    <a:pt x="36656" y="76477"/>
                    <a:pt x="40070" y="73061"/>
                    <a:pt x="40070" y="68850"/>
                  </a:cubicBezTo>
                  <a:lnTo>
                    <a:pt x="40070" y="68680"/>
                  </a:lnTo>
                  <a:cubicBezTo>
                    <a:pt x="40070" y="62101"/>
                    <a:pt x="43072" y="55941"/>
                    <a:pt x="48086" y="51687"/>
                  </a:cubicBezTo>
                  <a:cubicBezTo>
                    <a:pt x="55328" y="45543"/>
                    <a:pt x="60007" y="36226"/>
                    <a:pt x="60007" y="27322"/>
                  </a:cubicBezTo>
                  <a:cubicBezTo>
                    <a:pt x="60007" y="12233"/>
                    <a:pt x="46574" y="0"/>
                    <a:pt x="30003" y="0"/>
                  </a:cubicBezTo>
                  <a:close/>
                </a:path>
              </a:pathLst>
            </a:custGeom>
            <a:gradFill>
              <a:gsLst>
                <a:gs pos="0">
                  <a:srgbClr val="EEFF41">
                    <a:alpha val="87058"/>
                    <a:alpha val="27230"/>
                  </a:srgbClr>
                </a:gs>
                <a:gs pos="100000">
                  <a:srgbClr val="EEFF41">
                    <a:alpha val="2352"/>
                    <a:alpha val="27230"/>
                  </a:srgbClr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96" name="Google Shape;19596;p28"/>
          <p:cNvGrpSpPr/>
          <p:nvPr/>
        </p:nvGrpSpPr>
        <p:grpSpPr>
          <a:xfrm>
            <a:off x="2061944" y="3754505"/>
            <a:ext cx="232955" cy="340318"/>
            <a:chOff x="3662144" y="4135505"/>
            <a:chExt cx="232955" cy="340318"/>
          </a:xfrm>
        </p:grpSpPr>
        <p:sp>
          <p:nvSpPr>
            <p:cNvPr id="19597" name="Google Shape;19597;p28"/>
            <p:cNvSpPr/>
            <p:nvPr/>
          </p:nvSpPr>
          <p:spPr>
            <a:xfrm>
              <a:off x="3662144" y="4135505"/>
              <a:ext cx="163761" cy="340318"/>
            </a:xfrm>
            <a:custGeom>
              <a:rect b="b" l="l" r="r" t="t"/>
              <a:pathLst>
                <a:path extrusionOk="0" h="10717" w="5157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8" name="Google Shape;19598;p28"/>
            <p:cNvSpPr/>
            <p:nvPr/>
          </p:nvSpPr>
          <p:spPr>
            <a:xfrm>
              <a:off x="3689771" y="4162719"/>
              <a:ext cx="109650" cy="285859"/>
            </a:xfrm>
            <a:custGeom>
              <a:rect b="b" l="l" r="r" t="t"/>
              <a:pathLst>
                <a:path extrusionOk="0" h="9002" w="3453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accent2"/>
                </a:solidFill>
              </a:endParaRPr>
            </a:p>
          </p:txBody>
        </p:sp>
        <p:sp>
          <p:nvSpPr>
            <p:cNvPr id="19599" name="Google Shape;19599;p28"/>
            <p:cNvSpPr/>
            <p:nvPr/>
          </p:nvSpPr>
          <p:spPr>
            <a:xfrm>
              <a:off x="3838352" y="4182375"/>
              <a:ext cx="56746" cy="94947"/>
            </a:xfrm>
            <a:custGeom>
              <a:rect b="b" l="l" r="r" t="t"/>
              <a:pathLst>
                <a:path extrusionOk="0" h="2990" w="1787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0" name="Google Shape;19600;p28"/>
            <p:cNvSpPr/>
            <p:nvPr/>
          </p:nvSpPr>
          <p:spPr>
            <a:xfrm>
              <a:off x="3813012" y="4151763"/>
              <a:ext cx="32930" cy="32930"/>
            </a:xfrm>
            <a:custGeom>
              <a:rect b="b" l="l" r="r" t="t"/>
              <a:pathLst>
                <a:path extrusionOk="0" h="1037" w="1037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876" name="Shape 19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7" name="Google Shape;19877;p46"/>
          <p:cNvSpPr txBox="1"/>
          <p:nvPr>
            <p:ph idx="1" type="body"/>
          </p:nvPr>
        </p:nvSpPr>
        <p:spPr>
          <a:xfrm>
            <a:off x="81730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19878" name="Google Shape;19878;p46"/>
          <p:cNvSpPr txBox="1"/>
          <p:nvPr>
            <p:ph type="title"/>
          </p:nvPr>
        </p:nvSpPr>
        <p:spPr>
          <a:xfrm>
            <a:off x="817300" y="445025"/>
            <a:ext cx="4933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OR THAT?</a:t>
            </a:r>
            <a:endParaRPr/>
          </a:p>
        </p:txBody>
      </p:sp>
      <p:sp>
        <p:nvSpPr>
          <p:cNvPr id="19879" name="Google Shape;19879;p46"/>
          <p:cNvSpPr txBox="1"/>
          <p:nvPr>
            <p:ph idx="2" type="body"/>
          </p:nvPr>
        </p:nvSpPr>
        <p:spPr>
          <a:xfrm>
            <a:off x="442375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pic>
        <p:nvPicPr>
          <p:cNvPr id="19880" name="Google Shape;19880;p46"/>
          <p:cNvPicPr preferRelativeResize="0"/>
          <p:nvPr/>
        </p:nvPicPr>
        <p:blipFill rotWithShape="1">
          <a:blip r:embed="rId3">
            <a:alphaModFix/>
          </a:blip>
          <a:srcRect b="0" l="30157" r="0" t="0"/>
          <a:stretch/>
        </p:blipFill>
        <p:spPr>
          <a:xfrm>
            <a:off x="4423749" y="1383225"/>
            <a:ext cx="3216601" cy="305963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81" name="Google Shape;19881;p46"/>
          <p:cNvPicPr preferRelativeResize="0"/>
          <p:nvPr/>
        </p:nvPicPr>
        <p:blipFill rotWithShape="1">
          <a:blip r:embed="rId4">
            <a:alphaModFix/>
          </a:blip>
          <a:srcRect b="8526" l="0" r="0" t="18661"/>
          <a:stretch/>
        </p:blipFill>
        <p:spPr>
          <a:xfrm>
            <a:off x="817300" y="1383235"/>
            <a:ext cx="3216600" cy="31228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885" name="Shape 19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86" name="Google Shape;19886;p47"/>
          <p:cNvSpPr txBox="1"/>
          <p:nvPr>
            <p:ph idx="1" type="body"/>
          </p:nvPr>
        </p:nvSpPr>
        <p:spPr>
          <a:xfrm>
            <a:off x="81730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19887" name="Google Shape;19887;p47"/>
          <p:cNvSpPr txBox="1"/>
          <p:nvPr>
            <p:ph type="title"/>
          </p:nvPr>
        </p:nvSpPr>
        <p:spPr>
          <a:xfrm>
            <a:off x="817300" y="445025"/>
            <a:ext cx="4933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OR THAT?</a:t>
            </a:r>
            <a:endParaRPr/>
          </a:p>
        </p:txBody>
      </p:sp>
      <p:sp>
        <p:nvSpPr>
          <p:cNvPr id="19888" name="Google Shape;19888;p47"/>
          <p:cNvSpPr txBox="1"/>
          <p:nvPr>
            <p:ph idx="2" type="body"/>
          </p:nvPr>
        </p:nvSpPr>
        <p:spPr>
          <a:xfrm>
            <a:off x="442375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pic>
        <p:nvPicPr>
          <p:cNvPr id="19889" name="Google Shape;19889;p47"/>
          <p:cNvPicPr preferRelativeResize="0"/>
          <p:nvPr/>
        </p:nvPicPr>
        <p:blipFill rotWithShape="1">
          <a:blip r:embed="rId3">
            <a:alphaModFix/>
          </a:blip>
          <a:srcRect b="10752" l="0" r="0" t="6218"/>
          <a:stretch/>
        </p:blipFill>
        <p:spPr>
          <a:xfrm>
            <a:off x="817300" y="1372250"/>
            <a:ext cx="3216599" cy="30815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90" name="Google Shape;19890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423750" y="1372250"/>
            <a:ext cx="3216600" cy="30816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894" name="Shape 19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5" name="Google Shape;19895;p4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Climate Solutions Toolkit</a:t>
            </a:r>
            <a:endParaRPr/>
          </a:p>
        </p:txBody>
      </p:sp>
      <p:pic>
        <p:nvPicPr>
          <p:cNvPr id="19896" name="Google Shape;19896;p48"/>
          <p:cNvPicPr preferRelativeResize="0"/>
          <p:nvPr/>
        </p:nvPicPr>
        <p:blipFill rotWithShape="1">
          <a:blip r:embed="rId3">
            <a:alphaModFix/>
          </a:blip>
          <a:srcRect b="0" l="11419" r="15233" t="0"/>
          <a:stretch/>
        </p:blipFill>
        <p:spPr>
          <a:xfrm>
            <a:off x="5687175" y="3220289"/>
            <a:ext cx="2050625" cy="196456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97" name="Google Shape;19897;p48"/>
          <p:cNvPicPr preferRelativeResize="0"/>
          <p:nvPr/>
        </p:nvPicPr>
        <p:blipFill rotWithShape="1">
          <a:blip r:embed="rId4">
            <a:alphaModFix/>
          </a:blip>
          <a:srcRect b="0" l="0" r="25211" t="2324"/>
          <a:stretch/>
        </p:blipFill>
        <p:spPr>
          <a:xfrm>
            <a:off x="136375" y="1319102"/>
            <a:ext cx="2050625" cy="1830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98" name="Google Shape;19898;p48"/>
          <p:cNvPicPr preferRelativeResize="0"/>
          <p:nvPr/>
        </p:nvPicPr>
        <p:blipFill rotWithShape="1">
          <a:blip r:embed="rId5">
            <a:alphaModFix/>
          </a:blip>
          <a:srcRect b="-1058" l="34364" r="4996" t="14992"/>
          <a:stretch/>
        </p:blipFill>
        <p:spPr>
          <a:xfrm>
            <a:off x="3636550" y="1203666"/>
            <a:ext cx="2050625" cy="20166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99" name="Google Shape;19899;p48"/>
          <p:cNvPicPr preferRelativeResize="0"/>
          <p:nvPr/>
        </p:nvPicPr>
        <p:blipFill rotWithShape="1">
          <a:blip r:embed="rId6">
            <a:alphaModFix/>
          </a:blip>
          <a:srcRect b="0" l="30157" r="0" t="0"/>
          <a:stretch/>
        </p:blipFill>
        <p:spPr>
          <a:xfrm>
            <a:off x="7136725" y="1258925"/>
            <a:ext cx="2050624" cy="19505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00" name="Google Shape;19900;p48"/>
          <p:cNvPicPr preferRelativeResize="0"/>
          <p:nvPr/>
        </p:nvPicPr>
        <p:blipFill rotWithShape="1">
          <a:blip r:embed="rId7">
            <a:alphaModFix/>
          </a:blip>
          <a:srcRect b="10752" l="0" r="0" t="6218"/>
          <a:stretch/>
        </p:blipFill>
        <p:spPr>
          <a:xfrm>
            <a:off x="1726150" y="3149327"/>
            <a:ext cx="1910404" cy="1830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904" name="Shape 19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05" name="Google Shape;19905;p49"/>
          <p:cNvSpPr/>
          <p:nvPr/>
        </p:nvSpPr>
        <p:spPr>
          <a:xfrm>
            <a:off x="2462550" y="3486425"/>
            <a:ext cx="4218900" cy="787500"/>
          </a:xfrm>
          <a:prstGeom prst="rect">
            <a:avLst/>
          </a:prstGeom>
          <a:solidFill>
            <a:schemeClr val="accent1">
              <a:alpha val="34820"/>
            </a:schemeClr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906" name="Google Shape;19906;p49"/>
          <p:cNvSpPr txBox="1"/>
          <p:nvPr>
            <p:ph type="title"/>
          </p:nvPr>
        </p:nvSpPr>
        <p:spPr>
          <a:xfrm>
            <a:off x="1471800" y="1087275"/>
            <a:ext cx="6200400" cy="138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NASA CLIMATE TIME MACHINE  GAME</a:t>
            </a:r>
            <a:endParaRPr sz="6000"/>
          </a:p>
        </p:txBody>
      </p:sp>
      <p:sp>
        <p:nvSpPr>
          <p:cNvPr id="19907" name="Google Shape;19907;p49"/>
          <p:cNvSpPr txBox="1"/>
          <p:nvPr>
            <p:ph idx="1" type="body"/>
          </p:nvPr>
        </p:nvSpPr>
        <p:spPr>
          <a:xfrm>
            <a:off x="1471800" y="3549625"/>
            <a:ext cx="62004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Game </a:t>
            </a:r>
            <a:r>
              <a:rPr lang="en"/>
              <a:t>Link:</a:t>
            </a:r>
            <a:r>
              <a:rPr lang="en">
                <a:solidFill>
                  <a:schemeClr val="accent1"/>
                </a:solidFill>
              </a:rPr>
              <a:t> </a:t>
            </a:r>
            <a:r>
              <a:rPr lang="en" sz="1099" u="sng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https://climatekids.nasa.gov/time-machine/</a:t>
            </a:r>
            <a:r>
              <a:rPr b="1" lang="en" sz="1099" u="sng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b="1" sz="1099" u="sng">
              <a:solidFill>
                <a:schemeClr val="accen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lang="en"/>
              <a:t> </a:t>
            </a:r>
            <a:endParaRPr/>
          </a:p>
        </p:txBody>
      </p:sp>
      <p:cxnSp>
        <p:nvCxnSpPr>
          <p:cNvPr id="19908" name="Google Shape;19908;p49"/>
          <p:cNvCxnSpPr/>
          <p:nvPr/>
        </p:nvCxnSpPr>
        <p:spPr>
          <a:xfrm rot="10800000">
            <a:off x="4572000" y="2783650"/>
            <a:ext cx="0" cy="8754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oval"/>
          </a:ln>
        </p:spPr>
      </p:cxn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912" name="Shape 19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3" name="Google Shape;19913;p50"/>
          <p:cNvSpPr txBox="1"/>
          <p:nvPr>
            <p:ph type="title"/>
          </p:nvPr>
        </p:nvSpPr>
        <p:spPr>
          <a:xfrm>
            <a:off x="713225" y="445025"/>
            <a:ext cx="7717500" cy="13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LET’S </a:t>
            </a:r>
            <a:r>
              <a:rPr lang="en" sz="7200">
                <a:solidFill>
                  <a:schemeClr val="accent2"/>
                </a:solidFill>
              </a:rPr>
              <a:t>WRAP UP</a:t>
            </a:r>
            <a:r>
              <a:rPr lang="en" sz="7200"/>
              <a:t>!</a:t>
            </a:r>
            <a:endParaRPr sz="7200"/>
          </a:p>
        </p:txBody>
      </p:sp>
      <p:sp>
        <p:nvSpPr>
          <p:cNvPr id="19914" name="Google Shape;19914;p50"/>
          <p:cNvSpPr txBox="1"/>
          <p:nvPr>
            <p:ph idx="1" type="body"/>
          </p:nvPr>
        </p:nvSpPr>
        <p:spPr>
          <a:xfrm>
            <a:off x="713225" y="1966850"/>
            <a:ext cx="3858900" cy="286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marR="41656" rtl="0" algn="l">
              <a:lnSpc>
                <a:spcPct val="113642"/>
              </a:lnSpc>
              <a:spcBef>
                <a:spcPts val="217"/>
              </a:spcBef>
              <a:spcAft>
                <a:spcPts val="0"/>
              </a:spcAft>
              <a:buClr>
                <a:srgbClr val="FFFFFF"/>
              </a:buClr>
              <a:buSzPts val="1200"/>
              <a:buChar char="-"/>
            </a:pPr>
            <a:r>
              <a:rPr lang="en" sz="1200">
                <a:solidFill>
                  <a:srgbClr val="FFFFFF"/>
                </a:solidFill>
              </a:rPr>
              <a:t>Global warming is when the world’s temperatures get warmer, while climate change is when the weather, temperature, and precipitation in an area change. </a:t>
            </a:r>
            <a:endParaRPr sz="1200">
              <a:solidFill>
                <a:srgbClr val="FFFFFF"/>
              </a:solidFill>
            </a:endParaRPr>
          </a:p>
          <a:p>
            <a:pPr indent="-304800" lvl="0" marL="457200" marR="41656" rtl="0" algn="l">
              <a:lnSpc>
                <a:spcPct val="113642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Char char="-"/>
            </a:pPr>
            <a:r>
              <a:rPr lang="en" sz="1200">
                <a:solidFill>
                  <a:srgbClr val="FFFFFF"/>
                </a:solidFill>
              </a:rPr>
              <a:t>Both are caused by greenhouse gases released into the atmosphere by humans</a:t>
            </a:r>
            <a:endParaRPr sz="1200">
              <a:solidFill>
                <a:srgbClr val="FFFFFF"/>
              </a:solidFill>
            </a:endParaRPr>
          </a:p>
          <a:p>
            <a:pPr indent="-304800" lvl="0" marL="457200" marR="41656" rtl="0" algn="l">
              <a:lnSpc>
                <a:spcPct val="113642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Char char="-"/>
            </a:pPr>
            <a:r>
              <a:rPr lang="en" sz="1200">
                <a:solidFill>
                  <a:srgbClr val="FFFFFF"/>
                </a:solidFill>
              </a:rPr>
              <a:t>You can help solve this problem by taking small steps every day to reduce the amount of energy you use. </a:t>
            </a:r>
            <a:endParaRPr sz="1200">
              <a:solidFill>
                <a:srgbClr val="FFFFFF"/>
              </a:solidFill>
            </a:endParaRPr>
          </a:p>
          <a:p>
            <a:pPr indent="-304800" lvl="0" marL="457200" marR="41656" rtl="0" algn="l">
              <a:lnSpc>
                <a:spcPct val="113642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Char char="-"/>
            </a:pPr>
            <a:r>
              <a:rPr lang="en" sz="1200">
                <a:solidFill>
                  <a:srgbClr val="FFFFFF"/>
                </a:solidFill>
              </a:rPr>
              <a:t>Small choices make a big difference.</a:t>
            </a:r>
            <a:endParaRPr sz="1200">
              <a:solidFill>
                <a:srgbClr val="FFFFFF"/>
              </a:solidFill>
            </a:endParaRPr>
          </a:p>
        </p:txBody>
      </p:sp>
      <p:grpSp>
        <p:nvGrpSpPr>
          <p:cNvPr id="19915" name="Google Shape;19915;p50"/>
          <p:cNvGrpSpPr/>
          <p:nvPr/>
        </p:nvGrpSpPr>
        <p:grpSpPr>
          <a:xfrm>
            <a:off x="5848998" y="2152135"/>
            <a:ext cx="4061585" cy="3562651"/>
            <a:chOff x="6302761" y="2657510"/>
            <a:chExt cx="2671217" cy="2242918"/>
          </a:xfrm>
        </p:grpSpPr>
        <p:sp>
          <p:nvSpPr>
            <p:cNvPr id="19916" name="Google Shape;19916;p50"/>
            <p:cNvSpPr/>
            <p:nvPr/>
          </p:nvSpPr>
          <p:spPr>
            <a:xfrm>
              <a:off x="6302761" y="2657510"/>
              <a:ext cx="2671217" cy="2242918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917" name="Google Shape;19917;p50"/>
            <p:cNvGrpSpPr/>
            <p:nvPr/>
          </p:nvGrpSpPr>
          <p:grpSpPr>
            <a:xfrm>
              <a:off x="6617324" y="2709270"/>
              <a:ext cx="2232367" cy="2168608"/>
              <a:chOff x="6712169" y="3085440"/>
              <a:chExt cx="481622" cy="494913"/>
            </a:xfrm>
          </p:grpSpPr>
          <p:sp>
            <p:nvSpPr>
              <p:cNvPr id="19918" name="Google Shape;19918;p50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rect b="b" l="l" r="r" t="t"/>
                <a:pathLst>
                  <a:path extrusionOk="0" h="54723" w="41379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9" name="Google Shape;19919;p50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rect b="b" l="l" r="r" t="t"/>
                <a:pathLst>
                  <a:path extrusionOk="0" h="36872" w="33022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0" name="Google Shape;19920;p50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rect b="b" l="l" r="r" t="t"/>
                <a:pathLst>
                  <a:path extrusionOk="0" h="26421" w="10062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1" name="Google Shape;19921;p50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rect b="b" l="l" r="r" t="t"/>
                <a:pathLst>
                  <a:path extrusionOk="0" h="2026" w="8234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2" name="Google Shape;19922;p50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rect b="b" l="l" r="r" t="t"/>
                <a:pathLst>
                  <a:path extrusionOk="0" h="2467" w="6602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923" name="Google Shape;19923;p50"/>
            <p:cNvSpPr/>
            <p:nvPr/>
          </p:nvSpPr>
          <p:spPr>
            <a:xfrm>
              <a:off x="7337069" y="2657611"/>
              <a:ext cx="474555" cy="249410"/>
            </a:xfrm>
            <a:custGeom>
              <a:rect b="b" l="l" r="r" t="t"/>
              <a:pathLst>
                <a:path extrusionOk="0" h="9869" w="17744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4" name="Google Shape;19924;p50"/>
            <p:cNvSpPr/>
            <p:nvPr/>
          </p:nvSpPr>
          <p:spPr>
            <a:xfrm>
              <a:off x="8271720" y="2858408"/>
              <a:ext cx="364020" cy="336952"/>
            </a:xfrm>
            <a:custGeom>
              <a:rect b="b" l="l" r="r" t="t"/>
              <a:pathLst>
                <a:path extrusionOk="0" h="13333" w="13611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5" name="Google Shape;19925;p50"/>
            <p:cNvSpPr/>
            <p:nvPr/>
          </p:nvSpPr>
          <p:spPr>
            <a:xfrm>
              <a:off x="7702383" y="3131689"/>
              <a:ext cx="97778" cy="64595"/>
            </a:xfrm>
            <a:custGeom>
              <a:rect b="b" l="l" r="r" t="t"/>
              <a:pathLst>
                <a:path extrusionOk="0" h="2556" w="3656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929" name="Shape 19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0" name="Google Shape;19930;p51"/>
          <p:cNvSpPr txBox="1"/>
          <p:nvPr>
            <p:ph type="title"/>
          </p:nvPr>
        </p:nvSpPr>
        <p:spPr>
          <a:xfrm>
            <a:off x="1908750" y="396375"/>
            <a:ext cx="5326500" cy="102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19931" name="Google Shape;19931;p51"/>
          <p:cNvSpPr txBox="1"/>
          <p:nvPr>
            <p:ph idx="1" type="subTitle"/>
          </p:nvPr>
        </p:nvSpPr>
        <p:spPr>
          <a:xfrm>
            <a:off x="2374500" y="1594450"/>
            <a:ext cx="4395000" cy="92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have any questions?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Email </a:t>
            </a:r>
            <a:r>
              <a:rPr lang="en" u="sng">
                <a:solidFill>
                  <a:schemeClr val="hlink"/>
                </a:solidFill>
                <a:hlinkClick r:id="rId3"/>
              </a:rPr>
              <a:t>thegreencauseinitiative@gmail.com</a:t>
            </a:r>
            <a:r>
              <a:rPr lang="en"/>
              <a:t> </a:t>
            </a:r>
            <a:endParaRPr/>
          </a:p>
        </p:txBody>
      </p:sp>
      <p:grpSp>
        <p:nvGrpSpPr>
          <p:cNvPr id="19932" name="Google Shape;19932;p51"/>
          <p:cNvGrpSpPr/>
          <p:nvPr/>
        </p:nvGrpSpPr>
        <p:grpSpPr>
          <a:xfrm flipH="1">
            <a:off x="7298134" y="2591039"/>
            <a:ext cx="545891" cy="700594"/>
            <a:chOff x="5092500" y="1066600"/>
            <a:chExt cx="2288850" cy="2937500"/>
          </a:xfrm>
        </p:grpSpPr>
        <p:sp>
          <p:nvSpPr>
            <p:cNvPr id="19933" name="Google Shape;19933;p51"/>
            <p:cNvSpPr/>
            <p:nvPr/>
          </p:nvSpPr>
          <p:spPr>
            <a:xfrm>
              <a:off x="5092500" y="1066600"/>
              <a:ext cx="2288850" cy="2288825"/>
            </a:xfrm>
            <a:custGeom>
              <a:rect b="b" l="l" r="r" t="t"/>
              <a:pathLst>
                <a:path extrusionOk="0" h="91553" w="91554">
                  <a:moveTo>
                    <a:pt x="45777" y="0"/>
                  </a:moveTo>
                  <a:cubicBezTo>
                    <a:pt x="33635" y="0"/>
                    <a:pt x="21991" y="4823"/>
                    <a:pt x="13407" y="13408"/>
                  </a:cubicBezTo>
                  <a:cubicBezTo>
                    <a:pt x="4822" y="21993"/>
                    <a:pt x="0" y="33637"/>
                    <a:pt x="0" y="45776"/>
                  </a:cubicBezTo>
                  <a:cubicBezTo>
                    <a:pt x="0" y="57918"/>
                    <a:pt x="4822" y="69562"/>
                    <a:pt x="13407" y="78146"/>
                  </a:cubicBezTo>
                  <a:cubicBezTo>
                    <a:pt x="21991" y="86731"/>
                    <a:pt x="33635" y="91553"/>
                    <a:pt x="45777" y="91553"/>
                  </a:cubicBezTo>
                  <a:cubicBezTo>
                    <a:pt x="57917" y="91553"/>
                    <a:pt x="69560" y="86731"/>
                    <a:pt x="78145" y="78146"/>
                  </a:cubicBezTo>
                  <a:cubicBezTo>
                    <a:pt x="86730" y="69562"/>
                    <a:pt x="91553" y="57918"/>
                    <a:pt x="91553" y="45776"/>
                  </a:cubicBezTo>
                  <a:cubicBezTo>
                    <a:pt x="91553" y="33637"/>
                    <a:pt x="86730" y="21993"/>
                    <a:pt x="78145" y="13408"/>
                  </a:cubicBezTo>
                  <a:cubicBezTo>
                    <a:pt x="69560" y="4823"/>
                    <a:pt x="57917" y="0"/>
                    <a:pt x="457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4" name="Google Shape;19934;p51"/>
            <p:cNvSpPr/>
            <p:nvPr/>
          </p:nvSpPr>
          <p:spPr>
            <a:xfrm>
              <a:off x="5413900" y="1388175"/>
              <a:ext cx="1652050" cy="2024075"/>
            </a:xfrm>
            <a:custGeom>
              <a:rect b="b" l="l" r="r" t="t"/>
              <a:pathLst>
                <a:path extrusionOk="0" h="80963" w="66082">
                  <a:moveTo>
                    <a:pt x="33040" y="1"/>
                  </a:moveTo>
                  <a:cubicBezTo>
                    <a:pt x="14793" y="1"/>
                    <a:pt x="0" y="11992"/>
                    <a:pt x="0" y="29608"/>
                  </a:cubicBezTo>
                  <a:cubicBezTo>
                    <a:pt x="0" y="40056"/>
                    <a:pt x="5205" y="52840"/>
                    <a:pt x="13247" y="61513"/>
                  </a:cubicBezTo>
                  <a:cubicBezTo>
                    <a:pt x="16409" y="64922"/>
                    <a:pt x="18156" y="69404"/>
                    <a:pt x="18156" y="74052"/>
                  </a:cubicBezTo>
                  <a:lnTo>
                    <a:pt x="18156" y="74857"/>
                  </a:lnTo>
                  <a:cubicBezTo>
                    <a:pt x="18156" y="78229"/>
                    <a:pt x="20889" y="80963"/>
                    <a:pt x="24263" y="80963"/>
                  </a:cubicBezTo>
                  <a:lnTo>
                    <a:pt x="41819" y="80963"/>
                  </a:lnTo>
                  <a:cubicBezTo>
                    <a:pt x="45191" y="80963"/>
                    <a:pt x="47926" y="78229"/>
                    <a:pt x="47926" y="74857"/>
                  </a:cubicBezTo>
                  <a:lnTo>
                    <a:pt x="47926" y="74052"/>
                  </a:lnTo>
                  <a:cubicBezTo>
                    <a:pt x="47926" y="69403"/>
                    <a:pt x="49672" y="64922"/>
                    <a:pt x="52833" y="61513"/>
                  </a:cubicBezTo>
                  <a:cubicBezTo>
                    <a:pt x="60877" y="52840"/>
                    <a:pt x="66081" y="40056"/>
                    <a:pt x="66081" y="29608"/>
                  </a:cubicBezTo>
                  <a:cubicBezTo>
                    <a:pt x="66081" y="11992"/>
                    <a:pt x="51289" y="1"/>
                    <a:pt x="3304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5" name="Google Shape;19935;p51"/>
            <p:cNvSpPr/>
            <p:nvPr/>
          </p:nvSpPr>
          <p:spPr>
            <a:xfrm>
              <a:off x="5489825" y="1503425"/>
              <a:ext cx="1500200" cy="1911925"/>
            </a:xfrm>
            <a:custGeom>
              <a:rect b="b" l="l" r="r" t="t"/>
              <a:pathLst>
                <a:path extrusionOk="0" h="76477" w="60008">
                  <a:moveTo>
                    <a:pt x="30003" y="0"/>
                  </a:moveTo>
                  <a:cubicBezTo>
                    <a:pt x="13434" y="0"/>
                    <a:pt x="1" y="12233"/>
                    <a:pt x="1" y="27322"/>
                  </a:cubicBezTo>
                  <a:cubicBezTo>
                    <a:pt x="1" y="36169"/>
                    <a:pt x="4619" y="45428"/>
                    <a:pt x="11782" y="51574"/>
                  </a:cubicBezTo>
                  <a:cubicBezTo>
                    <a:pt x="16736" y="55825"/>
                    <a:pt x="19691" y="61949"/>
                    <a:pt x="19691" y="68478"/>
                  </a:cubicBezTo>
                  <a:lnTo>
                    <a:pt x="19691" y="68850"/>
                  </a:lnTo>
                  <a:cubicBezTo>
                    <a:pt x="19691" y="73061"/>
                    <a:pt x="23107" y="76477"/>
                    <a:pt x="27318" y="76477"/>
                  </a:cubicBezTo>
                  <a:lnTo>
                    <a:pt x="32443" y="76477"/>
                  </a:lnTo>
                  <a:cubicBezTo>
                    <a:pt x="36656" y="76477"/>
                    <a:pt x="40070" y="73061"/>
                    <a:pt x="40070" y="68850"/>
                  </a:cubicBezTo>
                  <a:lnTo>
                    <a:pt x="40070" y="68680"/>
                  </a:lnTo>
                  <a:cubicBezTo>
                    <a:pt x="40070" y="62101"/>
                    <a:pt x="43072" y="55941"/>
                    <a:pt x="48086" y="51687"/>
                  </a:cubicBezTo>
                  <a:cubicBezTo>
                    <a:pt x="55328" y="45543"/>
                    <a:pt x="60007" y="36226"/>
                    <a:pt x="60007" y="27322"/>
                  </a:cubicBezTo>
                  <a:cubicBezTo>
                    <a:pt x="60007" y="12233"/>
                    <a:pt x="46574" y="0"/>
                    <a:pt x="30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6" name="Google Shape;19936;p51"/>
            <p:cNvSpPr/>
            <p:nvPr/>
          </p:nvSpPr>
          <p:spPr>
            <a:xfrm>
              <a:off x="5613050" y="1610025"/>
              <a:ext cx="1253750" cy="914225"/>
            </a:xfrm>
            <a:custGeom>
              <a:rect b="b" l="l" r="r" t="t"/>
              <a:pathLst>
                <a:path extrusionOk="0" h="36569" w="50150">
                  <a:moveTo>
                    <a:pt x="25074" y="0"/>
                  </a:moveTo>
                  <a:cubicBezTo>
                    <a:pt x="18424" y="0"/>
                    <a:pt x="12047" y="1926"/>
                    <a:pt x="7345" y="5355"/>
                  </a:cubicBezTo>
                  <a:cubicBezTo>
                    <a:pt x="2642" y="8785"/>
                    <a:pt x="0" y="13434"/>
                    <a:pt x="0" y="18284"/>
                  </a:cubicBezTo>
                  <a:cubicBezTo>
                    <a:pt x="0" y="23134"/>
                    <a:pt x="2642" y="27784"/>
                    <a:pt x="7345" y="31213"/>
                  </a:cubicBezTo>
                  <a:cubicBezTo>
                    <a:pt x="12047" y="34643"/>
                    <a:pt x="18424" y="36568"/>
                    <a:pt x="25074" y="36568"/>
                  </a:cubicBezTo>
                  <a:cubicBezTo>
                    <a:pt x="31724" y="36568"/>
                    <a:pt x="38102" y="34643"/>
                    <a:pt x="42805" y="31213"/>
                  </a:cubicBezTo>
                  <a:cubicBezTo>
                    <a:pt x="47507" y="27784"/>
                    <a:pt x="50149" y="23134"/>
                    <a:pt x="50149" y="18284"/>
                  </a:cubicBezTo>
                  <a:cubicBezTo>
                    <a:pt x="50149" y="13434"/>
                    <a:pt x="47507" y="8785"/>
                    <a:pt x="42805" y="5355"/>
                  </a:cubicBezTo>
                  <a:cubicBezTo>
                    <a:pt x="38102" y="1926"/>
                    <a:pt x="31724" y="0"/>
                    <a:pt x="250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7" name="Google Shape;19937;p51"/>
            <p:cNvSpPr/>
            <p:nvPr/>
          </p:nvSpPr>
          <p:spPr>
            <a:xfrm>
              <a:off x="6392600" y="1489900"/>
              <a:ext cx="442050" cy="398325"/>
            </a:xfrm>
            <a:custGeom>
              <a:rect b="b" l="l" r="r" t="t"/>
              <a:pathLst>
                <a:path extrusionOk="0" h="15933" w="17682">
                  <a:moveTo>
                    <a:pt x="5581" y="1"/>
                  </a:moveTo>
                  <a:cubicBezTo>
                    <a:pt x="3797" y="1"/>
                    <a:pt x="2305" y="609"/>
                    <a:pt x="1362" y="1741"/>
                  </a:cubicBezTo>
                  <a:cubicBezTo>
                    <a:pt x="266" y="3059"/>
                    <a:pt x="1" y="4980"/>
                    <a:pt x="629" y="7079"/>
                  </a:cubicBezTo>
                  <a:cubicBezTo>
                    <a:pt x="1255" y="9179"/>
                    <a:pt x="2722" y="11286"/>
                    <a:pt x="4706" y="12937"/>
                  </a:cubicBezTo>
                  <a:cubicBezTo>
                    <a:pt x="6689" y="14588"/>
                    <a:pt x="9027" y="15647"/>
                    <a:pt x="11206" y="15883"/>
                  </a:cubicBezTo>
                  <a:cubicBezTo>
                    <a:pt x="11513" y="15916"/>
                    <a:pt x="11814" y="15932"/>
                    <a:pt x="12106" y="15932"/>
                  </a:cubicBezTo>
                  <a:cubicBezTo>
                    <a:pt x="13889" y="15932"/>
                    <a:pt x="15379" y="15323"/>
                    <a:pt x="16322" y="14191"/>
                  </a:cubicBezTo>
                  <a:cubicBezTo>
                    <a:pt x="17418" y="12873"/>
                    <a:pt x="17682" y="10954"/>
                    <a:pt x="17056" y="8853"/>
                  </a:cubicBezTo>
                  <a:cubicBezTo>
                    <a:pt x="16429" y="6754"/>
                    <a:pt x="14962" y="4647"/>
                    <a:pt x="12978" y="2997"/>
                  </a:cubicBezTo>
                  <a:cubicBezTo>
                    <a:pt x="10995" y="1346"/>
                    <a:pt x="8657" y="286"/>
                    <a:pt x="6479" y="50"/>
                  </a:cubicBezTo>
                  <a:cubicBezTo>
                    <a:pt x="6172" y="17"/>
                    <a:pt x="5873" y="1"/>
                    <a:pt x="55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8" name="Google Shape;19938;p51"/>
            <p:cNvSpPr/>
            <p:nvPr/>
          </p:nvSpPr>
          <p:spPr>
            <a:xfrm>
              <a:off x="6753850" y="1899775"/>
              <a:ext cx="268925" cy="313200"/>
            </a:xfrm>
            <a:custGeom>
              <a:rect b="b" l="l" r="r" t="t"/>
              <a:pathLst>
                <a:path extrusionOk="0" h="12528" w="10757">
                  <a:moveTo>
                    <a:pt x="5260" y="0"/>
                  </a:moveTo>
                  <a:cubicBezTo>
                    <a:pt x="5171" y="0"/>
                    <a:pt x="5082" y="3"/>
                    <a:pt x="4992" y="9"/>
                  </a:cubicBezTo>
                  <a:cubicBezTo>
                    <a:pt x="2140" y="186"/>
                    <a:pt x="1" y="3128"/>
                    <a:pt x="215" y="6583"/>
                  </a:cubicBezTo>
                  <a:cubicBezTo>
                    <a:pt x="422" y="9930"/>
                    <a:pt x="2761" y="12527"/>
                    <a:pt x="5499" y="12527"/>
                  </a:cubicBezTo>
                  <a:cubicBezTo>
                    <a:pt x="5587" y="12527"/>
                    <a:pt x="5676" y="12525"/>
                    <a:pt x="5765" y="12519"/>
                  </a:cubicBezTo>
                  <a:cubicBezTo>
                    <a:pt x="8618" y="12342"/>
                    <a:pt x="10756" y="9398"/>
                    <a:pt x="10542" y="5944"/>
                  </a:cubicBezTo>
                  <a:cubicBezTo>
                    <a:pt x="10335" y="2598"/>
                    <a:pt x="7997" y="0"/>
                    <a:pt x="52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9" name="Google Shape;19939;p51"/>
            <p:cNvSpPr/>
            <p:nvPr/>
          </p:nvSpPr>
          <p:spPr>
            <a:xfrm>
              <a:off x="5974250" y="3286325"/>
              <a:ext cx="429200" cy="138225"/>
            </a:xfrm>
            <a:custGeom>
              <a:rect b="b" l="l" r="r" t="t"/>
              <a:pathLst>
                <a:path extrusionOk="0" h="5529" w="17168">
                  <a:moveTo>
                    <a:pt x="8584" y="1"/>
                  </a:moveTo>
                  <a:cubicBezTo>
                    <a:pt x="4579" y="1"/>
                    <a:pt x="3372" y="4468"/>
                    <a:pt x="1" y="5528"/>
                  </a:cubicBezTo>
                  <a:lnTo>
                    <a:pt x="17167" y="5528"/>
                  </a:lnTo>
                  <a:cubicBezTo>
                    <a:pt x="13800" y="4469"/>
                    <a:pt x="12590" y="1"/>
                    <a:pt x="8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0" name="Google Shape;19940;p51"/>
            <p:cNvSpPr/>
            <p:nvPr/>
          </p:nvSpPr>
          <p:spPr>
            <a:xfrm>
              <a:off x="6258850" y="3321325"/>
              <a:ext cx="233850" cy="103225"/>
            </a:xfrm>
            <a:custGeom>
              <a:rect b="b" l="l" r="r" t="t"/>
              <a:pathLst>
                <a:path extrusionOk="0" h="4129" w="9354">
                  <a:moveTo>
                    <a:pt x="4678" y="1"/>
                  </a:moveTo>
                  <a:cubicBezTo>
                    <a:pt x="2495" y="1"/>
                    <a:pt x="1837" y="3338"/>
                    <a:pt x="0" y="4128"/>
                  </a:cubicBezTo>
                  <a:lnTo>
                    <a:pt x="9354" y="4128"/>
                  </a:lnTo>
                  <a:cubicBezTo>
                    <a:pt x="7518" y="3338"/>
                    <a:pt x="6859" y="1"/>
                    <a:pt x="46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1" name="Google Shape;19941;p51"/>
            <p:cNvSpPr/>
            <p:nvPr/>
          </p:nvSpPr>
          <p:spPr>
            <a:xfrm>
              <a:off x="5931975" y="3412275"/>
              <a:ext cx="615850" cy="480800"/>
            </a:xfrm>
            <a:custGeom>
              <a:rect b="b" l="l" r="r" t="t"/>
              <a:pathLst>
                <a:path extrusionOk="0" h="19232" w="24634">
                  <a:moveTo>
                    <a:pt x="2128" y="0"/>
                  </a:moveTo>
                  <a:cubicBezTo>
                    <a:pt x="949" y="0"/>
                    <a:pt x="0" y="949"/>
                    <a:pt x="0" y="2127"/>
                  </a:cubicBezTo>
                  <a:lnTo>
                    <a:pt x="0" y="17105"/>
                  </a:lnTo>
                  <a:cubicBezTo>
                    <a:pt x="0" y="18283"/>
                    <a:pt x="949" y="19232"/>
                    <a:pt x="2128" y="19232"/>
                  </a:cubicBezTo>
                  <a:lnTo>
                    <a:pt x="22507" y="19232"/>
                  </a:lnTo>
                  <a:cubicBezTo>
                    <a:pt x="23685" y="19232"/>
                    <a:pt x="24634" y="18283"/>
                    <a:pt x="24634" y="17105"/>
                  </a:cubicBezTo>
                  <a:lnTo>
                    <a:pt x="24634" y="2127"/>
                  </a:lnTo>
                  <a:cubicBezTo>
                    <a:pt x="24634" y="949"/>
                    <a:pt x="23685" y="0"/>
                    <a:pt x="2250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2" name="Google Shape;19942;p51"/>
            <p:cNvSpPr/>
            <p:nvPr/>
          </p:nvSpPr>
          <p:spPr>
            <a:xfrm>
              <a:off x="5887075" y="3493425"/>
              <a:ext cx="705675" cy="104300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2"/>
                    <a:pt x="2086" y="4172"/>
                  </a:cubicBezTo>
                  <a:lnTo>
                    <a:pt x="26141" y="4172"/>
                  </a:lnTo>
                  <a:cubicBezTo>
                    <a:pt x="27292" y="4172"/>
                    <a:pt x="28227" y="3238"/>
                    <a:pt x="28227" y="2086"/>
                  </a:cubicBezTo>
                  <a:cubicBezTo>
                    <a:pt x="28227" y="934"/>
                    <a:pt x="27293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3" name="Google Shape;19943;p51"/>
            <p:cNvSpPr/>
            <p:nvPr/>
          </p:nvSpPr>
          <p:spPr>
            <a:xfrm>
              <a:off x="5887075" y="3707625"/>
              <a:ext cx="705675" cy="104300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1"/>
                    <a:pt x="2086" y="4171"/>
                  </a:cubicBezTo>
                  <a:lnTo>
                    <a:pt x="26141" y="4171"/>
                  </a:lnTo>
                  <a:cubicBezTo>
                    <a:pt x="27293" y="4171"/>
                    <a:pt x="28227" y="3238"/>
                    <a:pt x="28227" y="2086"/>
                  </a:cubicBezTo>
                  <a:cubicBezTo>
                    <a:pt x="28227" y="934"/>
                    <a:pt x="27292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4" name="Google Shape;19944;p51"/>
            <p:cNvSpPr/>
            <p:nvPr/>
          </p:nvSpPr>
          <p:spPr>
            <a:xfrm>
              <a:off x="5985200" y="3893050"/>
              <a:ext cx="509450" cy="73250"/>
            </a:xfrm>
            <a:custGeom>
              <a:rect b="b" l="l" r="r" t="t"/>
              <a:pathLst>
                <a:path extrusionOk="0" h="2930" w="20378">
                  <a:moveTo>
                    <a:pt x="0" y="1"/>
                  </a:moveTo>
                  <a:cubicBezTo>
                    <a:pt x="0" y="1618"/>
                    <a:pt x="1310" y="2930"/>
                    <a:pt x="2927" y="2930"/>
                  </a:cubicBezTo>
                  <a:lnTo>
                    <a:pt x="17450" y="2930"/>
                  </a:lnTo>
                  <a:cubicBezTo>
                    <a:pt x="19067" y="2928"/>
                    <a:pt x="20378" y="1618"/>
                    <a:pt x="203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5" name="Google Shape;19945;p51"/>
            <p:cNvSpPr/>
            <p:nvPr/>
          </p:nvSpPr>
          <p:spPr>
            <a:xfrm>
              <a:off x="6136675" y="3966275"/>
              <a:ext cx="200450" cy="37825"/>
            </a:xfrm>
            <a:custGeom>
              <a:rect b="b" l="l" r="r" t="t"/>
              <a:pathLst>
                <a:path extrusionOk="0" h="1513" w="8018">
                  <a:moveTo>
                    <a:pt x="0" y="1"/>
                  </a:moveTo>
                  <a:cubicBezTo>
                    <a:pt x="0" y="836"/>
                    <a:pt x="678" y="1512"/>
                    <a:pt x="1513" y="1512"/>
                  </a:cubicBezTo>
                  <a:lnTo>
                    <a:pt x="6506" y="1512"/>
                  </a:lnTo>
                  <a:cubicBezTo>
                    <a:pt x="7340" y="1512"/>
                    <a:pt x="8018" y="836"/>
                    <a:pt x="8018" y="1"/>
                  </a:cubicBezTo>
                  <a:close/>
                </a:path>
              </a:pathLst>
            </a:custGeom>
            <a:solidFill>
              <a:srgbClr val="000B2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46" name="Google Shape;19946;p51"/>
          <p:cNvGrpSpPr/>
          <p:nvPr/>
        </p:nvGrpSpPr>
        <p:grpSpPr>
          <a:xfrm flipH="1">
            <a:off x="5707384" y="2591039"/>
            <a:ext cx="545891" cy="700594"/>
            <a:chOff x="5092500" y="1066600"/>
            <a:chExt cx="2288850" cy="2937500"/>
          </a:xfrm>
        </p:grpSpPr>
        <p:sp>
          <p:nvSpPr>
            <p:cNvPr id="19947" name="Google Shape;19947;p51"/>
            <p:cNvSpPr/>
            <p:nvPr/>
          </p:nvSpPr>
          <p:spPr>
            <a:xfrm>
              <a:off x="5092500" y="1066600"/>
              <a:ext cx="2288850" cy="2288825"/>
            </a:xfrm>
            <a:custGeom>
              <a:rect b="b" l="l" r="r" t="t"/>
              <a:pathLst>
                <a:path extrusionOk="0" h="91553" w="91554">
                  <a:moveTo>
                    <a:pt x="45777" y="0"/>
                  </a:moveTo>
                  <a:cubicBezTo>
                    <a:pt x="33635" y="0"/>
                    <a:pt x="21991" y="4823"/>
                    <a:pt x="13407" y="13408"/>
                  </a:cubicBezTo>
                  <a:cubicBezTo>
                    <a:pt x="4822" y="21993"/>
                    <a:pt x="0" y="33637"/>
                    <a:pt x="0" y="45776"/>
                  </a:cubicBezTo>
                  <a:cubicBezTo>
                    <a:pt x="0" y="57918"/>
                    <a:pt x="4822" y="69562"/>
                    <a:pt x="13407" y="78146"/>
                  </a:cubicBezTo>
                  <a:cubicBezTo>
                    <a:pt x="21991" y="86731"/>
                    <a:pt x="33635" y="91553"/>
                    <a:pt x="45777" y="91553"/>
                  </a:cubicBezTo>
                  <a:cubicBezTo>
                    <a:pt x="57917" y="91553"/>
                    <a:pt x="69560" y="86731"/>
                    <a:pt x="78145" y="78146"/>
                  </a:cubicBezTo>
                  <a:cubicBezTo>
                    <a:pt x="86730" y="69562"/>
                    <a:pt x="91553" y="57918"/>
                    <a:pt x="91553" y="45776"/>
                  </a:cubicBezTo>
                  <a:cubicBezTo>
                    <a:pt x="91553" y="33637"/>
                    <a:pt x="86730" y="21993"/>
                    <a:pt x="78145" y="13408"/>
                  </a:cubicBezTo>
                  <a:cubicBezTo>
                    <a:pt x="69560" y="4823"/>
                    <a:pt x="57917" y="0"/>
                    <a:pt x="457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8" name="Google Shape;19948;p51"/>
            <p:cNvSpPr/>
            <p:nvPr/>
          </p:nvSpPr>
          <p:spPr>
            <a:xfrm>
              <a:off x="5413900" y="1388175"/>
              <a:ext cx="1652050" cy="2024075"/>
            </a:xfrm>
            <a:custGeom>
              <a:rect b="b" l="l" r="r" t="t"/>
              <a:pathLst>
                <a:path extrusionOk="0" h="80963" w="66082">
                  <a:moveTo>
                    <a:pt x="33040" y="1"/>
                  </a:moveTo>
                  <a:cubicBezTo>
                    <a:pt x="14793" y="1"/>
                    <a:pt x="0" y="11992"/>
                    <a:pt x="0" y="29608"/>
                  </a:cubicBezTo>
                  <a:cubicBezTo>
                    <a:pt x="0" y="40056"/>
                    <a:pt x="5205" y="52840"/>
                    <a:pt x="13247" y="61513"/>
                  </a:cubicBezTo>
                  <a:cubicBezTo>
                    <a:pt x="16409" y="64922"/>
                    <a:pt x="18156" y="69404"/>
                    <a:pt x="18156" y="74052"/>
                  </a:cubicBezTo>
                  <a:lnTo>
                    <a:pt x="18156" y="74857"/>
                  </a:lnTo>
                  <a:cubicBezTo>
                    <a:pt x="18156" y="78229"/>
                    <a:pt x="20889" y="80963"/>
                    <a:pt x="24263" y="80963"/>
                  </a:cubicBezTo>
                  <a:lnTo>
                    <a:pt x="41819" y="80963"/>
                  </a:lnTo>
                  <a:cubicBezTo>
                    <a:pt x="45191" y="80963"/>
                    <a:pt x="47926" y="78229"/>
                    <a:pt x="47926" y="74857"/>
                  </a:cubicBezTo>
                  <a:lnTo>
                    <a:pt x="47926" y="74052"/>
                  </a:lnTo>
                  <a:cubicBezTo>
                    <a:pt x="47926" y="69403"/>
                    <a:pt x="49672" y="64922"/>
                    <a:pt x="52833" y="61513"/>
                  </a:cubicBezTo>
                  <a:cubicBezTo>
                    <a:pt x="60877" y="52840"/>
                    <a:pt x="66081" y="40056"/>
                    <a:pt x="66081" y="29608"/>
                  </a:cubicBezTo>
                  <a:cubicBezTo>
                    <a:pt x="66081" y="11992"/>
                    <a:pt x="51289" y="1"/>
                    <a:pt x="3304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9" name="Google Shape;19949;p51"/>
            <p:cNvSpPr/>
            <p:nvPr/>
          </p:nvSpPr>
          <p:spPr>
            <a:xfrm>
              <a:off x="5489825" y="1503425"/>
              <a:ext cx="1500200" cy="1911925"/>
            </a:xfrm>
            <a:custGeom>
              <a:rect b="b" l="l" r="r" t="t"/>
              <a:pathLst>
                <a:path extrusionOk="0" h="76477" w="60008">
                  <a:moveTo>
                    <a:pt x="30003" y="0"/>
                  </a:moveTo>
                  <a:cubicBezTo>
                    <a:pt x="13434" y="0"/>
                    <a:pt x="1" y="12233"/>
                    <a:pt x="1" y="27322"/>
                  </a:cubicBezTo>
                  <a:cubicBezTo>
                    <a:pt x="1" y="36169"/>
                    <a:pt x="4619" y="45428"/>
                    <a:pt x="11782" y="51574"/>
                  </a:cubicBezTo>
                  <a:cubicBezTo>
                    <a:pt x="16736" y="55825"/>
                    <a:pt x="19691" y="61949"/>
                    <a:pt x="19691" y="68478"/>
                  </a:cubicBezTo>
                  <a:lnTo>
                    <a:pt x="19691" y="68850"/>
                  </a:lnTo>
                  <a:cubicBezTo>
                    <a:pt x="19691" y="73061"/>
                    <a:pt x="23107" y="76477"/>
                    <a:pt x="27318" y="76477"/>
                  </a:cubicBezTo>
                  <a:lnTo>
                    <a:pt x="32443" y="76477"/>
                  </a:lnTo>
                  <a:cubicBezTo>
                    <a:pt x="36656" y="76477"/>
                    <a:pt x="40070" y="73061"/>
                    <a:pt x="40070" y="68850"/>
                  </a:cubicBezTo>
                  <a:lnTo>
                    <a:pt x="40070" y="68680"/>
                  </a:lnTo>
                  <a:cubicBezTo>
                    <a:pt x="40070" y="62101"/>
                    <a:pt x="43072" y="55941"/>
                    <a:pt x="48086" y="51687"/>
                  </a:cubicBezTo>
                  <a:cubicBezTo>
                    <a:pt x="55328" y="45543"/>
                    <a:pt x="60007" y="36226"/>
                    <a:pt x="60007" y="27322"/>
                  </a:cubicBezTo>
                  <a:cubicBezTo>
                    <a:pt x="60007" y="12233"/>
                    <a:pt x="46574" y="0"/>
                    <a:pt x="30003" y="0"/>
                  </a:cubicBezTo>
                  <a:close/>
                </a:path>
              </a:pathLst>
            </a:custGeom>
            <a:solidFill>
              <a:schemeClr val="accent2">
                <a:alpha val="4420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0" name="Google Shape;19950;p51"/>
            <p:cNvSpPr/>
            <p:nvPr/>
          </p:nvSpPr>
          <p:spPr>
            <a:xfrm>
              <a:off x="5613050" y="1610025"/>
              <a:ext cx="1253750" cy="914225"/>
            </a:xfrm>
            <a:custGeom>
              <a:rect b="b" l="l" r="r" t="t"/>
              <a:pathLst>
                <a:path extrusionOk="0" h="36569" w="50150">
                  <a:moveTo>
                    <a:pt x="25074" y="0"/>
                  </a:moveTo>
                  <a:cubicBezTo>
                    <a:pt x="18424" y="0"/>
                    <a:pt x="12047" y="1926"/>
                    <a:pt x="7345" y="5355"/>
                  </a:cubicBezTo>
                  <a:cubicBezTo>
                    <a:pt x="2642" y="8785"/>
                    <a:pt x="0" y="13434"/>
                    <a:pt x="0" y="18284"/>
                  </a:cubicBezTo>
                  <a:cubicBezTo>
                    <a:pt x="0" y="23134"/>
                    <a:pt x="2642" y="27784"/>
                    <a:pt x="7345" y="31213"/>
                  </a:cubicBezTo>
                  <a:cubicBezTo>
                    <a:pt x="12047" y="34643"/>
                    <a:pt x="18424" y="36568"/>
                    <a:pt x="25074" y="36568"/>
                  </a:cubicBezTo>
                  <a:cubicBezTo>
                    <a:pt x="31724" y="36568"/>
                    <a:pt x="38102" y="34643"/>
                    <a:pt x="42805" y="31213"/>
                  </a:cubicBezTo>
                  <a:cubicBezTo>
                    <a:pt x="47507" y="27784"/>
                    <a:pt x="50149" y="23134"/>
                    <a:pt x="50149" y="18284"/>
                  </a:cubicBezTo>
                  <a:cubicBezTo>
                    <a:pt x="50149" y="13434"/>
                    <a:pt x="47507" y="8785"/>
                    <a:pt x="42805" y="5355"/>
                  </a:cubicBezTo>
                  <a:cubicBezTo>
                    <a:pt x="38102" y="1926"/>
                    <a:pt x="31724" y="0"/>
                    <a:pt x="250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1" name="Google Shape;19951;p51"/>
            <p:cNvSpPr/>
            <p:nvPr/>
          </p:nvSpPr>
          <p:spPr>
            <a:xfrm>
              <a:off x="6392600" y="1489900"/>
              <a:ext cx="442050" cy="398325"/>
            </a:xfrm>
            <a:custGeom>
              <a:rect b="b" l="l" r="r" t="t"/>
              <a:pathLst>
                <a:path extrusionOk="0" h="15933" w="17682">
                  <a:moveTo>
                    <a:pt x="5581" y="1"/>
                  </a:moveTo>
                  <a:cubicBezTo>
                    <a:pt x="3797" y="1"/>
                    <a:pt x="2305" y="609"/>
                    <a:pt x="1362" y="1741"/>
                  </a:cubicBezTo>
                  <a:cubicBezTo>
                    <a:pt x="266" y="3059"/>
                    <a:pt x="1" y="4980"/>
                    <a:pt x="629" y="7079"/>
                  </a:cubicBezTo>
                  <a:cubicBezTo>
                    <a:pt x="1255" y="9179"/>
                    <a:pt x="2722" y="11286"/>
                    <a:pt x="4706" y="12937"/>
                  </a:cubicBezTo>
                  <a:cubicBezTo>
                    <a:pt x="6689" y="14588"/>
                    <a:pt x="9027" y="15647"/>
                    <a:pt x="11206" y="15883"/>
                  </a:cubicBezTo>
                  <a:cubicBezTo>
                    <a:pt x="11513" y="15916"/>
                    <a:pt x="11814" y="15932"/>
                    <a:pt x="12106" y="15932"/>
                  </a:cubicBezTo>
                  <a:cubicBezTo>
                    <a:pt x="13889" y="15932"/>
                    <a:pt x="15379" y="15323"/>
                    <a:pt x="16322" y="14191"/>
                  </a:cubicBezTo>
                  <a:cubicBezTo>
                    <a:pt x="17418" y="12873"/>
                    <a:pt x="17682" y="10954"/>
                    <a:pt x="17056" y="8853"/>
                  </a:cubicBezTo>
                  <a:cubicBezTo>
                    <a:pt x="16429" y="6754"/>
                    <a:pt x="14962" y="4647"/>
                    <a:pt x="12978" y="2997"/>
                  </a:cubicBezTo>
                  <a:cubicBezTo>
                    <a:pt x="10995" y="1346"/>
                    <a:pt x="8657" y="286"/>
                    <a:pt x="6479" y="50"/>
                  </a:cubicBezTo>
                  <a:cubicBezTo>
                    <a:pt x="6172" y="17"/>
                    <a:pt x="5873" y="1"/>
                    <a:pt x="55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2" name="Google Shape;19952;p51"/>
            <p:cNvSpPr/>
            <p:nvPr/>
          </p:nvSpPr>
          <p:spPr>
            <a:xfrm>
              <a:off x="6753850" y="1899775"/>
              <a:ext cx="268925" cy="313200"/>
            </a:xfrm>
            <a:custGeom>
              <a:rect b="b" l="l" r="r" t="t"/>
              <a:pathLst>
                <a:path extrusionOk="0" h="12528" w="10757">
                  <a:moveTo>
                    <a:pt x="5260" y="0"/>
                  </a:moveTo>
                  <a:cubicBezTo>
                    <a:pt x="5171" y="0"/>
                    <a:pt x="5082" y="3"/>
                    <a:pt x="4992" y="9"/>
                  </a:cubicBezTo>
                  <a:cubicBezTo>
                    <a:pt x="2140" y="186"/>
                    <a:pt x="1" y="3128"/>
                    <a:pt x="215" y="6583"/>
                  </a:cubicBezTo>
                  <a:cubicBezTo>
                    <a:pt x="422" y="9930"/>
                    <a:pt x="2761" y="12527"/>
                    <a:pt x="5499" y="12527"/>
                  </a:cubicBezTo>
                  <a:cubicBezTo>
                    <a:pt x="5587" y="12527"/>
                    <a:pt x="5676" y="12525"/>
                    <a:pt x="5765" y="12519"/>
                  </a:cubicBezTo>
                  <a:cubicBezTo>
                    <a:pt x="8618" y="12342"/>
                    <a:pt x="10756" y="9398"/>
                    <a:pt x="10542" y="5944"/>
                  </a:cubicBezTo>
                  <a:cubicBezTo>
                    <a:pt x="10335" y="2598"/>
                    <a:pt x="7997" y="0"/>
                    <a:pt x="52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3" name="Google Shape;19953;p51"/>
            <p:cNvSpPr/>
            <p:nvPr/>
          </p:nvSpPr>
          <p:spPr>
            <a:xfrm>
              <a:off x="5974250" y="3286325"/>
              <a:ext cx="429200" cy="138225"/>
            </a:xfrm>
            <a:custGeom>
              <a:rect b="b" l="l" r="r" t="t"/>
              <a:pathLst>
                <a:path extrusionOk="0" h="5529" w="17168">
                  <a:moveTo>
                    <a:pt x="8584" y="1"/>
                  </a:moveTo>
                  <a:cubicBezTo>
                    <a:pt x="4579" y="1"/>
                    <a:pt x="3372" y="4468"/>
                    <a:pt x="1" y="5528"/>
                  </a:cubicBezTo>
                  <a:lnTo>
                    <a:pt x="17167" y="5528"/>
                  </a:lnTo>
                  <a:cubicBezTo>
                    <a:pt x="13800" y="4469"/>
                    <a:pt x="12590" y="1"/>
                    <a:pt x="8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4" name="Google Shape;19954;p51"/>
            <p:cNvSpPr/>
            <p:nvPr/>
          </p:nvSpPr>
          <p:spPr>
            <a:xfrm>
              <a:off x="6258850" y="3321325"/>
              <a:ext cx="233850" cy="103225"/>
            </a:xfrm>
            <a:custGeom>
              <a:rect b="b" l="l" r="r" t="t"/>
              <a:pathLst>
                <a:path extrusionOk="0" h="4129" w="9354">
                  <a:moveTo>
                    <a:pt x="4678" y="1"/>
                  </a:moveTo>
                  <a:cubicBezTo>
                    <a:pt x="2495" y="1"/>
                    <a:pt x="1837" y="3338"/>
                    <a:pt x="0" y="4128"/>
                  </a:cubicBezTo>
                  <a:lnTo>
                    <a:pt x="9354" y="4128"/>
                  </a:lnTo>
                  <a:cubicBezTo>
                    <a:pt x="7518" y="3338"/>
                    <a:pt x="6859" y="1"/>
                    <a:pt x="46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5" name="Google Shape;19955;p51"/>
            <p:cNvSpPr/>
            <p:nvPr/>
          </p:nvSpPr>
          <p:spPr>
            <a:xfrm>
              <a:off x="5931975" y="3412275"/>
              <a:ext cx="615850" cy="480800"/>
            </a:xfrm>
            <a:custGeom>
              <a:rect b="b" l="l" r="r" t="t"/>
              <a:pathLst>
                <a:path extrusionOk="0" h="19232" w="24634">
                  <a:moveTo>
                    <a:pt x="2128" y="0"/>
                  </a:moveTo>
                  <a:cubicBezTo>
                    <a:pt x="949" y="0"/>
                    <a:pt x="0" y="949"/>
                    <a:pt x="0" y="2127"/>
                  </a:cubicBezTo>
                  <a:lnTo>
                    <a:pt x="0" y="17105"/>
                  </a:lnTo>
                  <a:cubicBezTo>
                    <a:pt x="0" y="18283"/>
                    <a:pt x="949" y="19232"/>
                    <a:pt x="2128" y="19232"/>
                  </a:cubicBezTo>
                  <a:lnTo>
                    <a:pt x="22507" y="19232"/>
                  </a:lnTo>
                  <a:cubicBezTo>
                    <a:pt x="23685" y="19232"/>
                    <a:pt x="24634" y="18283"/>
                    <a:pt x="24634" y="17105"/>
                  </a:cubicBezTo>
                  <a:lnTo>
                    <a:pt x="24634" y="2127"/>
                  </a:lnTo>
                  <a:cubicBezTo>
                    <a:pt x="24634" y="949"/>
                    <a:pt x="23685" y="0"/>
                    <a:pt x="2250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6" name="Google Shape;19956;p51"/>
            <p:cNvSpPr/>
            <p:nvPr/>
          </p:nvSpPr>
          <p:spPr>
            <a:xfrm>
              <a:off x="5887075" y="3493425"/>
              <a:ext cx="705675" cy="104300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2"/>
                    <a:pt x="2086" y="4172"/>
                  </a:cubicBezTo>
                  <a:lnTo>
                    <a:pt x="26141" y="4172"/>
                  </a:lnTo>
                  <a:cubicBezTo>
                    <a:pt x="27292" y="4172"/>
                    <a:pt x="28227" y="3238"/>
                    <a:pt x="28227" y="2086"/>
                  </a:cubicBezTo>
                  <a:cubicBezTo>
                    <a:pt x="28227" y="934"/>
                    <a:pt x="27293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7" name="Google Shape;19957;p51"/>
            <p:cNvSpPr/>
            <p:nvPr/>
          </p:nvSpPr>
          <p:spPr>
            <a:xfrm>
              <a:off x="5887075" y="3707625"/>
              <a:ext cx="705675" cy="104300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1"/>
                    <a:pt x="2086" y="4171"/>
                  </a:cubicBezTo>
                  <a:lnTo>
                    <a:pt x="26141" y="4171"/>
                  </a:lnTo>
                  <a:cubicBezTo>
                    <a:pt x="27293" y="4171"/>
                    <a:pt x="28227" y="3238"/>
                    <a:pt x="28227" y="2086"/>
                  </a:cubicBezTo>
                  <a:cubicBezTo>
                    <a:pt x="28227" y="934"/>
                    <a:pt x="27292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8" name="Google Shape;19958;p51"/>
            <p:cNvSpPr/>
            <p:nvPr/>
          </p:nvSpPr>
          <p:spPr>
            <a:xfrm>
              <a:off x="5985200" y="3893050"/>
              <a:ext cx="509450" cy="73250"/>
            </a:xfrm>
            <a:custGeom>
              <a:rect b="b" l="l" r="r" t="t"/>
              <a:pathLst>
                <a:path extrusionOk="0" h="2930" w="20378">
                  <a:moveTo>
                    <a:pt x="0" y="1"/>
                  </a:moveTo>
                  <a:cubicBezTo>
                    <a:pt x="0" y="1618"/>
                    <a:pt x="1310" y="2930"/>
                    <a:pt x="2927" y="2930"/>
                  </a:cubicBezTo>
                  <a:lnTo>
                    <a:pt x="17450" y="2930"/>
                  </a:lnTo>
                  <a:cubicBezTo>
                    <a:pt x="19067" y="2928"/>
                    <a:pt x="20378" y="1618"/>
                    <a:pt x="203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9" name="Google Shape;19959;p51"/>
            <p:cNvSpPr/>
            <p:nvPr/>
          </p:nvSpPr>
          <p:spPr>
            <a:xfrm>
              <a:off x="6136675" y="3966275"/>
              <a:ext cx="200450" cy="37825"/>
            </a:xfrm>
            <a:custGeom>
              <a:rect b="b" l="l" r="r" t="t"/>
              <a:pathLst>
                <a:path extrusionOk="0" h="1513" w="8018">
                  <a:moveTo>
                    <a:pt x="0" y="1"/>
                  </a:moveTo>
                  <a:cubicBezTo>
                    <a:pt x="0" y="836"/>
                    <a:pt x="678" y="1512"/>
                    <a:pt x="1513" y="1512"/>
                  </a:cubicBezTo>
                  <a:lnTo>
                    <a:pt x="6506" y="1512"/>
                  </a:lnTo>
                  <a:cubicBezTo>
                    <a:pt x="7340" y="1512"/>
                    <a:pt x="8018" y="836"/>
                    <a:pt x="8018" y="1"/>
                  </a:cubicBezTo>
                  <a:close/>
                </a:path>
              </a:pathLst>
            </a:custGeom>
            <a:solidFill>
              <a:srgbClr val="000B2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60" name="Google Shape;19960;p51"/>
          <p:cNvGrpSpPr/>
          <p:nvPr/>
        </p:nvGrpSpPr>
        <p:grpSpPr>
          <a:xfrm flipH="1">
            <a:off x="4116634" y="2577814"/>
            <a:ext cx="545891" cy="700594"/>
            <a:chOff x="5092500" y="1066600"/>
            <a:chExt cx="2288850" cy="2937500"/>
          </a:xfrm>
        </p:grpSpPr>
        <p:sp>
          <p:nvSpPr>
            <p:cNvPr id="19961" name="Google Shape;19961;p51"/>
            <p:cNvSpPr/>
            <p:nvPr/>
          </p:nvSpPr>
          <p:spPr>
            <a:xfrm>
              <a:off x="5092500" y="1066600"/>
              <a:ext cx="2288850" cy="2288825"/>
            </a:xfrm>
            <a:custGeom>
              <a:rect b="b" l="l" r="r" t="t"/>
              <a:pathLst>
                <a:path extrusionOk="0" h="91553" w="91554">
                  <a:moveTo>
                    <a:pt x="45777" y="0"/>
                  </a:moveTo>
                  <a:cubicBezTo>
                    <a:pt x="33635" y="0"/>
                    <a:pt x="21991" y="4823"/>
                    <a:pt x="13407" y="13408"/>
                  </a:cubicBezTo>
                  <a:cubicBezTo>
                    <a:pt x="4822" y="21993"/>
                    <a:pt x="0" y="33637"/>
                    <a:pt x="0" y="45776"/>
                  </a:cubicBezTo>
                  <a:cubicBezTo>
                    <a:pt x="0" y="57918"/>
                    <a:pt x="4822" y="69562"/>
                    <a:pt x="13407" y="78146"/>
                  </a:cubicBezTo>
                  <a:cubicBezTo>
                    <a:pt x="21991" y="86731"/>
                    <a:pt x="33635" y="91553"/>
                    <a:pt x="45777" y="91553"/>
                  </a:cubicBezTo>
                  <a:cubicBezTo>
                    <a:pt x="57917" y="91553"/>
                    <a:pt x="69560" y="86731"/>
                    <a:pt x="78145" y="78146"/>
                  </a:cubicBezTo>
                  <a:cubicBezTo>
                    <a:pt x="86730" y="69562"/>
                    <a:pt x="91553" y="57918"/>
                    <a:pt x="91553" y="45776"/>
                  </a:cubicBezTo>
                  <a:cubicBezTo>
                    <a:pt x="91553" y="33637"/>
                    <a:pt x="86730" y="21993"/>
                    <a:pt x="78145" y="13408"/>
                  </a:cubicBezTo>
                  <a:cubicBezTo>
                    <a:pt x="69560" y="4823"/>
                    <a:pt x="57917" y="0"/>
                    <a:pt x="457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2" name="Google Shape;19962;p51"/>
            <p:cNvSpPr/>
            <p:nvPr/>
          </p:nvSpPr>
          <p:spPr>
            <a:xfrm>
              <a:off x="5413900" y="1388175"/>
              <a:ext cx="1652050" cy="2024075"/>
            </a:xfrm>
            <a:custGeom>
              <a:rect b="b" l="l" r="r" t="t"/>
              <a:pathLst>
                <a:path extrusionOk="0" h="80963" w="66082">
                  <a:moveTo>
                    <a:pt x="33040" y="1"/>
                  </a:moveTo>
                  <a:cubicBezTo>
                    <a:pt x="14793" y="1"/>
                    <a:pt x="0" y="11992"/>
                    <a:pt x="0" y="29608"/>
                  </a:cubicBezTo>
                  <a:cubicBezTo>
                    <a:pt x="0" y="40056"/>
                    <a:pt x="5205" y="52840"/>
                    <a:pt x="13247" y="61513"/>
                  </a:cubicBezTo>
                  <a:cubicBezTo>
                    <a:pt x="16409" y="64922"/>
                    <a:pt x="18156" y="69404"/>
                    <a:pt x="18156" y="74052"/>
                  </a:cubicBezTo>
                  <a:lnTo>
                    <a:pt x="18156" y="74857"/>
                  </a:lnTo>
                  <a:cubicBezTo>
                    <a:pt x="18156" y="78229"/>
                    <a:pt x="20889" y="80963"/>
                    <a:pt x="24263" y="80963"/>
                  </a:cubicBezTo>
                  <a:lnTo>
                    <a:pt x="41819" y="80963"/>
                  </a:lnTo>
                  <a:cubicBezTo>
                    <a:pt x="45191" y="80963"/>
                    <a:pt x="47926" y="78229"/>
                    <a:pt x="47926" y="74857"/>
                  </a:cubicBezTo>
                  <a:lnTo>
                    <a:pt x="47926" y="74052"/>
                  </a:lnTo>
                  <a:cubicBezTo>
                    <a:pt x="47926" y="69403"/>
                    <a:pt x="49672" y="64922"/>
                    <a:pt x="52833" y="61513"/>
                  </a:cubicBezTo>
                  <a:cubicBezTo>
                    <a:pt x="60877" y="52840"/>
                    <a:pt x="66081" y="40056"/>
                    <a:pt x="66081" y="29608"/>
                  </a:cubicBezTo>
                  <a:cubicBezTo>
                    <a:pt x="66081" y="11992"/>
                    <a:pt x="51289" y="1"/>
                    <a:pt x="3304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3" name="Google Shape;19963;p51"/>
            <p:cNvSpPr/>
            <p:nvPr/>
          </p:nvSpPr>
          <p:spPr>
            <a:xfrm>
              <a:off x="5489825" y="1503425"/>
              <a:ext cx="1500200" cy="1911925"/>
            </a:xfrm>
            <a:custGeom>
              <a:rect b="b" l="l" r="r" t="t"/>
              <a:pathLst>
                <a:path extrusionOk="0" h="76477" w="60008">
                  <a:moveTo>
                    <a:pt x="30003" y="0"/>
                  </a:moveTo>
                  <a:cubicBezTo>
                    <a:pt x="13434" y="0"/>
                    <a:pt x="1" y="12233"/>
                    <a:pt x="1" y="27322"/>
                  </a:cubicBezTo>
                  <a:cubicBezTo>
                    <a:pt x="1" y="36169"/>
                    <a:pt x="4619" y="45428"/>
                    <a:pt x="11782" y="51574"/>
                  </a:cubicBezTo>
                  <a:cubicBezTo>
                    <a:pt x="16736" y="55825"/>
                    <a:pt x="19691" y="61949"/>
                    <a:pt x="19691" y="68478"/>
                  </a:cubicBezTo>
                  <a:lnTo>
                    <a:pt x="19691" y="68850"/>
                  </a:lnTo>
                  <a:cubicBezTo>
                    <a:pt x="19691" y="73061"/>
                    <a:pt x="23107" y="76477"/>
                    <a:pt x="27318" y="76477"/>
                  </a:cubicBezTo>
                  <a:lnTo>
                    <a:pt x="32443" y="76477"/>
                  </a:lnTo>
                  <a:cubicBezTo>
                    <a:pt x="36656" y="76477"/>
                    <a:pt x="40070" y="73061"/>
                    <a:pt x="40070" y="68850"/>
                  </a:cubicBezTo>
                  <a:lnTo>
                    <a:pt x="40070" y="68680"/>
                  </a:lnTo>
                  <a:cubicBezTo>
                    <a:pt x="40070" y="62101"/>
                    <a:pt x="43072" y="55941"/>
                    <a:pt x="48086" y="51687"/>
                  </a:cubicBezTo>
                  <a:cubicBezTo>
                    <a:pt x="55328" y="45543"/>
                    <a:pt x="60007" y="36226"/>
                    <a:pt x="60007" y="27322"/>
                  </a:cubicBezTo>
                  <a:cubicBezTo>
                    <a:pt x="60007" y="12233"/>
                    <a:pt x="46574" y="0"/>
                    <a:pt x="30003" y="0"/>
                  </a:cubicBezTo>
                  <a:close/>
                </a:path>
              </a:pathLst>
            </a:custGeom>
            <a:solidFill>
              <a:schemeClr val="accent2">
                <a:alpha val="5714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4" name="Google Shape;19964;p51"/>
            <p:cNvSpPr/>
            <p:nvPr/>
          </p:nvSpPr>
          <p:spPr>
            <a:xfrm>
              <a:off x="5613050" y="1610025"/>
              <a:ext cx="1253750" cy="914225"/>
            </a:xfrm>
            <a:custGeom>
              <a:rect b="b" l="l" r="r" t="t"/>
              <a:pathLst>
                <a:path extrusionOk="0" h="36569" w="50150">
                  <a:moveTo>
                    <a:pt x="25074" y="0"/>
                  </a:moveTo>
                  <a:cubicBezTo>
                    <a:pt x="18424" y="0"/>
                    <a:pt x="12047" y="1926"/>
                    <a:pt x="7345" y="5355"/>
                  </a:cubicBezTo>
                  <a:cubicBezTo>
                    <a:pt x="2642" y="8785"/>
                    <a:pt x="0" y="13434"/>
                    <a:pt x="0" y="18284"/>
                  </a:cubicBezTo>
                  <a:cubicBezTo>
                    <a:pt x="0" y="23134"/>
                    <a:pt x="2642" y="27784"/>
                    <a:pt x="7345" y="31213"/>
                  </a:cubicBezTo>
                  <a:cubicBezTo>
                    <a:pt x="12047" y="34643"/>
                    <a:pt x="18424" y="36568"/>
                    <a:pt x="25074" y="36568"/>
                  </a:cubicBezTo>
                  <a:cubicBezTo>
                    <a:pt x="31724" y="36568"/>
                    <a:pt x="38102" y="34643"/>
                    <a:pt x="42805" y="31213"/>
                  </a:cubicBezTo>
                  <a:cubicBezTo>
                    <a:pt x="47507" y="27784"/>
                    <a:pt x="50149" y="23134"/>
                    <a:pt x="50149" y="18284"/>
                  </a:cubicBezTo>
                  <a:cubicBezTo>
                    <a:pt x="50149" y="13434"/>
                    <a:pt x="47507" y="8785"/>
                    <a:pt x="42805" y="5355"/>
                  </a:cubicBezTo>
                  <a:cubicBezTo>
                    <a:pt x="38102" y="1926"/>
                    <a:pt x="31724" y="0"/>
                    <a:pt x="250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5" name="Google Shape;19965;p51"/>
            <p:cNvSpPr/>
            <p:nvPr/>
          </p:nvSpPr>
          <p:spPr>
            <a:xfrm>
              <a:off x="6392600" y="1489900"/>
              <a:ext cx="442050" cy="398325"/>
            </a:xfrm>
            <a:custGeom>
              <a:rect b="b" l="l" r="r" t="t"/>
              <a:pathLst>
                <a:path extrusionOk="0" h="15933" w="17682">
                  <a:moveTo>
                    <a:pt x="5581" y="1"/>
                  </a:moveTo>
                  <a:cubicBezTo>
                    <a:pt x="3797" y="1"/>
                    <a:pt x="2305" y="609"/>
                    <a:pt x="1362" y="1741"/>
                  </a:cubicBezTo>
                  <a:cubicBezTo>
                    <a:pt x="266" y="3059"/>
                    <a:pt x="1" y="4980"/>
                    <a:pt x="629" y="7079"/>
                  </a:cubicBezTo>
                  <a:cubicBezTo>
                    <a:pt x="1255" y="9179"/>
                    <a:pt x="2722" y="11286"/>
                    <a:pt x="4706" y="12937"/>
                  </a:cubicBezTo>
                  <a:cubicBezTo>
                    <a:pt x="6689" y="14588"/>
                    <a:pt x="9027" y="15647"/>
                    <a:pt x="11206" y="15883"/>
                  </a:cubicBezTo>
                  <a:cubicBezTo>
                    <a:pt x="11513" y="15916"/>
                    <a:pt x="11814" y="15932"/>
                    <a:pt x="12106" y="15932"/>
                  </a:cubicBezTo>
                  <a:cubicBezTo>
                    <a:pt x="13889" y="15932"/>
                    <a:pt x="15379" y="15323"/>
                    <a:pt x="16322" y="14191"/>
                  </a:cubicBezTo>
                  <a:cubicBezTo>
                    <a:pt x="17418" y="12873"/>
                    <a:pt x="17682" y="10954"/>
                    <a:pt x="17056" y="8853"/>
                  </a:cubicBezTo>
                  <a:cubicBezTo>
                    <a:pt x="16429" y="6754"/>
                    <a:pt x="14962" y="4647"/>
                    <a:pt x="12978" y="2997"/>
                  </a:cubicBezTo>
                  <a:cubicBezTo>
                    <a:pt x="10995" y="1346"/>
                    <a:pt x="8657" y="286"/>
                    <a:pt x="6479" y="50"/>
                  </a:cubicBezTo>
                  <a:cubicBezTo>
                    <a:pt x="6172" y="17"/>
                    <a:pt x="5873" y="1"/>
                    <a:pt x="55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6" name="Google Shape;19966;p51"/>
            <p:cNvSpPr/>
            <p:nvPr/>
          </p:nvSpPr>
          <p:spPr>
            <a:xfrm>
              <a:off x="6753850" y="1899775"/>
              <a:ext cx="268925" cy="313200"/>
            </a:xfrm>
            <a:custGeom>
              <a:rect b="b" l="l" r="r" t="t"/>
              <a:pathLst>
                <a:path extrusionOk="0" h="12528" w="10757">
                  <a:moveTo>
                    <a:pt x="5260" y="0"/>
                  </a:moveTo>
                  <a:cubicBezTo>
                    <a:pt x="5171" y="0"/>
                    <a:pt x="5082" y="3"/>
                    <a:pt x="4992" y="9"/>
                  </a:cubicBezTo>
                  <a:cubicBezTo>
                    <a:pt x="2140" y="186"/>
                    <a:pt x="1" y="3128"/>
                    <a:pt x="215" y="6583"/>
                  </a:cubicBezTo>
                  <a:cubicBezTo>
                    <a:pt x="422" y="9930"/>
                    <a:pt x="2761" y="12527"/>
                    <a:pt x="5499" y="12527"/>
                  </a:cubicBezTo>
                  <a:cubicBezTo>
                    <a:pt x="5587" y="12527"/>
                    <a:pt x="5676" y="12525"/>
                    <a:pt x="5765" y="12519"/>
                  </a:cubicBezTo>
                  <a:cubicBezTo>
                    <a:pt x="8618" y="12342"/>
                    <a:pt x="10756" y="9398"/>
                    <a:pt x="10542" y="5944"/>
                  </a:cubicBezTo>
                  <a:cubicBezTo>
                    <a:pt x="10335" y="2598"/>
                    <a:pt x="7997" y="0"/>
                    <a:pt x="52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7" name="Google Shape;19967;p51"/>
            <p:cNvSpPr/>
            <p:nvPr/>
          </p:nvSpPr>
          <p:spPr>
            <a:xfrm>
              <a:off x="5974250" y="3286325"/>
              <a:ext cx="429200" cy="138225"/>
            </a:xfrm>
            <a:custGeom>
              <a:rect b="b" l="l" r="r" t="t"/>
              <a:pathLst>
                <a:path extrusionOk="0" h="5529" w="17168">
                  <a:moveTo>
                    <a:pt x="8584" y="1"/>
                  </a:moveTo>
                  <a:cubicBezTo>
                    <a:pt x="4579" y="1"/>
                    <a:pt x="3372" y="4468"/>
                    <a:pt x="1" y="5528"/>
                  </a:cubicBezTo>
                  <a:lnTo>
                    <a:pt x="17167" y="5528"/>
                  </a:lnTo>
                  <a:cubicBezTo>
                    <a:pt x="13800" y="4469"/>
                    <a:pt x="12590" y="1"/>
                    <a:pt x="8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8" name="Google Shape;19968;p51"/>
            <p:cNvSpPr/>
            <p:nvPr/>
          </p:nvSpPr>
          <p:spPr>
            <a:xfrm>
              <a:off x="6258850" y="3321325"/>
              <a:ext cx="233850" cy="103225"/>
            </a:xfrm>
            <a:custGeom>
              <a:rect b="b" l="l" r="r" t="t"/>
              <a:pathLst>
                <a:path extrusionOk="0" h="4129" w="9354">
                  <a:moveTo>
                    <a:pt x="4678" y="1"/>
                  </a:moveTo>
                  <a:cubicBezTo>
                    <a:pt x="2495" y="1"/>
                    <a:pt x="1837" y="3338"/>
                    <a:pt x="0" y="4128"/>
                  </a:cubicBezTo>
                  <a:lnTo>
                    <a:pt x="9354" y="4128"/>
                  </a:lnTo>
                  <a:cubicBezTo>
                    <a:pt x="7518" y="3338"/>
                    <a:pt x="6859" y="1"/>
                    <a:pt x="46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9" name="Google Shape;19969;p51"/>
            <p:cNvSpPr/>
            <p:nvPr/>
          </p:nvSpPr>
          <p:spPr>
            <a:xfrm>
              <a:off x="5931975" y="3412275"/>
              <a:ext cx="615850" cy="480800"/>
            </a:xfrm>
            <a:custGeom>
              <a:rect b="b" l="l" r="r" t="t"/>
              <a:pathLst>
                <a:path extrusionOk="0" h="19232" w="24634">
                  <a:moveTo>
                    <a:pt x="2128" y="0"/>
                  </a:moveTo>
                  <a:cubicBezTo>
                    <a:pt x="949" y="0"/>
                    <a:pt x="0" y="949"/>
                    <a:pt x="0" y="2127"/>
                  </a:cubicBezTo>
                  <a:lnTo>
                    <a:pt x="0" y="17105"/>
                  </a:lnTo>
                  <a:cubicBezTo>
                    <a:pt x="0" y="18283"/>
                    <a:pt x="949" y="19232"/>
                    <a:pt x="2128" y="19232"/>
                  </a:cubicBezTo>
                  <a:lnTo>
                    <a:pt x="22507" y="19232"/>
                  </a:lnTo>
                  <a:cubicBezTo>
                    <a:pt x="23685" y="19232"/>
                    <a:pt x="24634" y="18283"/>
                    <a:pt x="24634" y="17105"/>
                  </a:cubicBezTo>
                  <a:lnTo>
                    <a:pt x="24634" y="2127"/>
                  </a:lnTo>
                  <a:cubicBezTo>
                    <a:pt x="24634" y="949"/>
                    <a:pt x="23685" y="0"/>
                    <a:pt x="2250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0" name="Google Shape;19970;p51"/>
            <p:cNvSpPr/>
            <p:nvPr/>
          </p:nvSpPr>
          <p:spPr>
            <a:xfrm>
              <a:off x="5887075" y="3493425"/>
              <a:ext cx="705675" cy="104300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2"/>
                    <a:pt x="2086" y="4172"/>
                  </a:cubicBezTo>
                  <a:lnTo>
                    <a:pt x="26141" y="4172"/>
                  </a:lnTo>
                  <a:cubicBezTo>
                    <a:pt x="27292" y="4172"/>
                    <a:pt x="28227" y="3238"/>
                    <a:pt x="28227" y="2086"/>
                  </a:cubicBezTo>
                  <a:cubicBezTo>
                    <a:pt x="28227" y="934"/>
                    <a:pt x="27293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1" name="Google Shape;19971;p51"/>
            <p:cNvSpPr/>
            <p:nvPr/>
          </p:nvSpPr>
          <p:spPr>
            <a:xfrm>
              <a:off x="5887075" y="3707625"/>
              <a:ext cx="705675" cy="104300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1"/>
                    <a:pt x="2086" y="4171"/>
                  </a:cubicBezTo>
                  <a:lnTo>
                    <a:pt x="26141" y="4171"/>
                  </a:lnTo>
                  <a:cubicBezTo>
                    <a:pt x="27293" y="4171"/>
                    <a:pt x="28227" y="3238"/>
                    <a:pt x="28227" y="2086"/>
                  </a:cubicBezTo>
                  <a:cubicBezTo>
                    <a:pt x="28227" y="934"/>
                    <a:pt x="27292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2" name="Google Shape;19972;p51"/>
            <p:cNvSpPr/>
            <p:nvPr/>
          </p:nvSpPr>
          <p:spPr>
            <a:xfrm>
              <a:off x="5985200" y="3893050"/>
              <a:ext cx="509450" cy="73250"/>
            </a:xfrm>
            <a:custGeom>
              <a:rect b="b" l="l" r="r" t="t"/>
              <a:pathLst>
                <a:path extrusionOk="0" h="2930" w="20378">
                  <a:moveTo>
                    <a:pt x="0" y="1"/>
                  </a:moveTo>
                  <a:cubicBezTo>
                    <a:pt x="0" y="1618"/>
                    <a:pt x="1310" y="2930"/>
                    <a:pt x="2927" y="2930"/>
                  </a:cubicBezTo>
                  <a:lnTo>
                    <a:pt x="17450" y="2930"/>
                  </a:lnTo>
                  <a:cubicBezTo>
                    <a:pt x="19067" y="2928"/>
                    <a:pt x="20378" y="1618"/>
                    <a:pt x="203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3" name="Google Shape;19973;p51"/>
            <p:cNvSpPr/>
            <p:nvPr/>
          </p:nvSpPr>
          <p:spPr>
            <a:xfrm>
              <a:off x="6136675" y="3966275"/>
              <a:ext cx="200450" cy="37825"/>
            </a:xfrm>
            <a:custGeom>
              <a:rect b="b" l="l" r="r" t="t"/>
              <a:pathLst>
                <a:path extrusionOk="0" h="1513" w="8018">
                  <a:moveTo>
                    <a:pt x="0" y="1"/>
                  </a:moveTo>
                  <a:cubicBezTo>
                    <a:pt x="0" y="836"/>
                    <a:pt x="678" y="1512"/>
                    <a:pt x="1513" y="1512"/>
                  </a:cubicBezTo>
                  <a:lnTo>
                    <a:pt x="6506" y="1512"/>
                  </a:lnTo>
                  <a:cubicBezTo>
                    <a:pt x="7340" y="1512"/>
                    <a:pt x="8018" y="836"/>
                    <a:pt x="8018" y="1"/>
                  </a:cubicBezTo>
                  <a:close/>
                </a:path>
              </a:pathLst>
            </a:custGeom>
            <a:solidFill>
              <a:srgbClr val="000B2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74" name="Google Shape;19974;p51"/>
          <p:cNvGrpSpPr/>
          <p:nvPr/>
        </p:nvGrpSpPr>
        <p:grpSpPr>
          <a:xfrm flipH="1">
            <a:off x="2611059" y="2577814"/>
            <a:ext cx="545891" cy="700594"/>
            <a:chOff x="5092500" y="1066600"/>
            <a:chExt cx="2288850" cy="2937500"/>
          </a:xfrm>
        </p:grpSpPr>
        <p:sp>
          <p:nvSpPr>
            <p:cNvPr id="19975" name="Google Shape;19975;p51"/>
            <p:cNvSpPr/>
            <p:nvPr/>
          </p:nvSpPr>
          <p:spPr>
            <a:xfrm>
              <a:off x="5092500" y="1066600"/>
              <a:ext cx="2288850" cy="2288825"/>
            </a:xfrm>
            <a:custGeom>
              <a:rect b="b" l="l" r="r" t="t"/>
              <a:pathLst>
                <a:path extrusionOk="0" h="91553" w="91554">
                  <a:moveTo>
                    <a:pt x="45777" y="0"/>
                  </a:moveTo>
                  <a:cubicBezTo>
                    <a:pt x="33635" y="0"/>
                    <a:pt x="21991" y="4823"/>
                    <a:pt x="13407" y="13408"/>
                  </a:cubicBezTo>
                  <a:cubicBezTo>
                    <a:pt x="4822" y="21993"/>
                    <a:pt x="0" y="33637"/>
                    <a:pt x="0" y="45776"/>
                  </a:cubicBezTo>
                  <a:cubicBezTo>
                    <a:pt x="0" y="57918"/>
                    <a:pt x="4822" y="69562"/>
                    <a:pt x="13407" y="78146"/>
                  </a:cubicBezTo>
                  <a:cubicBezTo>
                    <a:pt x="21991" y="86731"/>
                    <a:pt x="33635" y="91553"/>
                    <a:pt x="45777" y="91553"/>
                  </a:cubicBezTo>
                  <a:cubicBezTo>
                    <a:pt x="57917" y="91553"/>
                    <a:pt x="69560" y="86731"/>
                    <a:pt x="78145" y="78146"/>
                  </a:cubicBezTo>
                  <a:cubicBezTo>
                    <a:pt x="86730" y="69562"/>
                    <a:pt x="91553" y="57918"/>
                    <a:pt x="91553" y="45776"/>
                  </a:cubicBezTo>
                  <a:cubicBezTo>
                    <a:pt x="91553" y="33637"/>
                    <a:pt x="86730" y="21993"/>
                    <a:pt x="78145" y="13408"/>
                  </a:cubicBezTo>
                  <a:cubicBezTo>
                    <a:pt x="69560" y="4823"/>
                    <a:pt x="57917" y="0"/>
                    <a:pt x="457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6" name="Google Shape;19976;p51"/>
            <p:cNvSpPr/>
            <p:nvPr/>
          </p:nvSpPr>
          <p:spPr>
            <a:xfrm>
              <a:off x="5413900" y="1388175"/>
              <a:ext cx="1652050" cy="2024075"/>
            </a:xfrm>
            <a:custGeom>
              <a:rect b="b" l="l" r="r" t="t"/>
              <a:pathLst>
                <a:path extrusionOk="0" h="80963" w="66082">
                  <a:moveTo>
                    <a:pt x="33040" y="1"/>
                  </a:moveTo>
                  <a:cubicBezTo>
                    <a:pt x="14793" y="1"/>
                    <a:pt x="0" y="11992"/>
                    <a:pt x="0" y="29608"/>
                  </a:cubicBezTo>
                  <a:cubicBezTo>
                    <a:pt x="0" y="40056"/>
                    <a:pt x="5205" y="52840"/>
                    <a:pt x="13247" y="61513"/>
                  </a:cubicBezTo>
                  <a:cubicBezTo>
                    <a:pt x="16409" y="64922"/>
                    <a:pt x="18156" y="69404"/>
                    <a:pt x="18156" y="74052"/>
                  </a:cubicBezTo>
                  <a:lnTo>
                    <a:pt x="18156" y="74857"/>
                  </a:lnTo>
                  <a:cubicBezTo>
                    <a:pt x="18156" y="78229"/>
                    <a:pt x="20889" y="80963"/>
                    <a:pt x="24263" y="80963"/>
                  </a:cubicBezTo>
                  <a:lnTo>
                    <a:pt x="41819" y="80963"/>
                  </a:lnTo>
                  <a:cubicBezTo>
                    <a:pt x="45191" y="80963"/>
                    <a:pt x="47926" y="78229"/>
                    <a:pt x="47926" y="74857"/>
                  </a:cubicBezTo>
                  <a:lnTo>
                    <a:pt x="47926" y="74052"/>
                  </a:lnTo>
                  <a:cubicBezTo>
                    <a:pt x="47926" y="69403"/>
                    <a:pt x="49672" y="64922"/>
                    <a:pt x="52833" y="61513"/>
                  </a:cubicBezTo>
                  <a:cubicBezTo>
                    <a:pt x="60877" y="52840"/>
                    <a:pt x="66081" y="40056"/>
                    <a:pt x="66081" y="29608"/>
                  </a:cubicBezTo>
                  <a:cubicBezTo>
                    <a:pt x="66081" y="11992"/>
                    <a:pt x="51289" y="1"/>
                    <a:pt x="3304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7" name="Google Shape;19977;p51"/>
            <p:cNvSpPr/>
            <p:nvPr/>
          </p:nvSpPr>
          <p:spPr>
            <a:xfrm>
              <a:off x="5489825" y="1503425"/>
              <a:ext cx="1500200" cy="1911925"/>
            </a:xfrm>
            <a:custGeom>
              <a:rect b="b" l="l" r="r" t="t"/>
              <a:pathLst>
                <a:path extrusionOk="0" h="76477" w="60008">
                  <a:moveTo>
                    <a:pt x="30003" y="0"/>
                  </a:moveTo>
                  <a:cubicBezTo>
                    <a:pt x="13434" y="0"/>
                    <a:pt x="1" y="12233"/>
                    <a:pt x="1" y="27322"/>
                  </a:cubicBezTo>
                  <a:cubicBezTo>
                    <a:pt x="1" y="36169"/>
                    <a:pt x="4619" y="45428"/>
                    <a:pt x="11782" y="51574"/>
                  </a:cubicBezTo>
                  <a:cubicBezTo>
                    <a:pt x="16736" y="55825"/>
                    <a:pt x="19691" y="61949"/>
                    <a:pt x="19691" y="68478"/>
                  </a:cubicBezTo>
                  <a:lnTo>
                    <a:pt x="19691" y="68850"/>
                  </a:lnTo>
                  <a:cubicBezTo>
                    <a:pt x="19691" y="73061"/>
                    <a:pt x="23107" y="76477"/>
                    <a:pt x="27318" y="76477"/>
                  </a:cubicBezTo>
                  <a:lnTo>
                    <a:pt x="32443" y="76477"/>
                  </a:lnTo>
                  <a:cubicBezTo>
                    <a:pt x="36656" y="76477"/>
                    <a:pt x="40070" y="73061"/>
                    <a:pt x="40070" y="68850"/>
                  </a:cubicBezTo>
                  <a:lnTo>
                    <a:pt x="40070" y="68680"/>
                  </a:lnTo>
                  <a:cubicBezTo>
                    <a:pt x="40070" y="62101"/>
                    <a:pt x="43072" y="55941"/>
                    <a:pt x="48086" y="51687"/>
                  </a:cubicBezTo>
                  <a:cubicBezTo>
                    <a:pt x="55328" y="45543"/>
                    <a:pt x="60007" y="36226"/>
                    <a:pt x="60007" y="27322"/>
                  </a:cubicBezTo>
                  <a:cubicBezTo>
                    <a:pt x="60007" y="12233"/>
                    <a:pt x="46574" y="0"/>
                    <a:pt x="30003" y="0"/>
                  </a:cubicBezTo>
                  <a:close/>
                </a:path>
              </a:pathLst>
            </a:custGeom>
            <a:solidFill>
              <a:schemeClr val="accent2">
                <a:alpha val="7679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8" name="Google Shape;19978;p51"/>
            <p:cNvSpPr/>
            <p:nvPr/>
          </p:nvSpPr>
          <p:spPr>
            <a:xfrm>
              <a:off x="5613050" y="1610025"/>
              <a:ext cx="1253750" cy="914225"/>
            </a:xfrm>
            <a:custGeom>
              <a:rect b="b" l="l" r="r" t="t"/>
              <a:pathLst>
                <a:path extrusionOk="0" h="36569" w="50150">
                  <a:moveTo>
                    <a:pt x="25074" y="0"/>
                  </a:moveTo>
                  <a:cubicBezTo>
                    <a:pt x="18424" y="0"/>
                    <a:pt x="12047" y="1926"/>
                    <a:pt x="7345" y="5355"/>
                  </a:cubicBezTo>
                  <a:cubicBezTo>
                    <a:pt x="2642" y="8785"/>
                    <a:pt x="0" y="13434"/>
                    <a:pt x="0" y="18284"/>
                  </a:cubicBezTo>
                  <a:cubicBezTo>
                    <a:pt x="0" y="23134"/>
                    <a:pt x="2642" y="27784"/>
                    <a:pt x="7345" y="31213"/>
                  </a:cubicBezTo>
                  <a:cubicBezTo>
                    <a:pt x="12047" y="34643"/>
                    <a:pt x="18424" y="36568"/>
                    <a:pt x="25074" y="36568"/>
                  </a:cubicBezTo>
                  <a:cubicBezTo>
                    <a:pt x="31724" y="36568"/>
                    <a:pt x="38102" y="34643"/>
                    <a:pt x="42805" y="31213"/>
                  </a:cubicBezTo>
                  <a:cubicBezTo>
                    <a:pt x="47507" y="27784"/>
                    <a:pt x="50149" y="23134"/>
                    <a:pt x="50149" y="18284"/>
                  </a:cubicBezTo>
                  <a:cubicBezTo>
                    <a:pt x="50149" y="13434"/>
                    <a:pt x="47507" y="8785"/>
                    <a:pt x="42805" y="5355"/>
                  </a:cubicBezTo>
                  <a:cubicBezTo>
                    <a:pt x="38102" y="1926"/>
                    <a:pt x="31724" y="0"/>
                    <a:pt x="250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9" name="Google Shape;19979;p51"/>
            <p:cNvSpPr/>
            <p:nvPr/>
          </p:nvSpPr>
          <p:spPr>
            <a:xfrm>
              <a:off x="6392600" y="1489900"/>
              <a:ext cx="442050" cy="398325"/>
            </a:xfrm>
            <a:custGeom>
              <a:rect b="b" l="l" r="r" t="t"/>
              <a:pathLst>
                <a:path extrusionOk="0" h="15933" w="17682">
                  <a:moveTo>
                    <a:pt x="5581" y="1"/>
                  </a:moveTo>
                  <a:cubicBezTo>
                    <a:pt x="3797" y="1"/>
                    <a:pt x="2305" y="609"/>
                    <a:pt x="1362" y="1741"/>
                  </a:cubicBezTo>
                  <a:cubicBezTo>
                    <a:pt x="266" y="3059"/>
                    <a:pt x="1" y="4980"/>
                    <a:pt x="629" y="7079"/>
                  </a:cubicBezTo>
                  <a:cubicBezTo>
                    <a:pt x="1255" y="9179"/>
                    <a:pt x="2722" y="11286"/>
                    <a:pt x="4706" y="12937"/>
                  </a:cubicBezTo>
                  <a:cubicBezTo>
                    <a:pt x="6689" y="14588"/>
                    <a:pt x="9027" y="15647"/>
                    <a:pt x="11206" y="15883"/>
                  </a:cubicBezTo>
                  <a:cubicBezTo>
                    <a:pt x="11513" y="15916"/>
                    <a:pt x="11814" y="15932"/>
                    <a:pt x="12106" y="15932"/>
                  </a:cubicBezTo>
                  <a:cubicBezTo>
                    <a:pt x="13889" y="15932"/>
                    <a:pt x="15379" y="15323"/>
                    <a:pt x="16322" y="14191"/>
                  </a:cubicBezTo>
                  <a:cubicBezTo>
                    <a:pt x="17418" y="12873"/>
                    <a:pt x="17682" y="10954"/>
                    <a:pt x="17056" y="8853"/>
                  </a:cubicBezTo>
                  <a:cubicBezTo>
                    <a:pt x="16429" y="6754"/>
                    <a:pt x="14962" y="4647"/>
                    <a:pt x="12978" y="2997"/>
                  </a:cubicBezTo>
                  <a:cubicBezTo>
                    <a:pt x="10995" y="1346"/>
                    <a:pt x="8657" y="286"/>
                    <a:pt x="6479" y="50"/>
                  </a:cubicBezTo>
                  <a:cubicBezTo>
                    <a:pt x="6172" y="17"/>
                    <a:pt x="5873" y="1"/>
                    <a:pt x="55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0" name="Google Shape;19980;p51"/>
            <p:cNvSpPr/>
            <p:nvPr/>
          </p:nvSpPr>
          <p:spPr>
            <a:xfrm>
              <a:off x="6753850" y="1899775"/>
              <a:ext cx="268925" cy="313200"/>
            </a:xfrm>
            <a:custGeom>
              <a:rect b="b" l="l" r="r" t="t"/>
              <a:pathLst>
                <a:path extrusionOk="0" h="12528" w="10757">
                  <a:moveTo>
                    <a:pt x="5260" y="0"/>
                  </a:moveTo>
                  <a:cubicBezTo>
                    <a:pt x="5171" y="0"/>
                    <a:pt x="5082" y="3"/>
                    <a:pt x="4992" y="9"/>
                  </a:cubicBezTo>
                  <a:cubicBezTo>
                    <a:pt x="2140" y="186"/>
                    <a:pt x="1" y="3128"/>
                    <a:pt x="215" y="6583"/>
                  </a:cubicBezTo>
                  <a:cubicBezTo>
                    <a:pt x="422" y="9930"/>
                    <a:pt x="2761" y="12527"/>
                    <a:pt x="5499" y="12527"/>
                  </a:cubicBezTo>
                  <a:cubicBezTo>
                    <a:pt x="5587" y="12527"/>
                    <a:pt x="5676" y="12525"/>
                    <a:pt x="5765" y="12519"/>
                  </a:cubicBezTo>
                  <a:cubicBezTo>
                    <a:pt x="8618" y="12342"/>
                    <a:pt x="10756" y="9398"/>
                    <a:pt x="10542" y="5944"/>
                  </a:cubicBezTo>
                  <a:cubicBezTo>
                    <a:pt x="10335" y="2598"/>
                    <a:pt x="7997" y="0"/>
                    <a:pt x="52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1" name="Google Shape;19981;p51"/>
            <p:cNvSpPr/>
            <p:nvPr/>
          </p:nvSpPr>
          <p:spPr>
            <a:xfrm>
              <a:off x="5974250" y="3286325"/>
              <a:ext cx="429200" cy="138225"/>
            </a:xfrm>
            <a:custGeom>
              <a:rect b="b" l="l" r="r" t="t"/>
              <a:pathLst>
                <a:path extrusionOk="0" h="5529" w="17168">
                  <a:moveTo>
                    <a:pt x="8584" y="1"/>
                  </a:moveTo>
                  <a:cubicBezTo>
                    <a:pt x="4579" y="1"/>
                    <a:pt x="3372" y="4468"/>
                    <a:pt x="1" y="5528"/>
                  </a:cubicBezTo>
                  <a:lnTo>
                    <a:pt x="17167" y="5528"/>
                  </a:lnTo>
                  <a:cubicBezTo>
                    <a:pt x="13800" y="4469"/>
                    <a:pt x="12590" y="1"/>
                    <a:pt x="8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2" name="Google Shape;19982;p51"/>
            <p:cNvSpPr/>
            <p:nvPr/>
          </p:nvSpPr>
          <p:spPr>
            <a:xfrm>
              <a:off x="6258850" y="3321325"/>
              <a:ext cx="233850" cy="103225"/>
            </a:xfrm>
            <a:custGeom>
              <a:rect b="b" l="l" r="r" t="t"/>
              <a:pathLst>
                <a:path extrusionOk="0" h="4129" w="9354">
                  <a:moveTo>
                    <a:pt x="4678" y="1"/>
                  </a:moveTo>
                  <a:cubicBezTo>
                    <a:pt x="2495" y="1"/>
                    <a:pt x="1837" y="3338"/>
                    <a:pt x="0" y="4128"/>
                  </a:cubicBezTo>
                  <a:lnTo>
                    <a:pt x="9354" y="4128"/>
                  </a:lnTo>
                  <a:cubicBezTo>
                    <a:pt x="7518" y="3338"/>
                    <a:pt x="6859" y="1"/>
                    <a:pt x="46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3" name="Google Shape;19983;p51"/>
            <p:cNvSpPr/>
            <p:nvPr/>
          </p:nvSpPr>
          <p:spPr>
            <a:xfrm>
              <a:off x="5931975" y="3412275"/>
              <a:ext cx="615850" cy="480800"/>
            </a:xfrm>
            <a:custGeom>
              <a:rect b="b" l="l" r="r" t="t"/>
              <a:pathLst>
                <a:path extrusionOk="0" h="19232" w="24634">
                  <a:moveTo>
                    <a:pt x="2128" y="0"/>
                  </a:moveTo>
                  <a:cubicBezTo>
                    <a:pt x="949" y="0"/>
                    <a:pt x="0" y="949"/>
                    <a:pt x="0" y="2127"/>
                  </a:cubicBezTo>
                  <a:lnTo>
                    <a:pt x="0" y="17105"/>
                  </a:lnTo>
                  <a:cubicBezTo>
                    <a:pt x="0" y="18283"/>
                    <a:pt x="949" y="19232"/>
                    <a:pt x="2128" y="19232"/>
                  </a:cubicBezTo>
                  <a:lnTo>
                    <a:pt x="22507" y="19232"/>
                  </a:lnTo>
                  <a:cubicBezTo>
                    <a:pt x="23685" y="19232"/>
                    <a:pt x="24634" y="18283"/>
                    <a:pt x="24634" y="17105"/>
                  </a:cubicBezTo>
                  <a:lnTo>
                    <a:pt x="24634" y="2127"/>
                  </a:lnTo>
                  <a:cubicBezTo>
                    <a:pt x="24634" y="949"/>
                    <a:pt x="23685" y="0"/>
                    <a:pt x="2250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4" name="Google Shape;19984;p51"/>
            <p:cNvSpPr/>
            <p:nvPr/>
          </p:nvSpPr>
          <p:spPr>
            <a:xfrm>
              <a:off x="5887075" y="3493425"/>
              <a:ext cx="705675" cy="104300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2"/>
                    <a:pt x="2086" y="4172"/>
                  </a:cubicBezTo>
                  <a:lnTo>
                    <a:pt x="26141" y="4172"/>
                  </a:lnTo>
                  <a:cubicBezTo>
                    <a:pt x="27292" y="4172"/>
                    <a:pt x="28227" y="3238"/>
                    <a:pt x="28227" y="2086"/>
                  </a:cubicBezTo>
                  <a:cubicBezTo>
                    <a:pt x="28227" y="934"/>
                    <a:pt x="27293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5" name="Google Shape;19985;p51"/>
            <p:cNvSpPr/>
            <p:nvPr/>
          </p:nvSpPr>
          <p:spPr>
            <a:xfrm>
              <a:off x="5887075" y="3707625"/>
              <a:ext cx="705675" cy="104300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1"/>
                    <a:pt x="2086" y="4171"/>
                  </a:cubicBezTo>
                  <a:lnTo>
                    <a:pt x="26141" y="4171"/>
                  </a:lnTo>
                  <a:cubicBezTo>
                    <a:pt x="27293" y="4171"/>
                    <a:pt x="28227" y="3238"/>
                    <a:pt x="28227" y="2086"/>
                  </a:cubicBezTo>
                  <a:cubicBezTo>
                    <a:pt x="28227" y="934"/>
                    <a:pt x="27292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6" name="Google Shape;19986;p51"/>
            <p:cNvSpPr/>
            <p:nvPr/>
          </p:nvSpPr>
          <p:spPr>
            <a:xfrm>
              <a:off x="5985200" y="3893050"/>
              <a:ext cx="509450" cy="73250"/>
            </a:xfrm>
            <a:custGeom>
              <a:rect b="b" l="l" r="r" t="t"/>
              <a:pathLst>
                <a:path extrusionOk="0" h="2930" w="20378">
                  <a:moveTo>
                    <a:pt x="0" y="1"/>
                  </a:moveTo>
                  <a:cubicBezTo>
                    <a:pt x="0" y="1618"/>
                    <a:pt x="1310" y="2930"/>
                    <a:pt x="2927" y="2930"/>
                  </a:cubicBezTo>
                  <a:lnTo>
                    <a:pt x="17450" y="2930"/>
                  </a:lnTo>
                  <a:cubicBezTo>
                    <a:pt x="19067" y="2928"/>
                    <a:pt x="20378" y="1618"/>
                    <a:pt x="203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7" name="Google Shape;19987;p51"/>
            <p:cNvSpPr/>
            <p:nvPr/>
          </p:nvSpPr>
          <p:spPr>
            <a:xfrm>
              <a:off x="6136675" y="3966275"/>
              <a:ext cx="200450" cy="37825"/>
            </a:xfrm>
            <a:custGeom>
              <a:rect b="b" l="l" r="r" t="t"/>
              <a:pathLst>
                <a:path extrusionOk="0" h="1513" w="8018">
                  <a:moveTo>
                    <a:pt x="0" y="1"/>
                  </a:moveTo>
                  <a:cubicBezTo>
                    <a:pt x="0" y="836"/>
                    <a:pt x="678" y="1512"/>
                    <a:pt x="1513" y="1512"/>
                  </a:cubicBezTo>
                  <a:lnTo>
                    <a:pt x="6506" y="1512"/>
                  </a:lnTo>
                  <a:cubicBezTo>
                    <a:pt x="7340" y="1512"/>
                    <a:pt x="8018" y="836"/>
                    <a:pt x="8018" y="1"/>
                  </a:cubicBezTo>
                  <a:close/>
                </a:path>
              </a:pathLst>
            </a:custGeom>
            <a:solidFill>
              <a:srgbClr val="000B2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88" name="Google Shape;19988;p51"/>
          <p:cNvGrpSpPr/>
          <p:nvPr/>
        </p:nvGrpSpPr>
        <p:grpSpPr>
          <a:xfrm>
            <a:off x="1105484" y="2604276"/>
            <a:ext cx="545891" cy="674114"/>
            <a:chOff x="1263559" y="3487164"/>
            <a:chExt cx="545891" cy="674114"/>
          </a:xfrm>
        </p:grpSpPr>
        <p:sp>
          <p:nvSpPr>
            <p:cNvPr id="19989" name="Google Shape;19989;p51"/>
            <p:cNvSpPr/>
            <p:nvPr/>
          </p:nvSpPr>
          <p:spPr>
            <a:xfrm flipH="1">
              <a:off x="1263559" y="3487164"/>
              <a:ext cx="545891" cy="545885"/>
            </a:xfrm>
            <a:custGeom>
              <a:rect b="b" l="l" r="r" t="t"/>
              <a:pathLst>
                <a:path extrusionOk="0" h="91553" w="91554">
                  <a:moveTo>
                    <a:pt x="45777" y="0"/>
                  </a:moveTo>
                  <a:cubicBezTo>
                    <a:pt x="33635" y="0"/>
                    <a:pt x="21991" y="4823"/>
                    <a:pt x="13407" y="13408"/>
                  </a:cubicBezTo>
                  <a:cubicBezTo>
                    <a:pt x="4822" y="21993"/>
                    <a:pt x="0" y="33637"/>
                    <a:pt x="0" y="45776"/>
                  </a:cubicBezTo>
                  <a:cubicBezTo>
                    <a:pt x="0" y="57918"/>
                    <a:pt x="4822" y="69562"/>
                    <a:pt x="13407" y="78146"/>
                  </a:cubicBezTo>
                  <a:cubicBezTo>
                    <a:pt x="21991" y="86731"/>
                    <a:pt x="33635" y="91553"/>
                    <a:pt x="45777" y="91553"/>
                  </a:cubicBezTo>
                  <a:cubicBezTo>
                    <a:pt x="57917" y="91553"/>
                    <a:pt x="69560" y="86731"/>
                    <a:pt x="78145" y="78146"/>
                  </a:cubicBezTo>
                  <a:cubicBezTo>
                    <a:pt x="86730" y="69562"/>
                    <a:pt x="91553" y="57918"/>
                    <a:pt x="91553" y="45776"/>
                  </a:cubicBezTo>
                  <a:cubicBezTo>
                    <a:pt x="91553" y="33637"/>
                    <a:pt x="86730" y="21993"/>
                    <a:pt x="78145" y="13408"/>
                  </a:cubicBezTo>
                  <a:cubicBezTo>
                    <a:pt x="69560" y="4823"/>
                    <a:pt x="57917" y="0"/>
                    <a:pt x="457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0" name="Google Shape;19990;p51"/>
            <p:cNvSpPr/>
            <p:nvPr/>
          </p:nvSpPr>
          <p:spPr>
            <a:xfrm flipH="1">
              <a:off x="1338782" y="3563859"/>
              <a:ext cx="394014" cy="482742"/>
            </a:xfrm>
            <a:custGeom>
              <a:rect b="b" l="l" r="r" t="t"/>
              <a:pathLst>
                <a:path extrusionOk="0" h="80963" w="66082">
                  <a:moveTo>
                    <a:pt x="33040" y="1"/>
                  </a:moveTo>
                  <a:cubicBezTo>
                    <a:pt x="14793" y="1"/>
                    <a:pt x="0" y="11992"/>
                    <a:pt x="0" y="29608"/>
                  </a:cubicBezTo>
                  <a:cubicBezTo>
                    <a:pt x="0" y="40056"/>
                    <a:pt x="5205" y="52840"/>
                    <a:pt x="13247" y="61513"/>
                  </a:cubicBezTo>
                  <a:cubicBezTo>
                    <a:pt x="16409" y="64922"/>
                    <a:pt x="18156" y="69404"/>
                    <a:pt x="18156" y="74052"/>
                  </a:cubicBezTo>
                  <a:lnTo>
                    <a:pt x="18156" y="74857"/>
                  </a:lnTo>
                  <a:cubicBezTo>
                    <a:pt x="18156" y="78229"/>
                    <a:pt x="20889" y="80963"/>
                    <a:pt x="24263" y="80963"/>
                  </a:cubicBezTo>
                  <a:lnTo>
                    <a:pt x="41819" y="80963"/>
                  </a:lnTo>
                  <a:cubicBezTo>
                    <a:pt x="45191" y="80963"/>
                    <a:pt x="47926" y="78229"/>
                    <a:pt x="47926" y="74857"/>
                  </a:cubicBezTo>
                  <a:lnTo>
                    <a:pt x="47926" y="74052"/>
                  </a:lnTo>
                  <a:cubicBezTo>
                    <a:pt x="47926" y="69403"/>
                    <a:pt x="49672" y="64922"/>
                    <a:pt x="52833" y="61513"/>
                  </a:cubicBezTo>
                  <a:cubicBezTo>
                    <a:pt x="60877" y="52840"/>
                    <a:pt x="66081" y="40056"/>
                    <a:pt x="66081" y="29608"/>
                  </a:cubicBezTo>
                  <a:cubicBezTo>
                    <a:pt x="66081" y="11992"/>
                    <a:pt x="51289" y="1"/>
                    <a:pt x="3304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1" name="Google Shape;19991;p51"/>
            <p:cNvSpPr/>
            <p:nvPr/>
          </p:nvSpPr>
          <p:spPr>
            <a:xfrm flipH="1">
              <a:off x="1356890" y="3591346"/>
              <a:ext cx="357798" cy="455994"/>
            </a:xfrm>
            <a:custGeom>
              <a:rect b="b" l="l" r="r" t="t"/>
              <a:pathLst>
                <a:path extrusionOk="0" h="76477" w="60008">
                  <a:moveTo>
                    <a:pt x="30003" y="0"/>
                  </a:moveTo>
                  <a:cubicBezTo>
                    <a:pt x="13434" y="0"/>
                    <a:pt x="1" y="12233"/>
                    <a:pt x="1" y="27322"/>
                  </a:cubicBezTo>
                  <a:cubicBezTo>
                    <a:pt x="1" y="36169"/>
                    <a:pt x="4619" y="45428"/>
                    <a:pt x="11782" y="51574"/>
                  </a:cubicBezTo>
                  <a:cubicBezTo>
                    <a:pt x="16736" y="55825"/>
                    <a:pt x="19691" y="61949"/>
                    <a:pt x="19691" y="68478"/>
                  </a:cubicBezTo>
                  <a:lnTo>
                    <a:pt x="19691" y="68850"/>
                  </a:lnTo>
                  <a:cubicBezTo>
                    <a:pt x="19691" y="73061"/>
                    <a:pt x="23107" y="76477"/>
                    <a:pt x="27318" y="76477"/>
                  </a:cubicBezTo>
                  <a:lnTo>
                    <a:pt x="32443" y="76477"/>
                  </a:lnTo>
                  <a:cubicBezTo>
                    <a:pt x="36656" y="76477"/>
                    <a:pt x="40070" y="73061"/>
                    <a:pt x="40070" y="68850"/>
                  </a:cubicBezTo>
                  <a:lnTo>
                    <a:pt x="40070" y="68680"/>
                  </a:lnTo>
                  <a:cubicBezTo>
                    <a:pt x="40070" y="62101"/>
                    <a:pt x="43072" y="55941"/>
                    <a:pt x="48086" y="51687"/>
                  </a:cubicBezTo>
                  <a:cubicBezTo>
                    <a:pt x="55328" y="45543"/>
                    <a:pt x="60007" y="36226"/>
                    <a:pt x="60007" y="27322"/>
                  </a:cubicBezTo>
                  <a:cubicBezTo>
                    <a:pt x="60007" y="12233"/>
                    <a:pt x="46574" y="0"/>
                    <a:pt x="30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2" name="Google Shape;19992;p51"/>
            <p:cNvSpPr/>
            <p:nvPr/>
          </p:nvSpPr>
          <p:spPr>
            <a:xfrm flipH="1">
              <a:off x="1398467" y="3526595"/>
              <a:ext cx="299019" cy="218043"/>
            </a:xfrm>
            <a:custGeom>
              <a:rect b="b" l="l" r="r" t="t"/>
              <a:pathLst>
                <a:path extrusionOk="0" h="36569" w="50150">
                  <a:moveTo>
                    <a:pt x="25074" y="0"/>
                  </a:moveTo>
                  <a:cubicBezTo>
                    <a:pt x="18424" y="0"/>
                    <a:pt x="12047" y="1926"/>
                    <a:pt x="7345" y="5355"/>
                  </a:cubicBezTo>
                  <a:cubicBezTo>
                    <a:pt x="2642" y="8785"/>
                    <a:pt x="0" y="13434"/>
                    <a:pt x="0" y="18284"/>
                  </a:cubicBezTo>
                  <a:cubicBezTo>
                    <a:pt x="0" y="23134"/>
                    <a:pt x="2642" y="27784"/>
                    <a:pt x="7345" y="31213"/>
                  </a:cubicBezTo>
                  <a:cubicBezTo>
                    <a:pt x="12047" y="34643"/>
                    <a:pt x="18424" y="36568"/>
                    <a:pt x="25074" y="36568"/>
                  </a:cubicBezTo>
                  <a:cubicBezTo>
                    <a:pt x="31724" y="36568"/>
                    <a:pt x="38102" y="34643"/>
                    <a:pt x="42805" y="31213"/>
                  </a:cubicBezTo>
                  <a:cubicBezTo>
                    <a:pt x="47507" y="27784"/>
                    <a:pt x="50149" y="23134"/>
                    <a:pt x="50149" y="18284"/>
                  </a:cubicBezTo>
                  <a:cubicBezTo>
                    <a:pt x="50149" y="13434"/>
                    <a:pt x="47507" y="8785"/>
                    <a:pt x="42805" y="5355"/>
                  </a:cubicBezTo>
                  <a:cubicBezTo>
                    <a:pt x="38102" y="1926"/>
                    <a:pt x="31724" y="0"/>
                    <a:pt x="250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3" name="Google Shape;19993;p51"/>
            <p:cNvSpPr/>
            <p:nvPr/>
          </p:nvSpPr>
          <p:spPr>
            <a:xfrm flipH="1">
              <a:off x="1393947" y="3588121"/>
              <a:ext cx="105429" cy="95001"/>
            </a:xfrm>
            <a:custGeom>
              <a:rect b="b" l="l" r="r" t="t"/>
              <a:pathLst>
                <a:path extrusionOk="0" h="15933" w="17682">
                  <a:moveTo>
                    <a:pt x="5581" y="1"/>
                  </a:moveTo>
                  <a:cubicBezTo>
                    <a:pt x="3797" y="1"/>
                    <a:pt x="2305" y="609"/>
                    <a:pt x="1362" y="1741"/>
                  </a:cubicBezTo>
                  <a:cubicBezTo>
                    <a:pt x="266" y="3059"/>
                    <a:pt x="1" y="4980"/>
                    <a:pt x="629" y="7079"/>
                  </a:cubicBezTo>
                  <a:cubicBezTo>
                    <a:pt x="1255" y="9179"/>
                    <a:pt x="2722" y="11286"/>
                    <a:pt x="4706" y="12937"/>
                  </a:cubicBezTo>
                  <a:cubicBezTo>
                    <a:pt x="6689" y="14588"/>
                    <a:pt x="9027" y="15647"/>
                    <a:pt x="11206" y="15883"/>
                  </a:cubicBezTo>
                  <a:cubicBezTo>
                    <a:pt x="11513" y="15916"/>
                    <a:pt x="11814" y="15932"/>
                    <a:pt x="12106" y="15932"/>
                  </a:cubicBezTo>
                  <a:cubicBezTo>
                    <a:pt x="13889" y="15932"/>
                    <a:pt x="15379" y="15323"/>
                    <a:pt x="16322" y="14191"/>
                  </a:cubicBezTo>
                  <a:cubicBezTo>
                    <a:pt x="17418" y="12873"/>
                    <a:pt x="17682" y="10954"/>
                    <a:pt x="17056" y="8853"/>
                  </a:cubicBezTo>
                  <a:cubicBezTo>
                    <a:pt x="16429" y="6754"/>
                    <a:pt x="14962" y="4647"/>
                    <a:pt x="12978" y="2997"/>
                  </a:cubicBezTo>
                  <a:cubicBezTo>
                    <a:pt x="10995" y="1346"/>
                    <a:pt x="8657" y="286"/>
                    <a:pt x="6479" y="50"/>
                  </a:cubicBezTo>
                  <a:cubicBezTo>
                    <a:pt x="6172" y="17"/>
                    <a:pt x="5873" y="1"/>
                    <a:pt x="55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4" name="Google Shape;19994;p51"/>
            <p:cNvSpPr/>
            <p:nvPr/>
          </p:nvSpPr>
          <p:spPr>
            <a:xfrm flipH="1">
              <a:off x="1349079" y="3685876"/>
              <a:ext cx="64139" cy="74698"/>
            </a:xfrm>
            <a:custGeom>
              <a:rect b="b" l="l" r="r" t="t"/>
              <a:pathLst>
                <a:path extrusionOk="0" h="12528" w="10757">
                  <a:moveTo>
                    <a:pt x="5260" y="0"/>
                  </a:moveTo>
                  <a:cubicBezTo>
                    <a:pt x="5171" y="0"/>
                    <a:pt x="5082" y="3"/>
                    <a:pt x="4992" y="9"/>
                  </a:cubicBezTo>
                  <a:cubicBezTo>
                    <a:pt x="2140" y="186"/>
                    <a:pt x="1" y="3128"/>
                    <a:pt x="215" y="6583"/>
                  </a:cubicBezTo>
                  <a:cubicBezTo>
                    <a:pt x="422" y="9930"/>
                    <a:pt x="2761" y="12527"/>
                    <a:pt x="5499" y="12527"/>
                  </a:cubicBezTo>
                  <a:cubicBezTo>
                    <a:pt x="5587" y="12527"/>
                    <a:pt x="5676" y="12525"/>
                    <a:pt x="5765" y="12519"/>
                  </a:cubicBezTo>
                  <a:cubicBezTo>
                    <a:pt x="8618" y="12342"/>
                    <a:pt x="10756" y="9398"/>
                    <a:pt x="10542" y="5944"/>
                  </a:cubicBezTo>
                  <a:cubicBezTo>
                    <a:pt x="10335" y="2598"/>
                    <a:pt x="7997" y="0"/>
                    <a:pt x="52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5" name="Google Shape;19995;p51"/>
            <p:cNvSpPr/>
            <p:nvPr/>
          </p:nvSpPr>
          <p:spPr>
            <a:xfrm flipH="1">
              <a:off x="1496788" y="4016568"/>
              <a:ext cx="102364" cy="32967"/>
            </a:xfrm>
            <a:custGeom>
              <a:rect b="b" l="l" r="r" t="t"/>
              <a:pathLst>
                <a:path extrusionOk="0" h="5529" w="17168">
                  <a:moveTo>
                    <a:pt x="8584" y="1"/>
                  </a:moveTo>
                  <a:cubicBezTo>
                    <a:pt x="4579" y="1"/>
                    <a:pt x="3372" y="4468"/>
                    <a:pt x="1" y="5528"/>
                  </a:cubicBezTo>
                  <a:lnTo>
                    <a:pt x="17167" y="5528"/>
                  </a:lnTo>
                  <a:cubicBezTo>
                    <a:pt x="13800" y="4469"/>
                    <a:pt x="12590" y="1"/>
                    <a:pt x="8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6" name="Google Shape;19996;p51"/>
            <p:cNvSpPr/>
            <p:nvPr/>
          </p:nvSpPr>
          <p:spPr>
            <a:xfrm flipH="1">
              <a:off x="1475502" y="4024915"/>
              <a:ext cx="55773" cy="24619"/>
            </a:xfrm>
            <a:custGeom>
              <a:rect b="b" l="l" r="r" t="t"/>
              <a:pathLst>
                <a:path extrusionOk="0" h="4129" w="9354">
                  <a:moveTo>
                    <a:pt x="4678" y="1"/>
                  </a:moveTo>
                  <a:cubicBezTo>
                    <a:pt x="2495" y="1"/>
                    <a:pt x="1837" y="3338"/>
                    <a:pt x="0" y="4128"/>
                  </a:cubicBezTo>
                  <a:lnTo>
                    <a:pt x="9354" y="4128"/>
                  </a:lnTo>
                  <a:cubicBezTo>
                    <a:pt x="7518" y="3338"/>
                    <a:pt x="6859" y="1"/>
                    <a:pt x="46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7" name="Google Shape;19997;p51"/>
            <p:cNvSpPr/>
            <p:nvPr/>
          </p:nvSpPr>
          <p:spPr>
            <a:xfrm flipH="1">
              <a:off x="1462355" y="4046607"/>
              <a:ext cx="146880" cy="114671"/>
            </a:xfrm>
            <a:custGeom>
              <a:rect b="b" l="l" r="r" t="t"/>
              <a:pathLst>
                <a:path extrusionOk="0" h="19232" w="24634">
                  <a:moveTo>
                    <a:pt x="2128" y="0"/>
                  </a:moveTo>
                  <a:cubicBezTo>
                    <a:pt x="949" y="0"/>
                    <a:pt x="0" y="949"/>
                    <a:pt x="0" y="2127"/>
                  </a:cubicBezTo>
                  <a:lnTo>
                    <a:pt x="0" y="17105"/>
                  </a:lnTo>
                  <a:cubicBezTo>
                    <a:pt x="0" y="18283"/>
                    <a:pt x="949" y="19232"/>
                    <a:pt x="2128" y="19232"/>
                  </a:cubicBezTo>
                  <a:lnTo>
                    <a:pt x="22507" y="19232"/>
                  </a:lnTo>
                  <a:cubicBezTo>
                    <a:pt x="23685" y="19232"/>
                    <a:pt x="24634" y="18283"/>
                    <a:pt x="24634" y="17105"/>
                  </a:cubicBezTo>
                  <a:lnTo>
                    <a:pt x="24634" y="2127"/>
                  </a:lnTo>
                  <a:cubicBezTo>
                    <a:pt x="24634" y="949"/>
                    <a:pt x="23685" y="0"/>
                    <a:pt x="2250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8" name="Google Shape;19998;p51"/>
            <p:cNvSpPr/>
            <p:nvPr/>
          </p:nvSpPr>
          <p:spPr>
            <a:xfrm flipH="1">
              <a:off x="1451640" y="4065961"/>
              <a:ext cx="168303" cy="24876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2"/>
                    <a:pt x="2086" y="4172"/>
                  </a:cubicBezTo>
                  <a:lnTo>
                    <a:pt x="26141" y="4172"/>
                  </a:lnTo>
                  <a:cubicBezTo>
                    <a:pt x="27292" y="4172"/>
                    <a:pt x="28227" y="3238"/>
                    <a:pt x="28227" y="2086"/>
                  </a:cubicBezTo>
                  <a:cubicBezTo>
                    <a:pt x="28227" y="934"/>
                    <a:pt x="27293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9" name="Google Shape;19999;p51"/>
            <p:cNvSpPr/>
            <p:nvPr/>
          </p:nvSpPr>
          <p:spPr>
            <a:xfrm flipH="1">
              <a:off x="1451640" y="4117048"/>
              <a:ext cx="168303" cy="24876"/>
            </a:xfrm>
            <a:custGeom>
              <a:rect b="b" l="l" r="r" t="t"/>
              <a:pathLst>
                <a:path extrusionOk="0" h="4172" w="28227">
                  <a:moveTo>
                    <a:pt x="2086" y="1"/>
                  </a:moveTo>
                  <a:cubicBezTo>
                    <a:pt x="934" y="1"/>
                    <a:pt x="1" y="934"/>
                    <a:pt x="1" y="2086"/>
                  </a:cubicBezTo>
                  <a:cubicBezTo>
                    <a:pt x="1" y="3238"/>
                    <a:pt x="934" y="4171"/>
                    <a:pt x="2086" y="4171"/>
                  </a:cubicBezTo>
                  <a:lnTo>
                    <a:pt x="26141" y="4171"/>
                  </a:lnTo>
                  <a:cubicBezTo>
                    <a:pt x="27293" y="4171"/>
                    <a:pt x="28227" y="3238"/>
                    <a:pt x="28227" y="2086"/>
                  </a:cubicBezTo>
                  <a:cubicBezTo>
                    <a:pt x="28227" y="934"/>
                    <a:pt x="27292" y="1"/>
                    <a:pt x="26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000" name="Google Shape;20000;p51"/>
          <p:cNvSpPr/>
          <p:nvPr/>
        </p:nvSpPr>
        <p:spPr>
          <a:xfrm flipH="1">
            <a:off x="1475037" y="4161272"/>
            <a:ext cx="121504" cy="17470"/>
          </a:xfrm>
          <a:custGeom>
            <a:rect b="b" l="l" r="r" t="t"/>
            <a:pathLst>
              <a:path extrusionOk="0" h="2930" w="20378">
                <a:moveTo>
                  <a:pt x="0" y="1"/>
                </a:moveTo>
                <a:cubicBezTo>
                  <a:pt x="0" y="1618"/>
                  <a:pt x="1310" y="2930"/>
                  <a:pt x="2927" y="2930"/>
                </a:cubicBezTo>
                <a:lnTo>
                  <a:pt x="17450" y="2930"/>
                </a:lnTo>
                <a:cubicBezTo>
                  <a:pt x="19067" y="2928"/>
                  <a:pt x="20378" y="1618"/>
                  <a:pt x="203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01" name="Google Shape;20001;p51"/>
          <p:cNvSpPr/>
          <p:nvPr/>
        </p:nvSpPr>
        <p:spPr>
          <a:xfrm flipH="1">
            <a:off x="1512607" y="4178736"/>
            <a:ext cx="47807" cy="9021"/>
          </a:xfrm>
          <a:custGeom>
            <a:rect b="b" l="l" r="r" t="t"/>
            <a:pathLst>
              <a:path extrusionOk="0" h="1513" w="8018">
                <a:moveTo>
                  <a:pt x="0" y="1"/>
                </a:moveTo>
                <a:cubicBezTo>
                  <a:pt x="0" y="836"/>
                  <a:pt x="678" y="1512"/>
                  <a:pt x="1513" y="1512"/>
                </a:cubicBezTo>
                <a:lnTo>
                  <a:pt x="6506" y="1512"/>
                </a:lnTo>
                <a:cubicBezTo>
                  <a:pt x="7340" y="1512"/>
                  <a:pt x="8018" y="836"/>
                  <a:pt x="8018" y="1"/>
                </a:cubicBezTo>
                <a:close/>
              </a:path>
            </a:pathLst>
          </a:custGeom>
          <a:solidFill>
            <a:srgbClr val="000B2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="0">
  <p:cSld>
    <p:spTree>
      <p:nvGrpSpPr>
        <p:cNvPr id="20005" name="Shape 20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06" name="Google Shape;20006;p52"/>
          <p:cNvSpPr txBox="1"/>
          <p:nvPr>
            <p:ph type="title"/>
          </p:nvPr>
        </p:nvSpPr>
        <p:spPr>
          <a:xfrm>
            <a:off x="713250" y="238300"/>
            <a:ext cx="7717500" cy="13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Sources</a:t>
            </a:r>
            <a:endParaRPr sz="7200"/>
          </a:p>
        </p:txBody>
      </p:sp>
      <p:sp>
        <p:nvSpPr>
          <p:cNvPr id="20007" name="Google Shape;20007;p52"/>
          <p:cNvSpPr txBox="1"/>
          <p:nvPr>
            <p:ph idx="1" type="body"/>
          </p:nvPr>
        </p:nvSpPr>
        <p:spPr>
          <a:xfrm>
            <a:off x="109425" y="1398350"/>
            <a:ext cx="7283700" cy="342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https://www.usgs.gov/faqs/what-difference-between-global-warming-and-climate-change-1?qt-news_science_products=0#qt-news_science_products</a:t>
            </a:r>
            <a:r>
              <a:rPr lang="en" sz="1000">
                <a:solidFill>
                  <a:srgbClr val="1155C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000">
              <a:solidFill>
                <a:srgbClr val="1155CC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https://www.un.org/press/en/2019/gaef3516.doc.htm</a:t>
            </a:r>
            <a:r>
              <a:rPr lang="en" sz="1000">
                <a:solidFill>
                  <a:srgbClr val="1155C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000">
              <a:solidFill>
                <a:srgbClr val="1155CC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https://www.epa.gov/ghgemissions/sources-greenhouse-gas-emissions#:~:text=The%20largest%20source%20of%20greenhouse,electricity%2C%20heat%2C%20and%20transportation.&amp;text=Approximately%2063%20percent%20of%20our,mostly%20coal%20and%20natural%20gas</a:t>
            </a:r>
            <a:endParaRPr sz="10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Roboto"/>
                <a:ea typeface="Roboto"/>
                <a:cs typeface="Roboto"/>
                <a:sym typeface="Roboto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https://climate.nasa.gov/effects/</a:t>
            </a:r>
            <a:r>
              <a:rPr lang="en" sz="10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0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Roboto"/>
                <a:ea typeface="Roboto"/>
                <a:cs typeface="Roboto"/>
                <a:sym typeface="Roboto"/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https://www.amnh.org/explore/ology/earth/ask-a-scientist-about-our-environment/how-can-kids-help-prevent-global-warming</a:t>
            </a:r>
            <a:r>
              <a:rPr lang="en" sz="10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0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Roboto"/>
                <a:ea typeface="Roboto"/>
                <a:cs typeface="Roboto"/>
                <a:sym typeface="Roboto"/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https://kids.nationalgeographic.com/nature/save-the-earth/article/13-ways-to-save-the-earth-from-climate-change</a:t>
            </a:r>
            <a:r>
              <a:rPr lang="en" sz="10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0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Roboto"/>
                <a:ea typeface="Roboto"/>
                <a:cs typeface="Roboto"/>
                <a:sym typeface="Roboto"/>
                <a:hlinkClick r:id="rId9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https://www.un.org/sustainabledevelopment/blog/2019/05/climate-justice/</a:t>
            </a:r>
            <a:r>
              <a:rPr lang="en" sz="10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0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0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https://www.itdp.org/wp-content/uploads/2019/05/Traffic-USA-1-e1558632602236.jpg</a:t>
            </a:r>
            <a:r>
              <a:rPr lang="en" sz="1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1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https://www.nspackaging.com/wp-content/uploads/sites/4/2019/03/shutterstock_1492626947-740x520.jpg</a:t>
            </a:r>
            <a:r>
              <a:rPr lang="en" sz="1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https://blog.solidsignal.com/wp-content/uploads/2018/08/lightbulb-m2m_091813-770x437.jpg</a:t>
            </a:r>
            <a:r>
              <a:rPr lang="en" sz="1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https://encrypted-tbn0.gstatic.com/images?q=tbn:ANd9GcSAKoG1hW6yAknrGpSB9gjdAY65V8dzv0wH3ctZdxi55OiG6fgfW0JRUWKgT5UxvsnrCps&amp;usqp=CAU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https://earth911.com/wp-content/uploads/2010/06/shutterstock_448521118.jpg</a:t>
            </a:r>
            <a:r>
              <a:rPr lang="en" sz="1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https://miro.medium.com/max/8018/1*R9sgL2hngDmsrZ-TC6g8yQ.jpeg</a:t>
            </a:r>
            <a:r>
              <a:rPr lang="en" sz="1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https://yourteenmag.com/wp-content/uploads/2018/07/Depositphotos_9053892_l-2015.jpg</a:t>
            </a:r>
            <a:r>
              <a:rPr lang="en" sz="1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https://arbormagic.com/wp-content/uploads/2016/03/tree-cutting-notches.jpg</a:t>
            </a:r>
            <a:r>
              <a:rPr lang="en" sz="1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https://cdn1.vectorstock.com/i/1000x1000/20/30/woman-with-headphones-riding-bike-and-man-walk-vector-29072030.jpg</a:t>
            </a:r>
            <a:r>
              <a:rPr lang="en" sz="1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 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1155CC"/>
                </a:solidFill>
                <a:latin typeface="Arial"/>
                <a:ea typeface="Arial"/>
                <a:cs typeface="Arial"/>
                <a:sym typeface="Arial"/>
                <a:hlinkClick r:id="rId19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https://encrypted-tbn0.gstatic.com/images?q=tbn:ANd9GcRQtIR9U7cv0VS5lUkq_9O69Q5CHheZNUk5Axo3wiR9nS_JAQ_LyYM91f1GgdsGP9H1il4&amp;usqp=CAU</a:t>
            </a:r>
            <a:r>
              <a:rPr lang="en" sz="1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008" name="Google Shape;20008;p52"/>
          <p:cNvGrpSpPr/>
          <p:nvPr/>
        </p:nvGrpSpPr>
        <p:grpSpPr>
          <a:xfrm>
            <a:off x="7162248" y="1106410"/>
            <a:ext cx="4061657" cy="3562717"/>
            <a:chOff x="6302761" y="2657510"/>
            <a:chExt cx="2671264" cy="2242960"/>
          </a:xfrm>
        </p:grpSpPr>
        <p:sp>
          <p:nvSpPr>
            <p:cNvPr id="20009" name="Google Shape;20009;p52"/>
            <p:cNvSpPr/>
            <p:nvPr/>
          </p:nvSpPr>
          <p:spPr>
            <a:xfrm>
              <a:off x="6302761" y="2657510"/>
              <a:ext cx="2671264" cy="2242960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0010" name="Google Shape;20010;p52"/>
            <p:cNvGrpSpPr/>
            <p:nvPr/>
          </p:nvGrpSpPr>
          <p:grpSpPr>
            <a:xfrm>
              <a:off x="6617324" y="2709270"/>
              <a:ext cx="2232367" cy="2168608"/>
              <a:chOff x="6712169" y="3085440"/>
              <a:chExt cx="481622" cy="494913"/>
            </a:xfrm>
          </p:grpSpPr>
          <p:sp>
            <p:nvSpPr>
              <p:cNvPr id="20011" name="Google Shape;20011;p52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rect b="b" l="l" r="r" t="t"/>
                <a:pathLst>
                  <a:path extrusionOk="0" h="54723" w="41379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2" name="Google Shape;20012;p52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rect b="b" l="l" r="r" t="t"/>
                <a:pathLst>
                  <a:path extrusionOk="0" h="36872" w="33022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3" name="Google Shape;20013;p52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rect b="b" l="l" r="r" t="t"/>
                <a:pathLst>
                  <a:path extrusionOk="0" h="26421" w="10062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4" name="Google Shape;20014;p52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rect b="b" l="l" r="r" t="t"/>
                <a:pathLst>
                  <a:path extrusionOk="0" h="2026" w="8234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5" name="Google Shape;20015;p52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rect b="b" l="l" r="r" t="t"/>
                <a:pathLst>
                  <a:path extrusionOk="0" h="2467" w="6602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0016" name="Google Shape;20016;p52"/>
            <p:cNvSpPr/>
            <p:nvPr/>
          </p:nvSpPr>
          <p:spPr>
            <a:xfrm>
              <a:off x="7337069" y="2657611"/>
              <a:ext cx="474563" cy="249414"/>
            </a:xfrm>
            <a:custGeom>
              <a:rect b="b" l="l" r="r" t="t"/>
              <a:pathLst>
                <a:path extrusionOk="0" h="9869" w="17744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7" name="Google Shape;20017;p52"/>
            <p:cNvSpPr/>
            <p:nvPr/>
          </p:nvSpPr>
          <p:spPr>
            <a:xfrm>
              <a:off x="8271720" y="2858408"/>
              <a:ext cx="364026" cy="336958"/>
            </a:xfrm>
            <a:custGeom>
              <a:rect b="b" l="l" r="r" t="t"/>
              <a:pathLst>
                <a:path extrusionOk="0" h="13333" w="13611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8" name="Google Shape;20018;p52"/>
            <p:cNvSpPr/>
            <p:nvPr/>
          </p:nvSpPr>
          <p:spPr>
            <a:xfrm>
              <a:off x="7702383" y="3131689"/>
              <a:ext cx="97780" cy="64597"/>
            </a:xfrm>
            <a:custGeom>
              <a:rect b="b" l="l" r="r" t="t"/>
              <a:pathLst>
                <a:path extrusionOk="0" h="2556" w="3656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04" name="Shape 19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5" name="Google Shape;19605;p29"/>
          <p:cNvSpPr txBox="1"/>
          <p:nvPr>
            <p:ph idx="1" type="body"/>
          </p:nvPr>
        </p:nvSpPr>
        <p:spPr>
          <a:xfrm>
            <a:off x="517250" y="1973275"/>
            <a:ext cx="3790500" cy="251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2400"/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/>
              <a:t>Greenhouse gases are gases in the Earth’s atmosphere that trap heat. </a:t>
            </a:r>
            <a:endParaRPr sz="2400"/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2400"/>
          </a:p>
        </p:txBody>
      </p:sp>
      <p:sp>
        <p:nvSpPr>
          <p:cNvPr id="19606" name="Google Shape;19606;p29"/>
          <p:cNvSpPr txBox="1"/>
          <p:nvPr>
            <p:ph type="title"/>
          </p:nvPr>
        </p:nvSpPr>
        <p:spPr>
          <a:xfrm>
            <a:off x="713225" y="445025"/>
            <a:ext cx="7717500" cy="12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ARE </a:t>
            </a:r>
            <a:r>
              <a:rPr lang="en">
                <a:solidFill>
                  <a:schemeClr val="accent2"/>
                </a:solidFill>
              </a:rPr>
              <a:t>GREENHOUSE GASES?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19607" name="Google Shape;19607;p29"/>
          <p:cNvSpPr/>
          <p:nvPr/>
        </p:nvSpPr>
        <p:spPr>
          <a:xfrm>
            <a:off x="4760400" y="2210674"/>
            <a:ext cx="612600" cy="612600"/>
          </a:xfrm>
          <a:prstGeom prst="ellipse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08" name="Google Shape;19608;p29"/>
          <p:cNvSpPr/>
          <p:nvPr/>
        </p:nvSpPr>
        <p:spPr>
          <a:xfrm>
            <a:off x="4760400" y="2924102"/>
            <a:ext cx="612600" cy="612600"/>
          </a:xfrm>
          <a:prstGeom prst="ellipse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09" name="Google Shape;19609;p29"/>
          <p:cNvSpPr/>
          <p:nvPr/>
        </p:nvSpPr>
        <p:spPr>
          <a:xfrm>
            <a:off x="4760400" y="3637529"/>
            <a:ext cx="612600" cy="612600"/>
          </a:xfrm>
          <a:prstGeom prst="ellipse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10" name="Google Shape;19610;p29"/>
          <p:cNvSpPr/>
          <p:nvPr/>
        </p:nvSpPr>
        <p:spPr>
          <a:xfrm>
            <a:off x="4888645" y="3046738"/>
            <a:ext cx="357408" cy="357408"/>
          </a:xfrm>
          <a:custGeom>
            <a:rect b="b" l="l" r="r" t="t"/>
            <a:pathLst>
              <a:path extrusionOk="0" h="11169" w="11169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11" name="Google Shape;19611;p29"/>
          <p:cNvSpPr/>
          <p:nvPr/>
        </p:nvSpPr>
        <p:spPr>
          <a:xfrm>
            <a:off x="4888000" y="3765163"/>
            <a:ext cx="357408" cy="357408"/>
          </a:xfrm>
          <a:custGeom>
            <a:rect b="b" l="l" r="r" t="t"/>
            <a:pathLst>
              <a:path extrusionOk="0" h="11169" w="11169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12" name="Google Shape;19612;p29"/>
          <p:cNvSpPr/>
          <p:nvPr/>
        </p:nvSpPr>
        <p:spPr>
          <a:xfrm>
            <a:off x="4888645" y="2328313"/>
            <a:ext cx="357408" cy="357408"/>
          </a:xfrm>
          <a:custGeom>
            <a:rect b="b" l="l" r="r" t="t"/>
            <a:pathLst>
              <a:path extrusionOk="0" h="11169" w="11169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13" name="Google Shape;19613;p29"/>
          <p:cNvSpPr txBox="1"/>
          <p:nvPr/>
        </p:nvSpPr>
        <p:spPr>
          <a:xfrm>
            <a:off x="5670450" y="2276175"/>
            <a:ext cx="20886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Carbon Dioxide</a:t>
            </a:r>
            <a:endParaRPr/>
          </a:p>
        </p:txBody>
      </p:sp>
      <p:sp>
        <p:nvSpPr>
          <p:cNvPr id="19614" name="Google Shape;19614;p29"/>
          <p:cNvSpPr txBox="1"/>
          <p:nvPr/>
        </p:nvSpPr>
        <p:spPr>
          <a:xfrm>
            <a:off x="5670475" y="2999575"/>
            <a:ext cx="17103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Methane</a:t>
            </a:r>
            <a:endParaRPr/>
          </a:p>
        </p:txBody>
      </p:sp>
      <p:sp>
        <p:nvSpPr>
          <p:cNvPr id="19615" name="Google Shape;19615;p29"/>
          <p:cNvSpPr txBox="1"/>
          <p:nvPr/>
        </p:nvSpPr>
        <p:spPr>
          <a:xfrm>
            <a:off x="5670450" y="3722975"/>
            <a:ext cx="17592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Water Vapor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19" name="Shape 19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0" name="Google Shape;19620;p30"/>
          <p:cNvSpPr txBox="1"/>
          <p:nvPr>
            <p:ph type="title"/>
          </p:nvPr>
        </p:nvSpPr>
        <p:spPr>
          <a:xfrm>
            <a:off x="168150" y="420700"/>
            <a:ext cx="8807700" cy="12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500">
                <a:latin typeface="Montserrat Medium"/>
                <a:ea typeface="Montserrat Medium"/>
                <a:cs typeface="Montserrat Medium"/>
                <a:sym typeface="Montserrat Medium"/>
              </a:rPr>
              <a:t>Greenhouse Effect Video: </a:t>
            </a:r>
            <a:r>
              <a:rPr b="1" lang="en" sz="2500">
                <a:solidFill>
                  <a:srgbClr val="FF00FF"/>
                </a:solidFill>
                <a:latin typeface="Montserrat"/>
                <a:ea typeface="Montserrat"/>
                <a:cs typeface="Montserrat"/>
                <a:sym typeface="Montserrat"/>
              </a:rPr>
              <a:t> </a:t>
            </a:r>
            <a:r>
              <a:rPr b="1" lang="en" sz="2500" u="sng">
                <a:solidFill>
                  <a:srgbClr val="1155CC"/>
                </a:solid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https://www.youtube.com/watch?v=SN5-DnOHQmE</a:t>
            </a:r>
            <a:endParaRPr sz="25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500"/>
          </a:p>
        </p:txBody>
      </p:sp>
      <p:pic>
        <p:nvPicPr>
          <p:cNvPr descr="Climate Change Animation GIF - Find &amp; Share on GIPHY" id="19621" name="Google Shape;19621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57750" y="1955350"/>
            <a:ext cx="3216600" cy="179698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Life Cycles | Greenhouse effect, Life cycles, Kids discover" id="19622" name="Google Shape;19622;p3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192150" y="1955350"/>
            <a:ext cx="2409562" cy="28914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26" name="Shape 19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7" name="Google Shape;19627;p31"/>
          <p:cNvSpPr/>
          <p:nvPr/>
        </p:nvSpPr>
        <p:spPr>
          <a:xfrm>
            <a:off x="5039525" y="3080875"/>
            <a:ext cx="2411700" cy="2062800"/>
          </a:xfrm>
          <a:prstGeom prst="rect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28" name="Google Shape;19628;p31"/>
          <p:cNvSpPr/>
          <p:nvPr/>
        </p:nvSpPr>
        <p:spPr>
          <a:xfrm>
            <a:off x="1748100" y="3080875"/>
            <a:ext cx="2411700" cy="2062800"/>
          </a:xfrm>
          <a:prstGeom prst="rect">
            <a:avLst/>
          </a:prstGeom>
          <a:solidFill>
            <a:schemeClr val="accent2">
              <a:alpha val="2723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29" name="Google Shape;19629;p31"/>
          <p:cNvSpPr txBox="1"/>
          <p:nvPr>
            <p:ph idx="2" type="ctrTitle"/>
          </p:nvPr>
        </p:nvSpPr>
        <p:spPr>
          <a:xfrm>
            <a:off x="1809161" y="2467275"/>
            <a:ext cx="22896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CLIMATE</a:t>
            </a:r>
            <a:endParaRPr/>
          </a:p>
        </p:txBody>
      </p:sp>
      <p:sp>
        <p:nvSpPr>
          <p:cNvPr id="19630" name="Google Shape;19630;p31"/>
          <p:cNvSpPr txBox="1"/>
          <p:nvPr>
            <p:ph idx="1" type="subTitle"/>
          </p:nvPr>
        </p:nvSpPr>
        <p:spPr>
          <a:xfrm>
            <a:off x="1809150" y="3471050"/>
            <a:ext cx="2289600" cy="13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/>
              <a:t>Climate is the weather conditions in an area in general or over a  long period of time. </a:t>
            </a:r>
            <a:endParaRPr/>
          </a:p>
        </p:txBody>
      </p:sp>
      <p:sp>
        <p:nvSpPr>
          <p:cNvPr id="19631" name="Google Shape;19631;p31"/>
          <p:cNvSpPr txBox="1"/>
          <p:nvPr>
            <p:ph idx="3" type="ctrTitle"/>
          </p:nvPr>
        </p:nvSpPr>
        <p:spPr>
          <a:xfrm>
            <a:off x="5100575" y="2164950"/>
            <a:ext cx="2289600" cy="81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CLIMATE CHANGE</a:t>
            </a:r>
            <a:endParaRPr/>
          </a:p>
        </p:txBody>
      </p:sp>
      <p:sp>
        <p:nvSpPr>
          <p:cNvPr id="19632" name="Google Shape;19632;p31"/>
          <p:cNvSpPr txBox="1"/>
          <p:nvPr>
            <p:ph idx="4" type="subTitle"/>
          </p:nvPr>
        </p:nvSpPr>
        <p:spPr>
          <a:xfrm>
            <a:off x="5100575" y="3523550"/>
            <a:ext cx="2289600" cy="156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Climate change is changes in rain, temperature, and  wind patterns. </a:t>
            </a:r>
            <a:endParaRPr/>
          </a:p>
        </p:txBody>
      </p:sp>
      <p:sp>
        <p:nvSpPr>
          <p:cNvPr id="19633" name="Google Shape;19633;p31"/>
          <p:cNvSpPr txBox="1"/>
          <p:nvPr>
            <p:ph type="title"/>
          </p:nvPr>
        </p:nvSpPr>
        <p:spPr>
          <a:xfrm>
            <a:off x="713225" y="445025"/>
            <a:ext cx="7717500" cy="13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CLIMATE CHANGE</a:t>
            </a:r>
            <a:r>
              <a:rPr lang="en"/>
              <a:t>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CLIMATE</a:t>
            </a:r>
            <a:endParaRPr/>
          </a:p>
        </p:txBody>
      </p:sp>
      <p:grpSp>
        <p:nvGrpSpPr>
          <p:cNvPr id="19634" name="Google Shape;19634;p31"/>
          <p:cNvGrpSpPr/>
          <p:nvPr/>
        </p:nvGrpSpPr>
        <p:grpSpPr>
          <a:xfrm>
            <a:off x="6610998" y="-1328690"/>
            <a:ext cx="4061657" cy="3562717"/>
            <a:chOff x="6302761" y="2657510"/>
            <a:chExt cx="2671264" cy="2242960"/>
          </a:xfrm>
        </p:grpSpPr>
        <p:sp>
          <p:nvSpPr>
            <p:cNvPr id="19635" name="Google Shape;19635;p31"/>
            <p:cNvSpPr/>
            <p:nvPr/>
          </p:nvSpPr>
          <p:spPr>
            <a:xfrm>
              <a:off x="6302761" y="2657510"/>
              <a:ext cx="2671264" cy="2242960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636" name="Google Shape;19636;p31"/>
            <p:cNvGrpSpPr/>
            <p:nvPr/>
          </p:nvGrpSpPr>
          <p:grpSpPr>
            <a:xfrm>
              <a:off x="6617324" y="2709270"/>
              <a:ext cx="2232367" cy="2168608"/>
              <a:chOff x="6712169" y="3085440"/>
              <a:chExt cx="481622" cy="494913"/>
            </a:xfrm>
          </p:grpSpPr>
          <p:sp>
            <p:nvSpPr>
              <p:cNvPr id="19637" name="Google Shape;19637;p31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rect b="b" l="l" r="r" t="t"/>
                <a:pathLst>
                  <a:path extrusionOk="0" h="54723" w="41379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38" name="Google Shape;19638;p31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rect b="b" l="l" r="r" t="t"/>
                <a:pathLst>
                  <a:path extrusionOk="0" h="36872" w="33022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39" name="Google Shape;19639;p31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rect b="b" l="l" r="r" t="t"/>
                <a:pathLst>
                  <a:path extrusionOk="0" h="26421" w="10062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0" name="Google Shape;19640;p31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rect b="b" l="l" r="r" t="t"/>
                <a:pathLst>
                  <a:path extrusionOk="0" h="2026" w="8234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1" name="Google Shape;19641;p31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rect b="b" l="l" r="r" t="t"/>
                <a:pathLst>
                  <a:path extrusionOk="0" h="2467" w="6602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642" name="Google Shape;19642;p31"/>
            <p:cNvSpPr/>
            <p:nvPr/>
          </p:nvSpPr>
          <p:spPr>
            <a:xfrm>
              <a:off x="7337069" y="2657611"/>
              <a:ext cx="474563" cy="249414"/>
            </a:xfrm>
            <a:custGeom>
              <a:rect b="b" l="l" r="r" t="t"/>
              <a:pathLst>
                <a:path extrusionOk="0" h="9869" w="17744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3" name="Google Shape;19643;p31"/>
            <p:cNvSpPr/>
            <p:nvPr/>
          </p:nvSpPr>
          <p:spPr>
            <a:xfrm>
              <a:off x="8271720" y="2858408"/>
              <a:ext cx="364026" cy="336958"/>
            </a:xfrm>
            <a:custGeom>
              <a:rect b="b" l="l" r="r" t="t"/>
              <a:pathLst>
                <a:path extrusionOk="0" h="13333" w="13611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4" name="Google Shape;19644;p31"/>
            <p:cNvSpPr/>
            <p:nvPr/>
          </p:nvSpPr>
          <p:spPr>
            <a:xfrm>
              <a:off x="7702383" y="3131689"/>
              <a:ext cx="97780" cy="64597"/>
            </a:xfrm>
            <a:custGeom>
              <a:rect b="b" l="l" r="r" t="t"/>
              <a:pathLst>
                <a:path extrusionOk="0" h="2556" w="3656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645" name="Google Shape;19645;p31"/>
          <p:cNvSpPr txBox="1"/>
          <p:nvPr/>
        </p:nvSpPr>
        <p:spPr>
          <a:xfrm>
            <a:off x="5974075" y="3413750"/>
            <a:ext cx="12300" cy="36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9646" name="Google Shape;19646;p31"/>
          <p:cNvSpPr txBox="1"/>
          <p:nvPr/>
        </p:nvSpPr>
        <p:spPr>
          <a:xfrm>
            <a:off x="7138400" y="243850"/>
            <a:ext cx="1944600" cy="1108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Weather vs. Climate VIdeo: </a:t>
            </a:r>
            <a:r>
              <a:rPr lang="en" sz="1200" u="sng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https://www.youtube.com/watch?v=YbAWny7FV3w</a:t>
            </a:r>
            <a:r>
              <a:rPr lang="en" sz="1200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 </a:t>
            </a:r>
            <a:endParaRPr>
              <a:solidFill>
                <a:schemeClr val="accent1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50" name="Shape 19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1" name="Google Shape;19651;p32"/>
          <p:cNvSpPr txBox="1"/>
          <p:nvPr>
            <p:ph type="title"/>
          </p:nvPr>
        </p:nvSpPr>
        <p:spPr>
          <a:xfrm>
            <a:off x="713225" y="445025"/>
            <a:ext cx="7717500" cy="119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THE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CAUSE</a:t>
            </a:r>
            <a:r>
              <a:rPr lang="en"/>
              <a:t>?</a:t>
            </a:r>
            <a:endParaRPr/>
          </a:p>
        </p:txBody>
      </p:sp>
      <p:grpSp>
        <p:nvGrpSpPr>
          <p:cNvPr id="19652" name="Google Shape;19652;p32"/>
          <p:cNvGrpSpPr/>
          <p:nvPr/>
        </p:nvGrpSpPr>
        <p:grpSpPr>
          <a:xfrm rot="5400000">
            <a:off x="4774036" y="2385535"/>
            <a:ext cx="2487821" cy="1733562"/>
            <a:chOff x="3980650" y="1899425"/>
            <a:chExt cx="2654525" cy="1849725"/>
          </a:xfrm>
        </p:grpSpPr>
        <p:sp>
          <p:nvSpPr>
            <p:cNvPr id="19653" name="Google Shape;19653;p32"/>
            <p:cNvSpPr/>
            <p:nvPr/>
          </p:nvSpPr>
          <p:spPr>
            <a:xfrm>
              <a:off x="3980650" y="1899425"/>
              <a:ext cx="2654525" cy="1849725"/>
            </a:xfrm>
            <a:custGeom>
              <a:rect b="b" l="l" r="r" t="t"/>
              <a:pathLst>
                <a:path extrusionOk="0" h="73989" w="106181">
                  <a:moveTo>
                    <a:pt x="95936" y="2334"/>
                  </a:moveTo>
                  <a:lnTo>
                    <a:pt x="95936" y="71656"/>
                  </a:lnTo>
                  <a:lnTo>
                    <a:pt x="7265" y="71656"/>
                  </a:lnTo>
                  <a:lnTo>
                    <a:pt x="7265" y="2334"/>
                  </a:lnTo>
                  <a:close/>
                  <a:moveTo>
                    <a:pt x="5467" y="1"/>
                  </a:moveTo>
                  <a:cubicBezTo>
                    <a:pt x="2448" y="1"/>
                    <a:pt x="1" y="2448"/>
                    <a:pt x="1" y="5467"/>
                  </a:cubicBezTo>
                  <a:lnTo>
                    <a:pt x="1" y="68522"/>
                  </a:lnTo>
                  <a:cubicBezTo>
                    <a:pt x="1" y="71542"/>
                    <a:pt x="2448" y="73988"/>
                    <a:pt x="5467" y="73988"/>
                  </a:cubicBezTo>
                  <a:lnTo>
                    <a:pt x="100713" y="73988"/>
                  </a:lnTo>
                  <a:cubicBezTo>
                    <a:pt x="103732" y="73988"/>
                    <a:pt x="106179" y="71542"/>
                    <a:pt x="106179" y="68522"/>
                  </a:cubicBezTo>
                  <a:lnTo>
                    <a:pt x="106179" y="5467"/>
                  </a:lnTo>
                  <a:cubicBezTo>
                    <a:pt x="106181" y="2448"/>
                    <a:pt x="103732" y="1"/>
                    <a:pt x="10071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4" name="Google Shape;19654;p32"/>
            <p:cNvSpPr/>
            <p:nvPr/>
          </p:nvSpPr>
          <p:spPr>
            <a:xfrm>
              <a:off x="6430725" y="2753300"/>
              <a:ext cx="147600" cy="142000"/>
            </a:xfrm>
            <a:custGeom>
              <a:rect b="b" l="l" r="r" t="t"/>
              <a:pathLst>
                <a:path extrusionOk="0" h="5680" w="5904">
                  <a:moveTo>
                    <a:pt x="2841" y="0"/>
                  </a:moveTo>
                  <a:cubicBezTo>
                    <a:pt x="1273" y="0"/>
                    <a:pt x="1" y="1272"/>
                    <a:pt x="1" y="2839"/>
                  </a:cubicBezTo>
                  <a:cubicBezTo>
                    <a:pt x="1" y="3988"/>
                    <a:pt x="693" y="5024"/>
                    <a:pt x="1753" y="5464"/>
                  </a:cubicBezTo>
                  <a:cubicBezTo>
                    <a:pt x="2104" y="5609"/>
                    <a:pt x="2473" y="5680"/>
                    <a:pt x="2839" y="5680"/>
                  </a:cubicBezTo>
                  <a:cubicBezTo>
                    <a:pt x="3578" y="5680"/>
                    <a:pt x="4305" y="5391"/>
                    <a:pt x="4848" y="4848"/>
                  </a:cubicBezTo>
                  <a:cubicBezTo>
                    <a:pt x="5661" y="4037"/>
                    <a:pt x="5903" y="2815"/>
                    <a:pt x="5464" y="1754"/>
                  </a:cubicBezTo>
                  <a:cubicBezTo>
                    <a:pt x="5024" y="694"/>
                    <a:pt x="3988" y="0"/>
                    <a:pt x="2841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5" name="Google Shape;19655;p32"/>
            <p:cNvSpPr/>
            <p:nvPr/>
          </p:nvSpPr>
          <p:spPr>
            <a:xfrm>
              <a:off x="4057125" y="2545725"/>
              <a:ext cx="29325" cy="557150"/>
            </a:xfrm>
            <a:custGeom>
              <a:rect b="b" l="l" r="r" t="t"/>
              <a:pathLst>
                <a:path extrusionOk="0" h="22286" w="1173">
                  <a:moveTo>
                    <a:pt x="20" y="1"/>
                  </a:moveTo>
                  <a:cubicBezTo>
                    <a:pt x="8" y="1"/>
                    <a:pt x="0" y="10"/>
                    <a:pt x="0" y="20"/>
                  </a:cubicBezTo>
                  <a:lnTo>
                    <a:pt x="0" y="22266"/>
                  </a:lnTo>
                  <a:cubicBezTo>
                    <a:pt x="0" y="22276"/>
                    <a:pt x="8" y="22285"/>
                    <a:pt x="20" y="22285"/>
                  </a:cubicBezTo>
                  <a:lnTo>
                    <a:pt x="1153" y="22285"/>
                  </a:lnTo>
                  <a:cubicBezTo>
                    <a:pt x="1164" y="22285"/>
                    <a:pt x="1172" y="22276"/>
                    <a:pt x="1172" y="22266"/>
                  </a:cubicBezTo>
                  <a:lnTo>
                    <a:pt x="1172" y="20"/>
                  </a:lnTo>
                  <a:cubicBezTo>
                    <a:pt x="1172" y="10"/>
                    <a:pt x="1164" y="1"/>
                    <a:pt x="1153" y="1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656" name="Google Shape;19656;p32"/>
          <p:cNvSpPr txBox="1"/>
          <p:nvPr>
            <p:ph idx="1" type="subTitle"/>
          </p:nvPr>
        </p:nvSpPr>
        <p:spPr>
          <a:xfrm>
            <a:off x="817300" y="2178250"/>
            <a:ext cx="3075900" cy="15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Climate change and global warming are caused by humans putting too many additional greenhouse gases into the atmosphere. </a:t>
            </a:r>
            <a:endParaRPr sz="1600"/>
          </a:p>
        </p:txBody>
      </p:sp>
      <p:sp>
        <p:nvSpPr>
          <p:cNvPr id="19657" name="Google Shape;19657;p32"/>
          <p:cNvSpPr/>
          <p:nvPr/>
        </p:nvSpPr>
        <p:spPr>
          <a:xfrm>
            <a:off x="5205250" y="2178250"/>
            <a:ext cx="1625400" cy="2077800"/>
          </a:xfrm>
          <a:prstGeom prst="rect">
            <a:avLst/>
          </a:prstGeom>
          <a:solidFill>
            <a:srgbClr val="FFFFFF">
              <a:alpha val="3973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58" name="Google Shape;19658;p32"/>
          <p:cNvSpPr txBox="1"/>
          <p:nvPr>
            <p:ph idx="4294967295" type="ctrTitle"/>
          </p:nvPr>
        </p:nvSpPr>
        <p:spPr>
          <a:xfrm>
            <a:off x="5297800" y="2741113"/>
            <a:ext cx="1440300" cy="10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EARTH H</a:t>
            </a:r>
            <a:r>
              <a:rPr lang="en">
                <a:solidFill>
                  <a:schemeClr val="accent1"/>
                </a:solidFill>
              </a:rPr>
              <a:t>O</a:t>
            </a:r>
            <a:r>
              <a:rPr lang="en">
                <a:solidFill>
                  <a:schemeClr val="accent6"/>
                </a:solidFill>
              </a:rPr>
              <a:t>UR</a:t>
            </a:r>
            <a:endParaRPr>
              <a:solidFill>
                <a:schemeClr val="accent6"/>
              </a:solidFill>
            </a:endParaRPr>
          </a:p>
        </p:txBody>
      </p:sp>
      <p:sp>
        <p:nvSpPr>
          <p:cNvPr id="19659" name="Google Shape;19659;p32"/>
          <p:cNvSpPr/>
          <p:nvPr/>
        </p:nvSpPr>
        <p:spPr>
          <a:xfrm>
            <a:off x="5878947" y="3464572"/>
            <a:ext cx="33600" cy="33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9660" name="Google Shape;19660;p32"/>
          <p:cNvCxnSpPr>
            <a:stCxn id="19659" idx="4"/>
          </p:cNvCxnSpPr>
          <p:nvPr/>
        </p:nvCxnSpPr>
        <p:spPr>
          <a:xfrm>
            <a:off x="5895747" y="3498172"/>
            <a:ext cx="0" cy="804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9661" name="Google Shape;19661;p32"/>
          <p:cNvGrpSpPr/>
          <p:nvPr/>
        </p:nvGrpSpPr>
        <p:grpSpPr>
          <a:xfrm rot="5400000">
            <a:off x="6643926" y="3150799"/>
            <a:ext cx="1839608" cy="850625"/>
            <a:chOff x="4838985" y="2918529"/>
            <a:chExt cx="1796317" cy="830527"/>
          </a:xfrm>
        </p:grpSpPr>
        <p:sp>
          <p:nvSpPr>
            <p:cNvPr id="19662" name="Google Shape;19662;p32"/>
            <p:cNvSpPr/>
            <p:nvPr/>
          </p:nvSpPr>
          <p:spPr>
            <a:xfrm>
              <a:off x="4838985" y="2918529"/>
              <a:ext cx="1796317" cy="830527"/>
            </a:xfrm>
            <a:custGeom>
              <a:rect b="b" l="l" r="r" t="t"/>
              <a:pathLst>
                <a:path extrusionOk="0" h="73989" w="106181">
                  <a:moveTo>
                    <a:pt x="95936" y="2334"/>
                  </a:moveTo>
                  <a:lnTo>
                    <a:pt x="95936" y="71656"/>
                  </a:lnTo>
                  <a:lnTo>
                    <a:pt x="7265" y="71656"/>
                  </a:lnTo>
                  <a:lnTo>
                    <a:pt x="7265" y="2334"/>
                  </a:lnTo>
                  <a:close/>
                  <a:moveTo>
                    <a:pt x="5467" y="1"/>
                  </a:moveTo>
                  <a:cubicBezTo>
                    <a:pt x="2448" y="1"/>
                    <a:pt x="1" y="2448"/>
                    <a:pt x="1" y="5467"/>
                  </a:cubicBezTo>
                  <a:lnTo>
                    <a:pt x="1" y="68522"/>
                  </a:lnTo>
                  <a:cubicBezTo>
                    <a:pt x="1" y="71542"/>
                    <a:pt x="2448" y="73988"/>
                    <a:pt x="5467" y="73988"/>
                  </a:cubicBezTo>
                  <a:lnTo>
                    <a:pt x="100713" y="73988"/>
                  </a:lnTo>
                  <a:cubicBezTo>
                    <a:pt x="103732" y="73988"/>
                    <a:pt x="106179" y="71542"/>
                    <a:pt x="106179" y="68522"/>
                  </a:cubicBezTo>
                  <a:lnTo>
                    <a:pt x="106179" y="5467"/>
                  </a:lnTo>
                  <a:cubicBezTo>
                    <a:pt x="106181" y="2448"/>
                    <a:pt x="103732" y="1"/>
                    <a:pt x="10071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3" name="Google Shape;19663;p32"/>
            <p:cNvSpPr/>
            <p:nvPr/>
          </p:nvSpPr>
          <p:spPr>
            <a:xfrm>
              <a:off x="6478927" y="3268333"/>
              <a:ext cx="136072" cy="130924"/>
            </a:xfrm>
            <a:custGeom>
              <a:rect b="b" l="l" r="r" t="t"/>
              <a:pathLst>
                <a:path extrusionOk="0" h="5680" w="5904">
                  <a:moveTo>
                    <a:pt x="2841" y="0"/>
                  </a:moveTo>
                  <a:cubicBezTo>
                    <a:pt x="1273" y="0"/>
                    <a:pt x="1" y="1272"/>
                    <a:pt x="1" y="2839"/>
                  </a:cubicBezTo>
                  <a:cubicBezTo>
                    <a:pt x="1" y="3988"/>
                    <a:pt x="693" y="5024"/>
                    <a:pt x="1753" y="5464"/>
                  </a:cubicBezTo>
                  <a:cubicBezTo>
                    <a:pt x="2104" y="5609"/>
                    <a:pt x="2473" y="5680"/>
                    <a:pt x="2839" y="5680"/>
                  </a:cubicBezTo>
                  <a:cubicBezTo>
                    <a:pt x="3578" y="5680"/>
                    <a:pt x="4305" y="5391"/>
                    <a:pt x="4848" y="4848"/>
                  </a:cubicBezTo>
                  <a:cubicBezTo>
                    <a:pt x="5661" y="4037"/>
                    <a:pt x="5903" y="2815"/>
                    <a:pt x="5464" y="1754"/>
                  </a:cubicBezTo>
                  <a:cubicBezTo>
                    <a:pt x="5024" y="694"/>
                    <a:pt x="3988" y="0"/>
                    <a:pt x="2841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4" name="Google Shape;19664;p32"/>
            <p:cNvSpPr/>
            <p:nvPr/>
          </p:nvSpPr>
          <p:spPr>
            <a:xfrm>
              <a:off x="4892922" y="3202703"/>
              <a:ext cx="26008" cy="262195"/>
            </a:xfrm>
            <a:custGeom>
              <a:rect b="b" l="l" r="r" t="t"/>
              <a:pathLst>
                <a:path extrusionOk="0" h="22286" w="1173">
                  <a:moveTo>
                    <a:pt x="20" y="1"/>
                  </a:moveTo>
                  <a:cubicBezTo>
                    <a:pt x="8" y="1"/>
                    <a:pt x="0" y="10"/>
                    <a:pt x="0" y="20"/>
                  </a:cubicBezTo>
                  <a:lnTo>
                    <a:pt x="0" y="22266"/>
                  </a:lnTo>
                  <a:cubicBezTo>
                    <a:pt x="0" y="22276"/>
                    <a:pt x="8" y="22285"/>
                    <a:pt x="20" y="22285"/>
                  </a:cubicBezTo>
                  <a:lnTo>
                    <a:pt x="1153" y="22285"/>
                  </a:lnTo>
                  <a:cubicBezTo>
                    <a:pt x="1164" y="22285"/>
                    <a:pt x="1172" y="22276"/>
                    <a:pt x="1172" y="22266"/>
                  </a:cubicBezTo>
                  <a:lnTo>
                    <a:pt x="1172" y="20"/>
                  </a:lnTo>
                  <a:cubicBezTo>
                    <a:pt x="1172" y="10"/>
                    <a:pt x="1164" y="1"/>
                    <a:pt x="1153" y="1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665" name="Google Shape;19665;p32"/>
          <p:cNvSpPr/>
          <p:nvPr/>
        </p:nvSpPr>
        <p:spPr>
          <a:xfrm>
            <a:off x="7165788" y="2781475"/>
            <a:ext cx="795900" cy="1536600"/>
          </a:xfrm>
          <a:prstGeom prst="rect">
            <a:avLst/>
          </a:prstGeom>
          <a:solidFill>
            <a:srgbClr val="FFFFFF">
              <a:alpha val="3973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66" name="Google Shape;19666;p32"/>
          <p:cNvSpPr txBox="1"/>
          <p:nvPr>
            <p:ph idx="4294967295" type="ctrTitle"/>
          </p:nvPr>
        </p:nvSpPr>
        <p:spPr>
          <a:xfrm>
            <a:off x="7115388" y="3278213"/>
            <a:ext cx="896700" cy="59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6"/>
                </a:solidFill>
              </a:rPr>
              <a:t>EARTH H</a:t>
            </a:r>
            <a:r>
              <a:rPr lang="en" sz="1400">
                <a:solidFill>
                  <a:schemeClr val="accent1"/>
                </a:solidFill>
              </a:rPr>
              <a:t>O</a:t>
            </a:r>
            <a:r>
              <a:rPr lang="en" sz="1400">
                <a:solidFill>
                  <a:schemeClr val="accent6"/>
                </a:solidFill>
              </a:rPr>
              <a:t>UR</a:t>
            </a:r>
            <a:endParaRPr sz="1400">
              <a:solidFill>
                <a:schemeClr val="accent6"/>
              </a:solidFill>
            </a:endParaRPr>
          </a:p>
        </p:txBody>
      </p:sp>
      <p:sp>
        <p:nvSpPr>
          <p:cNvPr id="19667" name="Google Shape;19667;p32"/>
          <p:cNvSpPr/>
          <p:nvPr/>
        </p:nvSpPr>
        <p:spPr>
          <a:xfrm>
            <a:off x="7491705" y="3677699"/>
            <a:ext cx="23100" cy="23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9668" name="Google Shape;19668;p32"/>
          <p:cNvCxnSpPr>
            <a:stCxn id="19667" idx="1"/>
          </p:cNvCxnSpPr>
          <p:nvPr/>
        </p:nvCxnSpPr>
        <p:spPr>
          <a:xfrm rot="10800000">
            <a:off x="7477088" y="3663082"/>
            <a:ext cx="18000" cy="180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9669" name="Google Shape;19669;p32"/>
          <p:cNvCxnSpPr>
            <a:stCxn id="19667" idx="4"/>
          </p:cNvCxnSpPr>
          <p:nvPr/>
        </p:nvCxnSpPr>
        <p:spPr>
          <a:xfrm>
            <a:off x="7503255" y="3700799"/>
            <a:ext cx="0" cy="34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pic>
        <p:nvPicPr>
          <p:cNvPr id="19670" name="Google Shape;19670;p32"/>
          <p:cNvPicPr preferRelativeResize="0"/>
          <p:nvPr/>
        </p:nvPicPr>
        <p:blipFill rotWithShape="1">
          <a:blip r:embed="rId3">
            <a:alphaModFix/>
          </a:blip>
          <a:srcRect b="0" l="45360" r="27906" t="0"/>
          <a:stretch/>
        </p:blipFill>
        <p:spPr>
          <a:xfrm>
            <a:off x="7165800" y="2831450"/>
            <a:ext cx="795899" cy="1488550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he EPA Is Coming for California's Car Emissions Regulations - Bloomberg" id="19671" name="Google Shape;19671;p32"/>
          <p:cNvPicPr preferRelativeResize="0"/>
          <p:nvPr/>
        </p:nvPicPr>
        <p:blipFill rotWithShape="1">
          <a:blip r:embed="rId4">
            <a:alphaModFix/>
          </a:blip>
          <a:srcRect b="7961" l="33026" r="12193" t="0"/>
          <a:stretch/>
        </p:blipFill>
        <p:spPr>
          <a:xfrm>
            <a:off x="5205250" y="2178250"/>
            <a:ext cx="1625400" cy="2077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75" name="Shape 19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6" name="Google Shape;19676;p3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WHY IS THIS </a:t>
            </a:r>
            <a:r>
              <a:rPr lang="en">
                <a:solidFill>
                  <a:schemeClr val="accent2"/>
                </a:solidFill>
              </a:rPr>
              <a:t>IMPORTANT?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19677" name="Google Shape;19677;p33"/>
          <p:cNvSpPr/>
          <p:nvPr/>
        </p:nvSpPr>
        <p:spPr>
          <a:xfrm>
            <a:off x="2481600" y="2240075"/>
            <a:ext cx="1921500" cy="1921500"/>
          </a:xfrm>
          <a:prstGeom prst="ellipse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78" name="Google Shape;19678;p33"/>
          <p:cNvSpPr/>
          <p:nvPr/>
        </p:nvSpPr>
        <p:spPr>
          <a:xfrm>
            <a:off x="5253600" y="1633250"/>
            <a:ext cx="1408800" cy="1408800"/>
          </a:xfrm>
          <a:prstGeom prst="ellipse">
            <a:avLst/>
          </a:prstGeom>
          <a:solidFill>
            <a:schemeClr val="accent2">
              <a:alpha val="2723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79" name="Google Shape;19679;p33"/>
          <p:cNvSpPr/>
          <p:nvPr/>
        </p:nvSpPr>
        <p:spPr>
          <a:xfrm>
            <a:off x="5253600" y="3236975"/>
            <a:ext cx="1408800" cy="1408800"/>
          </a:xfrm>
          <a:prstGeom prst="ellipse">
            <a:avLst/>
          </a:prstGeom>
          <a:solidFill>
            <a:schemeClr val="accent2">
              <a:alpha val="2723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9680" name="Google Shape;19680;p33"/>
          <p:cNvCxnSpPr>
            <a:stCxn id="19677" idx="6"/>
            <a:endCxn id="19678" idx="2"/>
          </p:cNvCxnSpPr>
          <p:nvPr/>
        </p:nvCxnSpPr>
        <p:spPr>
          <a:xfrm flipH="1" rot="10800000">
            <a:off x="4403100" y="2337725"/>
            <a:ext cx="850500" cy="863100"/>
          </a:xfrm>
          <a:prstGeom prst="curvedConnector3">
            <a:avLst>
              <a:gd fmla="val 50000" name="adj1"/>
            </a:avLst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9681" name="Google Shape;19681;p33"/>
          <p:cNvCxnSpPr>
            <a:stCxn id="19677" idx="6"/>
            <a:endCxn id="19679" idx="2"/>
          </p:cNvCxnSpPr>
          <p:nvPr/>
        </p:nvCxnSpPr>
        <p:spPr>
          <a:xfrm>
            <a:off x="4403100" y="3200825"/>
            <a:ext cx="850500" cy="740700"/>
          </a:xfrm>
          <a:prstGeom prst="curvedConnector3">
            <a:avLst>
              <a:gd fmla="val 50000" name="adj1"/>
            </a:avLst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9682" name="Google Shape;19682;p33"/>
          <p:cNvSpPr txBox="1"/>
          <p:nvPr>
            <p:ph idx="4294967295" type="ctrTitle"/>
          </p:nvPr>
        </p:nvSpPr>
        <p:spPr>
          <a:xfrm>
            <a:off x="2669400" y="2622775"/>
            <a:ext cx="15459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#1</a:t>
            </a:r>
            <a:endParaRPr sz="2000"/>
          </a:p>
        </p:txBody>
      </p:sp>
      <p:sp>
        <p:nvSpPr>
          <p:cNvPr id="19683" name="Google Shape;19683;p33"/>
          <p:cNvSpPr txBox="1"/>
          <p:nvPr>
            <p:ph idx="4294967295" type="subTitle"/>
          </p:nvPr>
        </p:nvSpPr>
        <p:spPr>
          <a:xfrm>
            <a:off x="2669400" y="2982075"/>
            <a:ext cx="1545900" cy="7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Climate change affects everyone, everyday!</a:t>
            </a:r>
            <a:endParaRPr sz="1400"/>
          </a:p>
        </p:txBody>
      </p:sp>
      <p:sp>
        <p:nvSpPr>
          <p:cNvPr id="19684" name="Google Shape;19684;p33"/>
          <p:cNvSpPr txBox="1"/>
          <p:nvPr>
            <p:ph idx="4294967295" type="ctrTitle"/>
          </p:nvPr>
        </p:nvSpPr>
        <p:spPr>
          <a:xfrm>
            <a:off x="5314650" y="1869794"/>
            <a:ext cx="1286700" cy="46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#</a:t>
            </a:r>
            <a:r>
              <a:rPr lang="en" sz="2000"/>
              <a:t>2</a:t>
            </a:r>
            <a:endParaRPr sz="2000"/>
          </a:p>
        </p:txBody>
      </p:sp>
      <p:sp>
        <p:nvSpPr>
          <p:cNvPr id="19685" name="Google Shape;19685;p33"/>
          <p:cNvSpPr txBox="1"/>
          <p:nvPr>
            <p:ph idx="4294967295" type="subTitle"/>
          </p:nvPr>
        </p:nvSpPr>
        <p:spPr>
          <a:xfrm>
            <a:off x="5314650" y="2239182"/>
            <a:ext cx="1286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Montserrat Medium"/>
                <a:ea typeface="Montserrat Medium"/>
                <a:cs typeface="Montserrat Medium"/>
                <a:sym typeface="Montserrat Medium"/>
              </a:rPr>
              <a:t>It keeps getting worse!</a:t>
            </a:r>
            <a:endParaRPr sz="1400"/>
          </a:p>
        </p:txBody>
      </p:sp>
      <p:sp>
        <p:nvSpPr>
          <p:cNvPr id="19686" name="Google Shape;19686;p33"/>
          <p:cNvSpPr txBox="1"/>
          <p:nvPr>
            <p:ph idx="4294967295" type="ctrTitle"/>
          </p:nvPr>
        </p:nvSpPr>
        <p:spPr>
          <a:xfrm>
            <a:off x="5314650" y="3479909"/>
            <a:ext cx="1286700" cy="46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#</a:t>
            </a:r>
            <a:r>
              <a:rPr lang="en" sz="2000"/>
              <a:t>3</a:t>
            </a:r>
            <a:endParaRPr sz="2000"/>
          </a:p>
        </p:txBody>
      </p:sp>
      <p:sp>
        <p:nvSpPr>
          <p:cNvPr id="19687" name="Google Shape;19687;p33"/>
          <p:cNvSpPr txBox="1"/>
          <p:nvPr>
            <p:ph idx="4294967295" type="subTitle"/>
          </p:nvPr>
        </p:nvSpPr>
        <p:spPr>
          <a:xfrm>
            <a:off x="5314650" y="3849297"/>
            <a:ext cx="1286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Montserrat Medium"/>
                <a:ea typeface="Montserrat Medium"/>
                <a:cs typeface="Montserrat Medium"/>
                <a:sym typeface="Montserrat Medium"/>
              </a:rPr>
              <a:t>It causes huge issues!</a:t>
            </a:r>
            <a:endParaRPr sz="1200"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19688" name="Google Shape;19688;p33"/>
          <p:cNvSpPr txBox="1"/>
          <p:nvPr>
            <p:ph idx="4294967295" type="subTitle"/>
          </p:nvPr>
        </p:nvSpPr>
        <p:spPr>
          <a:xfrm>
            <a:off x="182425" y="4610825"/>
            <a:ext cx="7952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Video: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https://www.youtube.com/watch?v=5cg72kUoZ7A&amp;t=69s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00B20"/>
        </a:solidFill>
      </p:bgPr>
    </p:bg>
    <p:spTree>
      <p:nvGrpSpPr>
        <p:cNvPr id="19692" name="Shape 19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3" name="Google Shape;19693;p34"/>
          <p:cNvSpPr txBox="1"/>
          <p:nvPr>
            <p:ph type="title"/>
          </p:nvPr>
        </p:nvSpPr>
        <p:spPr>
          <a:xfrm>
            <a:off x="4362350" y="1143000"/>
            <a:ext cx="3936600" cy="1763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HOW LONG</a:t>
            </a:r>
            <a:r>
              <a:rPr lang="en"/>
              <a:t> WILL THIS BE A PROBLEM?</a:t>
            </a:r>
            <a:endParaRPr/>
          </a:p>
        </p:txBody>
      </p:sp>
      <p:sp>
        <p:nvSpPr>
          <p:cNvPr id="19694" name="Google Shape;19694;p34"/>
          <p:cNvSpPr txBox="1"/>
          <p:nvPr>
            <p:ph idx="1" type="subTitle"/>
          </p:nvPr>
        </p:nvSpPr>
        <p:spPr>
          <a:xfrm>
            <a:off x="4362350" y="3052050"/>
            <a:ext cx="4052100" cy="192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These issues have existed since the Industrial Revolution during the 1800s! And the causes have only gotten worse since then. Because of this, this problems doesn’t have a specific end date.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19695" name="Google Shape;19695;p34"/>
          <p:cNvGrpSpPr/>
          <p:nvPr/>
        </p:nvGrpSpPr>
        <p:grpSpPr>
          <a:xfrm rot="-302976">
            <a:off x="1364140" y="737904"/>
            <a:ext cx="2059046" cy="3667695"/>
            <a:chOff x="766925" y="265475"/>
            <a:chExt cx="2831775" cy="5044125"/>
          </a:xfrm>
        </p:grpSpPr>
        <p:sp>
          <p:nvSpPr>
            <p:cNvPr id="19696" name="Google Shape;19696;p34"/>
            <p:cNvSpPr/>
            <p:nvPr/>
          </p:nvSpPr>
          <p:spPr>
            <a:xfrm>
              <a:off x="766925" y="1971300"/>
              <a:ext cx="2399925" cy="3196475"/>
            </a:xfrm>
            <a:custGeom>
              <a:rect b="b" l="l" r="r" t="t"/>
              <a:pathLst>
                <a:path extrusionOk="0" h="127859" w="95997">
                  <a:moveTo>
                    <a:pt x="44953" y="1"/>
                  </a:moveTo>
                  <a:lnTo>
                    <a:pt x="44953" y="316"/>
                  </a:lnTo>
                  <a:lnTo>
                    <a:pt x="34764" y="852"/>
                  </a:lnTo>
                  <a:lnTo>
                    <a:pt x="11598" y="2062"/>
                  </a:lnTo>
                  <a:cubicBezTo>
                    <a:pt x="11598" y="2062"/>
                    <a:pt x="0" y="24230"/>
                    <a:pt x="12886" y="42274"/>
                  </a:cubicBezTo>
                  <a:cubicBezTo>
                    <a:pt x="24530" y="58575"/>
                    <a:pt x="39954" y="53005"/>
                    <a:pt x="42833" y="63927"/>
                  </a:cubicBezTo>
                  <a:cubicBezTo>
                    <a:pt x="39955" y="74856"/>
                    <a:pt x="24530" y="69285"/>
                    <a:pt x="12886" y="85585"/>
                  </a:cubicBezTo>
                  <a:cubicBezTo>
                    <a:pt x="2305" y="100404"/>
                    <a:pt x="8231" y="117998"/>
                    <a:pt x="10697" y="123820"/>
                  </a:cubicBezTo>
                  <a:cubicBezTo>
                    <a:pt x="11225" y="125090"/>
                    <a:pt x="11598" y="125798"/>
                    <a:pt x="11598" y="125798"/>
                  </a:cubicBezTo>
                  <a:lnTo>
                    <a:pt x="29843" y="126750"/>
                  </a:lnTo>
                  <a:lnTo>
                    <a:pt x="44951" y="127542"/>
                  </a:lnTo>
                  <a:lnTo>
                    <a:pt x="44951" y="127858"/>
                  </a:lnTo>
                  <a:lnTo>
                    <a:pt x="47998" y="127697"/>
                  </a:lnTo>
                  <a:lnTo>
                    <a:pt x="51038" y="127858"/>
                  </a:lnTo>
                  <a:lnTo>
                    <a:pt x="51038" y="127542"/>
                  </a:lnTo>
                  <a:lnTo>
                    <a:pt x="84398" y="125797"/>
                  </a:lnTo>
                  <a:cubicBezTo>
                    <a:pt x="84398" y="125797"/>
                    <a:pt x="84785" y="125057"/>
                    <a:pt x="85338" y="123737"/>
                  </a:cubicBezTo>
                  <a:cubicBezTo>
                    <a:pt x="87818" y="117830"/>
                    <a:pt x="93639" y="100333"/>
                    <a:pt x="83103" y="85584"/>
                  </a:cubicBezTo>
                  <a:cubicBezTo>
                    <a:pt x="71467" y="69284"/>
                    <a:pt x="56042" y="74854"/>
                    <a:pt x="53164" y="63926"/>
                  </a:cubicBezTo>
                  <a:cubicBezTo>
                    <a:pt x="56042" y="53002"/>
                    <a:pt x="71467" y="58574"/>
                    <a:pt x="83103" y="42273"/>
                  </a:cubicBezTo>
                  <a:cubicBezTo>
                    <a:pt x="95997" y="24229"/>
                    <a:pt x="84398" y="2061"/>
                    <a:pt x="84398" y="2061"/>
                  </a:cubicBezTo>
                  <a:lnTo>
                    <a:pt x="51038" y="316"/>
                  </a:lnTo>
                  <a:lnTo>
                    <a:pt x="51038" y="1"/>
                  </a:lnTo>
                  <a:lnTo>
                    <a:pt x="47998" y="162"/>
                  </a:lnTo>
                  <a:lnTo>
                    <a:pt x="44953" y="1"/>
                  </a:ln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7" name="Google Shape;19697;p34"/>
            <p:cNvSpPr/>
            <p:nvPr/>
          </p:nvSpPr>
          <p:spPr>
            <a:xfrm>
              <a:off x="934350" y="1777950"/>
              <a:ext cx="2100950" cy="244925"/>
            </a:xfrm>
            <a:custGeom>
              <a:rect b="b" l="l" r="r" t="t"/>
              <a:pathLst>
                <a:path extrusionOk="0" h="9797" w="84038">
                  <a:moveTo>
                    <a:pt x="4901" y="0"/>
                  </a:moveTo>
                  <a:cubicBezTo>
                    <a:pt x="3604" y="0"/>
                    <a:pt x="2358" y="517"/>
                    <a:pt x="1443" y="1436"/>
                  </a:cubicBezTo>
                  <a:cubicBezTo>
                    <a:pt x="554" y="2325"/>
                    <a:pt x="1" y="3549"/>
                    <a:pt x="1" y="4902"/>
                  </a:cubicBezTo>
                  <a:cubicBezTo>
                    <a:pt x="1" y="7593"/>
                    <a:pt x="2209" y="9796"/>
                    <a:pt x="4901" y="9796"/>
                  </a:cubicBezTo>
                  <a:lnTo>
                    <a:pt x="79143" y="9796"/>
                  </a:lnTo>
                  <a:cubicBezTo>
                    <a:pt x="80489" y="9796"/>
                    <a:pt x="81713" y="9242"/>
                    <a:pt x="82602" y="8360"/>
                  </a:cubicBezTo>
                  <a:cubicBezTo>
                    <a:pt x="83522" y="7444"/>
                    <a:pt x="84038" y="6200"/>
                    <a:pt x="84038" y="4902"/>
                  </a:cubicBezTo>
                  <a:cubicBezTo>
                    <a:pt x="84038" y="2203"/>
                    <a:pt x="81835" y="0"/>
                    <a:pt x="79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8" name="Google Shape;19698;p34"/>
            <p:cNvSpPr/>
            <p:nvPr/>
          </p:nvSpPr>
          <p:spPr>
            <a:xfrm>
              <a:off x="934350" y="5064675"/>
              <a:ext cx="2100950" cy="244925"/>
            </a:xfrm>
            <a:custGeom>
              <a:rect b="b" l="l" r="r" t="t"/>
              <a:pathLst>
                <a:path extrusionOk="0" h="9797" w="84038">
                  <a:moveTo>
                    <a:pt x="4883" y="0"/>
                  </a:moveTo>
                  <a:cubicBezTo>
                    <a:pt x="4587" y="0"/>
                    <a:pt x="4291" y="29"/>
                    <a:pt x="4000" y="84"/>
                  </a:cubicBezTo>
                  <a:cubicBezTo>
                    <a:pt x="3031" y="269"/>
                    <a:pt x="2141" y="740"/>
                    <a:pt x="1443" y="1438"/>
                  </a:cubicBezTo>
                  <a:cubicBezTo>
                    <a:pt x="554" y="2326"/>
                    <a:pt x="1" y="3549"/>
                    <a:pt x="1" y="4895"/>
                  </a:cubicBezTo>
                  <a:cubicBezTo>
                    <a:pt x="1" y="7587"/>
                    <a:pt x="2209" y="9797"/>
                    <a:pt x="4901" y="9797"/>
                  </a:cubicBezTo>
                  <a:lnTo>
                    <a:pt x="79143" y="9797"/>
                  </a:lnTo>
                  <a:cubicBezTo>
                    <a:pt x="80489" y="9797"/>
                    <a:pt x="81713" y="9242"/>
                    <a:pt x="82602" y="8354"/>
                  </a:cubicBezTo>
                  <a:cubicBezTo>
                    <a:pt x="83522" y="7438"/>
                    <a:pt x="84038" y="6194"/>
                    <a:pt x="84038" y="4895"/>
                  </a:cubicBezTo>
                  <a:cubicBezTo>
                    <a:pt x="84038" y="2203"/>
                    <a:pt x="81835" y="2"/>
                    <a:pt x="79143" y="0"/>
                  </a:cubicBezTo>
                  <a:lnTo>
                    <a:pt x="4902" y="0"/>
                  </a:lnTo>
                  <a:cubicBezTo>
                    <a:pt x="4896" y="0"/>
                    <a:pt x="4889" y="0"/>
                    <a:pt x="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9" name="Google Shape;19699;p34"/>
            <p:cNvSpPr/>
            <p:nvPr/>
          </p:nvSpPr>
          <p:spPr>
            <a:xfrm>
              <a:off x="1059050" y="2685875"/>
              <a:ext cx="1829800" cy="307550"/>
            </a:xfrm>
            <a:custGeom>
              <a:rect b="b" l="l" r="r" t="t"/>
              <a:pathLst>
                <a:path extrusionOk="0" h="12302" w="73192">
                  <a:moveTo>
                    <a:pt x="73191" y="0"/>
                  </a:moveTo>
                  <a:cubicBezTo>
                    <a:pt x="73191" y="0"/>
                    <a:pt x="55897" y="1110"/>
                    <a:pt x="38766" y="1110"/>
                  </a:cubicBezTo>
                  <a:cubicBezTo>
                    <a:pt x="34717" y="1110"/>
                    <a:pt x="30677" y="1048"/>
                    <a:pt x="26876" y="894"/>
                  </a:cubicBezTo>
                  <a:cubicBezTo>
                    <a:pt x="25278" y="830"/>
                    <a:pt x="23763" y="800"/>
                    <a:pt x="22329" y="800"/>
                  </a:cubicBezTo>
                  <a:cubicBezTo>
                    <a:pt x="5915" y="800"/>
                    <a:pt x="1" y="4679"/>
                    <a:pt x="1" y="4679"/>
                  </a:cubicBezTo>
                  <a:cubicBezTo>
                    <a:pt x="3108" y="10387"/>
                    <a:pt x="20302" y="11636"/>
                    <a:pt x="31527" y="12278"/>
                  </a:cubicBezTo>
                  <a:cubicBezTo>
                    <a:pt x="31798" y="12294"/>
                    <a:pt x="32081" y="12302"/>
                    <a:pt x="32375" y="12302"/>
                  </a:cubicBezTo>
                  <a:cubicBezTo>
                    <a:pt x="44205" y="12302"/>
                    <a:pt x="73191" y="0"/>
                    <a:pt x="73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0" name="Google Shape;19700;p34"/>
            <p:cNvSpPr/>
            <p:nvPr/>
          </p:nvSpPr>
          <p:spPr>
            <a:xfrm>
              <a:off x="976925" y="4431800"/>
              <a:ext cx="1913225" cy="371925"/>
            </a:xfrm>
            <a:custGeom>
              <a:rect b="b" l="l" r="r" t="t"/>
              <a:pathLst>
                <a:path extrusionOk="0" h="14877" w="76529">
                  <a:moveTo>
                    <a:pt x="67259" y="1"/>
                  </a:moveTo>
                  <a:cubicBezTo>
                    <a:pt x="65628" y="1"/>
                    <a:pt x="63754" y="71"/>
                    <a:pt x="61613" y="246"/>
                  </a:cubicBezTo>
                  <a:cubicBezTo>
                    <a:pt x="51997" y="1034"/>
                    <a:pt x="39469" y="5153"/>
                    <a:pt x="30740" y="5153"/>
                  </a:cubicBezTo>
                  <a:cubicBezTo>
                    <a:pt x="29550" y="5153"/>
                    <a:pt x="28430" y="5077"/>
                    <a:pt x="27397" y="4905"/>
                  </a:cubicBezTo>
                  <a:cubicBezTo>
                    <a:pt x="24625" y="4442"/>
                    <a:pt x="21148" y="4184"/>
                    <a:pt x="17645" y="4184"/>
                  </a:cubicBezTo>
                  <a:cubicBezTo>
                    <a:pt x="10281" y="4184"/>
                    <a:pt x="2803" y="5326"/>
                    <a:pt x="1521" y="8123"/>
                  </a:cubicBezTo>
                  <a:cubicBezTo>
                    <a:pt x="0" y="11444"/>
                    <a:pt x="35551" y="14876"/>
                    <a:pt x="54720" y="14876"/>
                  </a:cubicBezTo>
                  <a:cubicBezTo>
                    <a:pt x="59371" y="14876"/>
                    <a:pt x="63057" y="14674"/>
                    <a:pt x="65016" y="14220"/>
                  </a:cubicBezTo>
                  <a:cubicBezTo>
                    <a:pt x="75048" y="11890"/>
                    <a:pt x="76529" y="1187"/>
                    <a:pt x="76529" y="1187"/>
                  </a:cubicBezTo>
                  <a:cubicBezTo>
                    <a:pt x="76529" y="1187"/>
                    <a:pt x="73950" y="1"/>
                    <a:pt x="67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1" name="Google Shape;19701;p34"/>
            <p:cNvSpPr/>
            <p:nvPr/>
          </p:nvSpPr>
          <p:spPr>
            <a:xfrm>
              <a:off x="1059050" y="2685875"/>
              <a:ext cx="1829800" cy="2043500"/>
            </a:xfrm>
            <a:custGeom>
              <a:rect b="b" l="l" r="r" t="t"/>
              <a:pathLst>
                <a:path extrusionOk="0" h="81740" w="73192">
                  <a:moveTo>
                    <a:pt x="73191" y="0"/>
                  </a:moveTo>
                  <a:lnTo>
                    <a:pt x="73191" y="0"/>
                  </a:lnTo>
                  <a:cubicBezTo>
                    <a:pt x="57061" y="3546"/>
                    <a:pt x="39579" y="10127"/>
                    <a:pt x="22908" y="10127"/>
                  </a:cubicBezTo>
                  <a:cubicBezTo>
                    <a:pt x="15014" y="10127"/>
                    <a:pt x="7301" y="8651"/>
                    <a:pt x="1" y="4679"/>
                  </a:cubicBezTo>
                  <a:lnTo>
                    <a:pt x="1" y="4679"/>
                  </a:lnTo>
                  <a:cubicBezTo>
                    <a:pt x="842" y="7061"/>
                    <a:pt x="2022" y="9427"/>
                    <a:pt x="3651" y="11706"/>
                  </a:cubicBezTo>
                  <a:cubicBezTo>
                    <a:pt x="9147" y="19397"/>
                    <a:pt x="15511" y="21640"/>
                    <a:pt x="21135" y="23614"/>
                  </a:cubicBezTo>
                  <a:cubicBezTo>
                    <a:pt x="25291" y="25077"/>
                    <a:pt x="29554" y="26584"/>
                    <a:pt x="32171" y="30242"/>
                  </a:cubicBezTo>
                  <a:cubicBezTo>
                    <a:pt x="32308" y="30349"/>
                    <a:pt x="32422" y="30481"/>
                    <a:pt x="32508" y="30633"/>
                  </a:cubicBezTo>
                  <a:cubicBezTo>
                    <a:pt x="36550" y="37649"/>
                    <a:pt x="36891" y="45939"/>
                    <a:pt x="36209" y="53824"/>
                  </a:cubicBezTo>
                  <a:cubicBezTo>
                    <a:pt x="35875" y="57703"/>
                    <a:pt x="35287" y="61556"/>
                    <a:pt x="34673" y="65399"/>
                  </a:cubicBezTo>
                  <a:cubicBezTo>
                    <a:pt x="34031" y="69410"/>
                    <a:pt x="32076" y="77394"/>
                    <a:pt x="31890" y="81480"/>
                  </a:cubicBezTo>
                  <a:cubicBezTo>
                    <a:pt x="32999" y="81537"/>
                    <a:pt x="35035" y="81739"/>
                    <a:pt x="36195" y="81739"/>
                  </a:cubicBezTo>
                  <a:cubicBezTo>
                    <a:pt x="36227" y="81739"/>
                    <a:pt x="36258" y="81739"/>
                    <a:pt x="36288" y="81739"/>
                  </a:cubicBezTo>
                  <a:cubicBezTo>
                    <a:pt x="36010" y="77704"/>
                    <a:pt x="35975" y="69582"/>
                    <a:pt x="36485" y="65564"/>
                  </a:cubicBezTo>
                  <a:cubicBezTo>
                    <a:pt x="37095" y="60770"/>
                    <a:pt x="37478" y="55948"/>
                    <a:pt x="37587" y="51115"/>
                  </a:cubicBezTo>
                  <a:cubicBezTo>
                    <a:pt x="37684" y="46862"/>
                    <a:pt x="37378" y="42626"/>
                    <a:pt x="37392" y="38378"/>
                  </a:cubicBezTo>
                  <a:cubicBezTo>
                    <a:pt x="37403" y="35263"/>
                    <a:pt x="37874" y="32238"/>
                    <a:pt x="40013" y="29850"/>
                  </a:cubicBezTo>
                  <a:cubicBezTo>
                    <a:pt x="40085" y="29768"/>
                    <a:pt x="40166" y="29696"/>
                    <a:pt x="40254" y="29635"/>
                  </a:cubicBezTo>
                  <a:cubicBezTo>
                    <a:pt x="42893" y="26415"/>
                    <a:pt x="46897" y="24993"/>
                    <a:pt x="50819" y="23614"/>
                  </a:cubicBezTo>
                  <a:cubicBezTo>
                    <a:pt x="56436" y="21639"/>
                    <a:pt x="62806" y="19397"/>
                    <a:pt x="68301" y="11705"/>
                  </a:cubicBezTo>
                  <a:cubicBezTo>
                    <a:pt x="70995" y="7936"/>
                    <a:pt x="72486" y="3929"/>
                    <a:pt x="7319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2" name="Google Shape;19702;p34"/>
            <p:cNvSpPr/>
            <p:nvPr/>
          </p:nvSpPr>
          <p:spPr>
            <a:xfrm>
              <a:off x="1015000" y="4461450"/>
              <a:ext cx="1909675" cy="513075"/>
            </a:xfrm>
            <a:custGeom>
              <a:rect b="b" l="l" r="r" t="t"/>
              <a:pathLst>
                <a:path extrusionOk="0" h="20523" w="76387">
                  <a:moveTo>
                    <a:pt x="75006" y="1"/>
                  </a:moveTo>
                  <a:cubicBezTo>
                    <a:pt x="74092" y="855"/>
                    <a:pt x="72806" y="1415"/>
                    <a:pt x="71747" y="1884"/>
                  </a:cubicBezTo>
                  <a:cubicBezTo>
                    <a:pt x="68939" y="3125"/>
                    <a:pt x="65970" y="4009"/>
                    <a:pt x="63022" y="4847"/>
                  </a:cubicBezTo>
                  <a:cubicBezTo>
                    <a:pt x="55416" y="7011"/>
                    <a:pt x="47685" y="8818"/>
                    <a:pt x="39755" y="9180"/>
                  </a:cubicBezTo>
                  <a:cubicBezTo>
                    <a:pt x="38810" y="9223"/>
                    <a:pt x="37863" y="9245"/>
                    <a:pt x="36914" y="9245"/>
                  </a:cubicBezTo>
                  <a:cubicBezTo>
                    <a:pt x="32807" y="9245"/>
                    <a:pt x="28680" y="8825"/>
                    <a:pt x="24697" y="7835"/>
                  </a:cubicBezTo>
                  <a:cubicBezTo>
                    <a:pt x="21642" y="7076"/>
                    <a:pt x="18697" y="5923"/>
                    <a:pt x="15667" y="5067"/>
                  </a:cubicBezTo>
                  <a:cubicBezTo>
                    <a:pt x="13123" y="4350"/>
                    <a:pt x="10428" y="3778"/>
                    <a:pt x="7889" y="3778"/>
                  </a:cubicBezTo>
                  <a:cubicBezTo>
                    <a:pt x="4864" y="3778"/>
                    <a:pt x="2061" y="4590"/>
                    <a:pt x="1" y="6937"/>
                  </a:cubicBezTo>
                  <a:cubicBezTo>
                    <a:pt x="181" y="12425"/>
                    <a:pt x="1522" y="17295"/>
                    <a:pt x="2674" y="20523"/>
                  </a:cubicBezTo>
                  <a:lnTo>
                    <a:pt x="72793" y="20523"/>
                  </a:lnTo>
                  <a:cubicBezTo>
                    <a:pt x="74401" y="15978"/>
                    <a:pt x="76387" y="8181"/>
                    <a:pt x="7500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3" name="Google Shape;19703;p34"/>
            <p:cNvSpPr/>
            <p:nvPr/>
          </p:nvSpPr>
          <p:spPr>
            <a:xfrm>
              <a:off x="2509350" y="1466850"/>
              <a:ext cx="905850" cy="922600"/>
            </a:xfrm>
            <a:custGeom>
              <a:rect b="b" l="l" r="r" t="t"/>
              <a:pathLst>
                <a:path extrusionOk="0" h="36904" w="36234">
                  <a:moveTo>
                    <a:pt x="8730" y="1"/>
                  </a:moveTo>
                  <a:cubicBezTo>
                    <a:pt x="4635" y="1"/>
                    <a:pt x="1439" y="145"/>
                    <a:pt x="1439" y="145"/>
                  </a:cubicBezTo>
                  <a:lnTo>
                    <a:pt x="0" y="4591"/>
                  </a:lnTo>
                  <a:lnTo>
                    <a:pt x="19485" y="7991"/>
                  </a:lnTo>
                  <a:cubicBezTo>
                    <a:pt x="19485" y="7991"/>
                    <a:pt x="24192" y="8644"/>
                    <a:pt x="25760" y="20151"/>
                  </a:cubicBezTo>
                  <a:cubicBezTo>
                    <a:pt x="27330" y="31658"/>
                    <a:pt x="33367" y="36903"/>
                    <a:pt x="33367" y="36903"/>
                  </a:cubicBezTo>
                  <a:lnTo>
                    <a:pt x="36234" y="35600"/>
                  </a:lnTo>
                  <a:cubicBezTo>
                    <a:pt x="36234" y="35600"/>
                    <a:pt x="35961" y="30089"/>
                    <a:pt x="34653" y="23813"/>
                  </a:cubicBezTo>
                  <a:cubicBezTo>
                    <a:pt x="33345" y="17536"/>
                    <a:pt x="30076" y="3545"/>
                    <a:pt x="24453" y="1452"/>
                  </a:cubicBezTo>
                  <a:cubicBezTo>
                    <a:pt x="21241" y="257"/>
                    <a:pt x="14187" y="1"/>
                    <a:pt x="87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4" name="Google Shape;19704;p34"/>
            <p:cNvSpPr/>
            <p:nvPr/>
          </p:nvSpPr>
          <p:spPr>
            <a:xfrm>
              <a:off x="2172800" y="1387625"/>
              <a:ext cx="1059175" cy="1125500"/>
            </a:xfrm>
            <a:custGeom>
              <a:rect b="b" l="l" r="r" t="t"/>
              <a:pathLst>
                <a:path extrusionOk="0" h="45020" w="42367">
                  <a:moveTo>
                    <a:pt x="14119" y="1"/>
                  </a:moveTo>
                  <a:lnTo>
                    <a:pt x="2542" y="2878"/>
                  </a:lnTo>
                  <a:cubicBezTo>
                    <a:pt x="2542" y="2878"/>
                    <a:pt x="0" y="9738"/>
                    <a:pt x="1539" y="13280"/>
                  </a:cubicBezTo>
                  <a:cubicBezTo>
                    <a:pt x="2525" y="15552"/>
                    <a:pt x="4997" y="16049"/>
                    <a:pt x="8671" y="16049"/>
                  </a:cubicBezTo>
                  <a:cubicBezTo>
                    <a:pt x="10729" y="16049"/>
                    <a:pt x="13164" y="15893"/>
                    <a:pt x="15927" y="15805"/>
                  </a:cubicBezTo>
                  <a:cubicBezTo>
                    <a:pt x="17709" y="15748"/>
                    <a:pt x="19485" y="15720"/>
                    <a:pt x="21189" y="15720"/>
                  </a:cubicBezTo>
                  <a:cubicBezTo>
                    <a:pt x="27833" y="15720"/>
                    <a:pt x="33374" y="16148"/>
                    <a:pt x="33845" y="16971"/>
                  </a:cubicBezTo>
                  <a:cubicBezTo>
                    <a:pt x="34437" y="18005"/>
                    <a:pt x="28586" y="24956"/>
                    <a:pt x="35739" y="45020"/>
                  </a:cubicBezTo>
                  <a:lnTo>
                    <a:pt x="38461" y="45020"/>
                  </a:lnTo>
                  <a:cubicBezTo>
                    <a:pt x="38461" y="45020"/>
                    <a:pt x="42366" y="16971"/>
                    <a:pt x="41774" y="13132"/>
                  </a:cubicBezTo>
                  <a:cubicBezTo>
                    <a:pt x="41182" y="9295"/>
                    <a:pt x="35505" y="5321"/>
                    <a:pt x="29569" y="4184"/>
                  </a:cubicBezTo>
                  <a:cubicBezTo>
                    <a:pt x="27151" y="3722"/>
                    <a:pt x="18698" y="3538"/>
                    <a:pt x="17396" y="2799"/>
                  </a:cubicBezTo>
                  <a:cubicBezTo>
                    <a:pt x="16095" y="2061"/>
                    <a:pt x="14119" y="1"/>
                    <a:pt x="14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5" name="Google Shape;19705;p34"/>
            <p:cNvSpPr/>
            <p:nvPr/>
          </p:nvSpPr>
          <p:spPr>
            <a:xfrm>
              <a:off x="2252000" y="349375"/>
              <a:ext cx="341825" cy="438825"/>
            </a:xfrm>
            <a:custGeom>
              <a:rect b="b" l="l" r="r" t="t"/>
              <a:pathLst>
                <a:path extrusionOk="0" h="17553" w="13673">
                  <a:moveTo>
                    <a:pt x="8913" y="0"/>
                  </a:moveTo>
                  <a:cubicBezTo>
                    <a:pt x="8526" y="0"/>
                    <a:pt x="8138" y="20"/>
                    <a:pt x="7757" y="51"/>
                  </a:cubicBezTo>
                  <a:cubicBezTo>
                    <a:pt x="6093" y="186"/>
                    <a:pt x="4340" y="566"/>
                    <a:pt x="3189" y="1732"/>
                  </a:cubicBezTo>
                  <a:cubicBezTo>
                    <a:pt x="2138" y="2797"/>
                    <a:pt x="1856" y="8308"/>
                    <a:pt x="1634" y="9778"/>
                  </a:cubicBezTo>
                  <a:cubicBezTo>
                    <a:pt x="1333" y="11785"/>
                    <a:pt x="0" y="14943"/>
                    <a:pt x="923" y="16777"/>
                  </a:cubicBezTo>
                  <a:cubicBezTo>
                    <a:pt x="1208" y="17343"/>
                    <a:pt x="1562" y="17552"/>
                    <a:pt x="1974" y="17552"/>
                  </a:cubicBezTo>
                  <a:cubicBezTo>
                    <a:pt x="2897" y="17552"/>
                    <a:pt x="4109" y="16504"/>
                    <a:pt x="5474" y="16074"/>
                  </a:cubicBezTo>
                  <a:cubicBezTo>
                    <a:pt x="5245" y="15203"/>
                    <a:pt x="7079" y="12326"/>
                    <a:pt x="7950" y="12053"/>
                  </a:cubicBezTo>
                  <a:cubicBezTo>
                    <a:pt x="8099" y="12007"/>
                    <a:pt x="8254" y="11994"/>
                    <a:pt x="8411" y="11994"/>
                  </a:cubicBezTo>
                  <a:cubicBezTo>
                    <a:pt x="8532" y="11994"/>
                    <a:pt x="8656" y="12002"/>
                    <a:pt x="8779" y="12007"/>
                  </a:cubicBezTo>
                  <a:cubicBezTo>
                    <a:pt x="8844" y="12009"/>
                    <a:pt x="8910" y="12012"/>
                    <a:pt x="8974" y="12012"/>
                  </a:cubicBezTo>
                  <a:cubicBezTo>
                    <a:pt x="8999" y="12012"/>
                    <a:pt x="9024" y="12011"/>
                    <a:pt x="9049" y="12011"/>
                  </a:cubicBezTo>
                  <a:cubicBezTo>
                    <a:pt x="10489" y="11972"/>
                    <a:pt x="11512" y="10663"/>
                    <a:pt x="12129" y="9402"/>
                  </a:cubicBezTo>
                  <a:cubicBezTo>
                    <a:pt x="13146" y="7324"/>
                    <a:pt x="13672" y="5041"/>
                    <a:pt x="13670" y="2729"/>
                  </a:cubicBezTo>
                  <a:lnTo>
                    <a:pt x="13498" y="2479"/>
                  </a:lnTo>
                  <a:lnTo>
                    <a:pt x="12379" y="848"/>
                  </a:lnTo>
                  <a:cubicBezTo>
                    <a:pt x="11363" y="197"/>
                    <a:pt x="10138" y="0"/>
                    <a:pt x="8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6" name="Google Shape;19706;p34"/>
            <p:cNvSpPr/>
            <p:nvPr/>
          </p:nvSpPr>
          <p:spPr>
            <a:xfrm>
              <a:off x="2153400" y="642450"/>
              <a:ext cx="472300" cy="837800"/>
            </a:xfrm>
            <a:custGeom>
              <a:rect b="b" l="l" r="r" t="t"/>
              <a:pathLst>
                <a:path extrusionOk="0" h="33512" w="18892">
                  <a:moveTo>
                    <a:pt x="4123" y="1"/>
                  </a:moveTo>
                  <a:cubicBezTo>
                    <a:pt x="3831" y="282"/>
                    <a:pt x="3565" y="556"/>
                    <a:pt x="3311" y="837"/>
                  </a:cubicBezTo>
                  <a:cubicBezTo>
                    <a:pt x="0" y="4506"/>
                    <a:pt x="718" y="10869"/>
                    <a:pt x="801" y="15432"/>
                  </a:cubicBezTo>
                  <a:cubicBezTo>
                    <a:pt x="904" y="21114"/>
                    <a:pt x="1387" y="26981"/>
                    <a:pt x="3374" y="32352"/>
                  </a:cubicBezTo>
                  <a:cubicBezTo>
                    <a:pt x="3414" y="32461"/>
                    <a:pt x="3454" y="32575"/>
                    <a:pt x="3495" y="32685"/>
                  </a:cubicBezTo>
                  <a:cubicBezTo>
                    <a:pt x="4981" y="33073"/>
                    <a:pt x="7187" y="33512"/>
                    <a:pt x="9499" y="33512"/>
                  </a:cubicBezTo>
                  <a:cubicBezTo>
                    <a:pt x="9843" y="33512"/>
                    <a:pt x="10188" y="33502"/>
                    <a:pt x="10534" y="33481"/>
                  </a:cubicBezTo>
                  <a:cubicBezTo>
                    <a:pt x="13320" y="33310"/>
                    <a:pt x="16127" y="32404"/>
                    <a:pt x="17906" y="29911"/>
                  </a:cubicBezTo>
                  <a:cubicBezTo>
                    <a:pt x="17928" y="29881"/>
                    <a:pt x="17939" y="29845"/>
                    <a:pt x="17937" y="29808"/>
                  </a:cubicBezTo>
                  <a:cubicBezTo>
                    <a:pt x="18000" y="29337"/>
                    <a:pt x="17494" y="27823"/>
                    <a:pt x="17439" y="27529"/>
                  </a:cubicBezTo>
                  <a:cubicBezTo>
                    <a:pt x="17031" y="25261"/>
                    <a:pt x="16286" y="22805"/>
                    <a:pt x="16714" y="20494"/>
                  </a:cubicBezTo>
                  <a:cubicBezTo>
                    <a:pt x="16862" y="19666"/>
                    <a:pt x="17185" y="18870"/>
                    <a:pt x="17489" y="18080"/>
                  </a:cubicBezTo>
                  <a:cubicBezTo>
                    <a:pt x="18004" y="16738"/>
                    <a:pt x="18891" y="14961"/>
                    <a:pt x="18270" y="13514"/>
                  </a:cubicBezTo>
                  <a:cubicBezTo>
                    <a:pt x="16975" y="10519"/>
                    <a:pt x="9807" y="6234"/>
                    <a:pt x="9808" y="2910"/>
                  </a:cubicBezTo>
                  <a:cubicBezTo>
                    <a:pt x="9795" y="2905"/>
                    <a:pt x="7070" y="1509"/>
                    <a:pt x="7070" y="1509"/>
                  </a:cubicBezTo>
                  <a:lnTo>
                    <a:pt x="5057" y="483"/>
                  </a:lnTo>
                  <a:lnTo>
                    <a:pt x="5025" y="464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7" name="Google Shape;19707;p34"/>
            <p:cNvSpPr/>
            <p:nvPr/>
          </p:nvSpPr>
          <p:spPr>
            <a:xfrm>
              <a:off x="2223450" y="680550"/>
              <a:ext cx="864325" cy="552625"/>
            </a:xfrm>
            <a:custGeom>
              <a:rect b="b" l="l" r="r" t="t"/>
              <a:pathLst>
                <a:path extrusionOk="0" h="22105" w="34573">
                  <a:moveTo>
                    <a:pt x="32479" y="0"/>
                  </a:moveTo>
                  <a:cubicBezTo>
                    <a:pt x="32301" y="0"/>
                    <a:pt x="32117" y="53"/>
                    <a:pt x="31933" y="170"/>
                  </a:cubicBezTo>
                  <a:cubicBezTo>
                    <a:pt x="30540" y="1058"/>
                    <a:pt x="30286" y="2579"/>
                    <a:pt x="29778" y="3719"/>
                  </a:cubicBezTo>
                  <a:cubicBezTo>
                    <a:pt x="29277" y="4847"/>
                    <a:pt x="19730" y="15765"/>
                    <a:pt x="18046" y="15765"/>
                  </a:cubicBezTo>
                  <a:cubicBezTo>
                    <a:pt x="18026" y="15765"/>
                    <a:pt x="18008" y="15763"/>
                    <a:pt x="17991" y="15761"/>
                  </a:cubicBezTo>
                  <a:cubicBezTo>
                    <a:pt x="16470" y="15507"/>
                    <a:pt x="7472" y="5493"/>
                    <a:pt x="5316" y="5114"/>
                  </a:cubicBezTo>
                  <a:cubicBezTo>
                    <a:pt x="5062" y="5069"/>
                    <a:pt x="4791" y="5045"/>
                    <a:pt x="4514" y="5045"/>
                  </a:cubicBezTo>
                  <a:cubicBezTo>
                    <a:pt x="2444" y="5045"/>
                    <a:pt x="1" y="6368"/>
                    <a:pt x="1007" y="10056"/>
                  </a:cubicBezTo>
                  <a:cubicBezTo>
                    <a:pt x="1007" y="10056"/>
                    <a:pt x="12794" y="21718"/>
                    <a:pt x="18752" y="22098"/>
                  </a:cubicBezTo>
                  <a:cubicBezTo>
                    <a:pt x="18818" y="22102"/>
                    <a:pt x="18885" y="22104"/>
                    <a:pt x="18951" y="22104"/>
                  </a:cubicBezTo>
                  <a:cubicBezTo>
                    <a:pt x="24879" y="22104"/>
                    <a:pt x="32452" y="5601"/>
                    <a:pt x="33582" y="3846"/>
                  </a:cubicBezTo>
                  <a:cubicBezTo>
                    <a:pt x="34573" y="2306"/>
                    <a:pt x="33652" y="0"/>
                    <a:pt x="32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8" name="Google Shape;19708;p34"/>
            <p:cNvSpPr/>
            <p:nvPr/>
          </p:nvSpPr>
          <p:spPr>
            <a:xfrm>
              <a:off x="2928125" y="636750"/>
              <a:ext cx="122200" cy="182100"/>
            </a:xfrm>
            <a:custGeom>
              <a:rect b="b" l="l" r="r" t="t"/>
              <a:pathLst>
                <a:path extrusionOk="0" h="7284" w="4888">
                  <a:moveTo>
                    <a:pt x="4385" y="0"/>
                  </a:moveTo>
                  <a:cubicBezTo>
                    <a:pt x="4236" y="0"/>
                    <a:pt x="4091" y="76"/>
                    <a:pt x="4008" y="212"/>
                  </a:cubicBezTo>
                  <a:lnTo>
                    <a:pt x="127" y="6614"/>
                  </a:lnTo>
                  <a:cubicBezTo>
                    <a:pt x="1" y="6822"/>
                    <a:pt x="66" y="7094"/>
                    <a:pt x="275" y="7220"/>
                  </a:cubicBezTo>
                  <a:cubicBezTo>
                    <a:pt x="346" y="7263"/>
                    <a:pt x="425" y="7283"/>
                    <a:pt x="502" y="7283"/>
                  </a:cubicBezTo>
                  <a:cubicBezTo>
                    <a:pt x="651" y="7283"/>
                    <a:pt x="797" y="7208"/>
                    <a:pt x="880" y="7070"/>
                  </a:cubicBezTo>
                  <a:lnTo>
                    <a:pt x="4762" y="669"/>
                  </a:lnTo>
                  <a:cubicBezTo>
                    <a:pt x="4888" y="461"/>
                    <a:pt x="4821" y="190"/>
                    <a:pt x="4612" y="64"/>
                  </a:cubicBezTo>
                  <a:cubicBezTo>
                    <a:pt x="4541" y="21"/>
                    <a:pt x="4463" y="0"/>
                    <a:pt x="4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9" name="Google Shape;19709;p34"/>
            <p:cNvSpPr/>
            <p:nvPr/>
          </p:nvSpPr>
          <p:spPr>
            <a:xfrm>
              <a:off x="3049750" y="2513100"/>
              <a:ext cx="246250" cy="124925"/>
            </a:xfrm>
            <a:custGeom>
              <a:rect b="b" l="l" r="r" t="t"/>
              <a:pathLst>
                <a:path extrusionOk="0" h="4997" w="9850">
                  <a:moveTo>
                    <a:pt x="661" y="1"/>
                  </a:moveTo>
                  <a:cubicBezTo>
                    <a:pt x="1" y="1527"/>
                    <a:pt x="67" y="4494"/>
                    <a:pt x="1697" y="4494"/>
                  </a:cubicBezTo>
                  <a:cubicBezTo>
                    <a:pt x="3327" y="4494"/>
                    <a:pt x="6588" y="4996"/>
                    <a:pt x="8220" y="4996"/>
                  </a:cubicBezTo>
                  <a:cubicBezTo>
                    <a:pt x="9850" y="4996"/>
                    <a:pt x="9724" y="4244"/>
                    <a:pt x="7969" y="3365"/>
                  </a:cubicBezTo>
                  <a:cubicBezTo>
                    <a:pt x="6212" y="2487"/>
                    <a:pt x="3383" y="1"/>
                    <a:pt x="3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0" name="Google Shape;19710;p34"/>
            <p:cNvSpPr/>
            <p:nvPr/>
          </p:nvSpPr>
          <p:spPr>
            <a:xfrm>
              <a:off x="3338700" y="2356825"/>
              <a:ext cx="260000" cy="134075"/>
            </a:xfrm>
            <a:custGeom>
              <a:rect b="b" l="l" r="r" t="t"/>
              <a:pathLst>
                <a:path extrusionOk="0" h="5363" w="10400">
                  <a:moveTo>
                    <a:pt x="3060" y="1"/>
                  </a:moveTo>
                  <a:lnTo>
                    <a:pt x="217" y="1258"/>
                  </a:lnTo>
                  <a:cubicBezTo>
                    <a:pt x="0" y="2791"/>
                    <a:pt x="718" y="5363"/>
                    <a:pt x="2087" y="5363"/>
                  </a:cubicBezTo>
                  <a:cubicBezTo>
                    <a:pt x="2188" y="5363"/>
                    <a:pt x="2293" y="5349"/>
                    <a:pt x="2402" y="5319"/>
                  </a:cubicBezTo>
                  <a:cubicBezTo>
                    <a:pt x="3974" y="4889"/>
                    <a:pt x="7253" y="4514"/>
                    <a:pt x="8826" y="4084"/>
                  </a:cubicBezTo>
                  <a:cubicBezTo>
                    <a:pt x="10399" y="3653"/>
                    <a:pt x="10079" y="2960"/>
                    <a:pt x="8154" y="2577"/>
                  </a:cubicBezTo>
                  <a:cubicBezTo>
                    <a:pt x="6228" y="2192"/>
                    <a:pt x="3060" y="1"/>
                    <a:pt x="3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1" name="Google Shape;19711;p34"/>
            <p:cNvSpPr/>
            <p:nvPr/>
          </p:nvSpPr>
          <p:spPr>
            <a:xfrm>
              <a:off x="1762725" y="265475"/>
              <a:ext cx="853450" cy="1017000"/>
            </a:xfrm>
            <a:custGeom>
              <a:rect b="b" l="l" r="r" t="t"/>
              <a:pathLst>
                <a:path extrusionOk="0" h="40680" w="34138">
                  <a:moveTo>
                    <a:pt x="26175" y="1"/>
                  </a:moveTo>
                  <a:cubicBezTo>
                    <a:pt x="24890" y="1"/>
                    <a:pt x="23608" y="227"/>
                    <a:pt x="22463" y="666"/>
                  </a:cubicBezTo>
                  <a:cubicBezTo>
                    <a:pt x="20135" y="1564"/>
                    <a:pt x="18122" y="3272"/>
                    <a:pt x="16991" y="5507"/>
                  </a:cubicBezTo>
                  <a:cubicBezTo>
                    <a:pt x="15501" y="8438"/>
                    <a:pt x="15740" y="12219"/>
                    <a:pt x="13467" y="14726"/>
                  </a:cubicBezTo>
                  <a:cubicBezTo>
                    <a:pt x="11161" y="17277"/>
                    <a:pt x="7407" y="17766"/>
                    <a:pt x="4884" y="20094"/>
                  </a:cubicBezTo>
                  <a:cubicBezTo>
                    <a:pt x="2947" y="21879"/>
                    <a:pt x="1670" y="24293"/>
                    <a:pt x="1022" y="26823"/>
                  </a:cubicBezTo>
                  <a:cubicBezTo>
                    <a:pt x="250" y="29815"/>
                    <a:pt x="1" y="35101"/>
                    <a:pt x="2436" y="37407"/>
                  </a:cubicBezTo>
                  <a:cubicBezTo>
                    <a:pt x="3411" y="38716"/>
                    <a:pt x="4699" y="39652"/>
                    <a:pt x="6108" y="40174"/>
                  </a:cubicBezTo>
                  <a:cubicBezTo>
                    <a:pt x="7000" y="40509"/>
                    <a:pt x="7938" y="40679"/>
                    <a:pt x="8870" y="40679"/>
                  </a:cubicBezTo>
                  <a:cubicBezTo>
                    <a:pt x="11531" y="40679"/>
                    <a:pt x="14136" y="39287"/>
                    <a:pt x="15457" y="36346"/>
                  </a:cubicBezTo>
                  <a:cubicBezTo>
                    <a:pt x="17252" y="32364"/>
                    <a:pt x="15821" y="27485"/>
                    <a:pt x="16703" y="23276"/>
                  </a:cubicBezTo>
                  <a:cubicBezTo>
                    <a:pt x="17219" y="20812"/>
                    <a:pt x="18281" y="18326"/>
                    <a:pt x="20189" y="16619"/>
                  </a:cubicBezTo>
                  <a:cubicBezTo>
                    <a:pt x="21869" y="15107"/>
                    <a:pt x="24062" y="14335"/>
                    <a:pt x="25791" y="12871"/>
                  </a:cubicBezTo>
                  <a:cubicBezTo>
                    <a:pt x="26221" y="12642"/>
                    <a:pt x="26493" y="12223"/>
                    <a:pt x="26591" y="11767"/>
                  </a:cubicBezTo>
                  <a:lnTo>
                    <a:pt x="26591" y="11767"/>
                  </a:lnTo>
                  <a:cubicBezTo>
                    <a:pt x="26531" y="11778"/>
                    <a:pt x="26471" y="11794"/>
                    <a:pt x="26405" y="11794"/>
                  </a:cubicBezTo>
                  <a:cubicBezTo>
                    <a:pt x="26385" y="11795"/>
                    <a:pt x="26365" y="11796"/>
                    <a:pt x="26345" y="11796"/>
                  </a:cubicBezTo>
                  <a:cubicBezTo>
                    <a:pt x="25771" y="11796"/>
                    <a:pt x="25260" y="11429"/>
                    <a:pt x="24998" y="10940"/>
                  </a:cubicBezTo>
                  <a:cubicBezTo>
                    <a:pt x="24866" y="10710"/>
                    <a:pt x="24798" y="10448"/>
                    <a:pt x="24795" y="10185"/>
                  </a:cubicBezTo>
                  <a:lnTo>
                    <a:pt x="24795" y="9999"/>
                  </a:lnTo>
                  <a:cubicBezTo>
                    <a:pt x="24795" y="9096"/>
                    <a:pt x="25535" y="8427"/>
                    <a:pt x="26405" y="8390"/>
                  </a:cubicBezTo>
                  <a:cubicBezTo>
                    <a:pt x="26426" y="8389"/>
                    <a:pt x="26447" y="8388"/>
                    <a:pt x="26467" y="8388"/>
                  </a:cubicBezTo>
                  <a:cubicBezTo>
                    <a:pt x="27169" y="8388"/>
                    <a:pt x="27764" y="8936"/>
                    <a:pt x="27949" y="9591"/>
                  </a:cubicBezTo>
                  <a:cubicBezTo>
                    <a:pt x="30145" y="9490"/>
                    <a:pt x="32187" y="8440"/>
                    <a:pt x="33547" y="6714"/>
                  </a:cubicBezTo>
                  <a:cubicBezTo>
                    <a:pt x="33862" y="6579"/>
                    <a:pt x="34118" y="6268"/>
                    <a:pt x="34090" y="5855"/>
                  </a:cubicBezTo>
                  <a:cubicBezTo>
                    <a:pt x="34138" y="5663"/>
                    <a:pt x="34098" y="5461"/>
                    <a:pt x="33982" y="5300"/>
                  </a:cubicBezTo>
                  <a:cubicBezTo>
                    <a:pt x="33190" y="1680"/>
                    <a:pt x="29675" y="1"/>
                    <a:pt x="26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00B20"/>
        </a:solidFill>
      </p:bgPr>
    </p:bg>
    <p:spTree>
      <p:nvGrpSpPr>
        <p:cNvPr id="19715" name="Shape 19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6" name="Google Shape;19716;p35"/>
          <p:cNvSpPr/>
          <p:nvPr/>
        </p:nvSpPr>
        <p:spPr>
          <a:xfrm>
            <a:off x="6361300" y="2104900"/>
            <a:ext cx="3573300" cy="3573300"/>
          </a:xfrm>
          <a:prstGeom prst="ellipse">
            <a:avLst/>
          </a:pr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17" name="Google Shape;19717;p35"/>
          <p:cNvSpPr/>
          <p:nvPr/>
        </p:nvSpPr>
        <p:spPr>
          <a:xfrm>
            <a:off x="6630929" y="2384787"/>
            <a:ext cx="3130918" cy="3102300"/>
          </a:xfrm>
          <a:custGeom>
            <a:rect b="b" l="l" r="r" t="t"/>
            <a:pathLst>
              <a:path extrusionOk="0" h="209332" w="211263">
                <a:moveTo>
                  <a:pt x="105596" y="0"/>
                </a:moveTo>
                <a:cubicBezTo>
                  <a:pt x="48619" y="0"/>
                  <a:pt x="1951" y="45698"/>
                  <a:pt x="981" y="102890"/>
                </a:cubicBezTo>
                <a:cubicBezTo>
                  <a:pt x="0" y="160687"/>
                  <a:pt x="46058" y="208336"/>
                  <a:pt x="103855" y="209316"/>
                </a:cubicBezTo>
                <a:cubicBezTo>
                  <a:pt x="104459" y="209326"/>
                  <a:pt x="105062" y="209331"/>
                  <a:pt x="105664" y="209331"/>
                </a:cubicBezTo>
                <a:cubicBezTo>
                  <a:pt x="162643" y="209331"/>
                  <a:pt x="209311" y="163635"/>
                  <a:pt x="210282" y="106442"/>
                </a:cubicBezTo>
                <a:cubicBezTo>
                  <a:pt x="211262" y="48645"/>
                  <a:pt x="165203" y="997"/>
                  <a:pt x="107407" y="16"/>
                </a:cubicBezTo>
                <a:cubicBezTo>
                  <a:pt x="106802" y="5"/>
                  <a:pt x="106198" y="0"/>
                  <a:pt x="105596" y="0"/>
                </a:cubicBezTo>
                <a:close/>
              </a:path>
            </a:pathLst>
          </a:cu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18" name="Google Shape;19718;p35"/>
          <p:cNvSpPr/>
          <p:nvPr/>
        </p:nvSpPr>
        <p:spPr>
          <a:xfrm>
            <a:off x="6534051" y="2381704"/>
            <a:ext cx="1883222" cy="2322309"/>
          </a:xfrm>
          <a:custGeom>
            <a:rect b="b" l="l" r="r" t="t"/>
            <a:pathLst>
              <a:path extrusionOk="0" h="156701" w="127073">
                <a:moveTo>
                  <a:pt x="115559" y="0"/>
                </a:moveTo>
                <a:cubicBezTo>
                  <a:pt x="98740" y="0"/>
                  <a:pt x="66668" y="3639"/>
                  <a:pt x="41039" y="28096"/>
                </a:cubicBezTo>
                <a:cubicBezTo>
                  <a:pt x="1333" y="65983"/>
                  <a:pt x="0" y="118478"/>
                  <a:pt x="21218" y="156700"/>
                </a:cubicBezTo>
                <a:lnTo>
                  <a:pt x="97821" y="113963"/>
                </a:lnTo>
                <a:lnTo>
                  <a:pt x="127073" y="653"/>
                </a:lnTo>
                <a:cubicBezTo>
                  <a:pt x="127073" y="653"/>
                  <a:pt x="122685" y="0"/>
                  <a:pt x="115559" y="0"/>
                </a:cubicBezTo>
                <a:close/>
              </a:path>
            </a:pathLst>
          </a:custGeom>
          <a:solidFill>
            <a:schemeClr val="accent2">
              <a:alpha val="2723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19" name="Google Shape;19719;p35"/>
          <p:cNvSpPr/>
          <p:nvPr/>
        </p:nvSpPr>
        <p:spPr>
          <a:xfrm>
            <a:off x="6760886" y="2619610"/>
            <a:ext cx="1452271" cy="2617923"/>
          </a:xfrm>
          <a:custGeom>
            <a:rect b="b" l="l" r="r" t="t"/>
            <a:pathLst>
              <a:path extrusionOk="0" h="176648" w="97994">
                <a:moveTo>
                  <a:pt x="96067" y="0"/>
                </a:moveTo>
                <a:cubicBezTo>
                  <a:pt x="96058" y="0"/>
                  <a:pt x="96049" y="1"/>
                  <a:pt x="96041" y="1"/>
                </a:cubicBezTo>
                <a:cubicBezTo>
                  <a:pt x="59709" y="482"/>
                  <a:pt x="26717" y="22590"/>
                  <a:pt x="13552" y="56707"/>
                </a:cubicBezTo>
                <a:cubicBezTo>
                  <a:pt x="0" y="91826"/>
                  <a:pt x="11017" y="132828"/>
                  <a:pt x="40072" y="156636"/>
                </a:cubicBezTo>
                <a:cubicBezTo>
                  <a:pt x="55935" y="169636"/>
                  <a:pt x="75608" y="176377"/>
                  <a:pt x="96041" y="176647"/>
                </a:cubicBezTo>
                <a:cubicBezTo>
                  <a:pt x="96049" y="176647"/>
                  <a:pt x="96057" y="176648"/>
                  <a:pt x="96065" y="176648"/>
                </a:cubicBezTo>
                <a:cubicBezTo>
                  <a:pt x="97990" y="176648"/>
                  <a:pt x="97983" y="173642"/>
                  <a:pt x="96041" y="173617"/>
                </a:cubicBezTo>
                <a:lnTo>
                  <a:pt x="96041" y="173618"/>
                </a:lnTo>
                <a:cubicBezTo>
                  <a:pt x="49567" y="173001"/>
                  <a:pt x="10747" y="135275"/>
                  <a:pt x="10747" y="88324"/>
                </a:cubicBezTo>
                <a:cubicBezTo>
                  <a:pt x="10747" y="41373"/>
                  <a:pt x="49565" y="3647"/>
                  <a:pt x="96041" y="3031"/>
                </a:cubicBezTo>
                <a:cubicBezTo>
                  <a:pt x="97979" y="3005"/>
                  <a:pt x="97994" y="0"/>
                  <a:pt x="9606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20" name="Google Shape;19720;p35"/>
          <p:cNvSpPr txBox="1"/>
          <p:nvPr>
            <p:ph type="title"/>
          </p:nvPr>
        </p:nvSpPr>
        <p:spPr>
          <a:xfrm>
            <a:off x="713225" y="445025"/>
            <a:ext cx="7717500" cy="13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WHO</a:t>
            </a:r>
            <a:r>
              <a:rPr lang="en">
                <a:solidFill>
                  <a:schemeClr val="lt1"/>
                </a:solidFill>
              </a:rPr>
              <a:t> </a:t>
            </a:r>
            <a:r>
              <a:rPr lang="en"/>
              <a:t>DOES THIS ISSUE </a:t>
            </a:r>
            <a:r>
              <a:rPr lang="en"/>
              <a:t>AFFECT</a:t>
            </a:r>
            <a:r>
              <a:rPr lang="en"/>
              <a:t> THE MOST?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9721" name="Google Shape;19721;p35"/>
          <p:cNvSpPr txBox="1"/>
          <p:nvPr>
            <p:ph idx="1" type="body"/>
          </p:nvPr>
        </p:nvSpPr>
        <p:spPr>
          <a:xfrm>
            <a:off x="713225" y="1966850"/>
            <a:ext cx="3858900" cy="206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 sz="1400"/>
              <a:t>Developing countries</a:t>
            </a:r>
            <a:endParaRPr sz="1400">
              <a:solidFill>
                <a:schemeClr val="lt1"/>
              </a:solidFill>
            </a:endParaRPr>
          </a:p>
          <a:p>
            <a:pPr indent="-317500" lvl="1" marL="914400" marR="5980" rtl="0" algn="l">
              <a:lnSpc>
                <a:spcPct val="113642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○"/>
            </a:pPr>
            <a:r>
              <a:rPr lang="en" sz="1400"/>
              <a:t>Countries that are generally poor and want to become more advanced economically and socially. </a:t>
            </a:r>
            <a:endParaRPr sz="1400"/>
          </a:p>
          <a:p>
            <a:pPr indent="-317500" lvl="1" marL="914400" marR="5980" rtl="0" algn="l">
              <a:lnSpc>
                <a:spcPct val="113642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pPr>
            <a:r>
              <a:t/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1000"/>
              </a:spcAft>
              <a:buClr>
                <a:schemeClr val="lt1"/>
              </a:buClr>
              <a:buSzPts val="1400"/>
              <a:buChar char="●"/>
            </a:pPr>
            <a:r>
              <a:rPr lang="en" sz="1400"/>
              <a:t>People of different races, ethnicities, genders, social classes, wealth statuses, and more can be affected even more than other groups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19722" name="Google Shape;19722;p35"/>
          <p:cNvSpPr/>
          <p:nvPr/>
        </p:nvSpPr>
        <p:spPr>
          <a:xfrm>
            <a:off x="9377653" y="3903555"/>
            <a:ext cx="268168" cy="12997"/>
          </a:xfrm>
          <a:custGeom>
            <a:rect b="b" l="l" r="r" t="t"/>
            <a:pathLst>
              <a:path extrusionOk="0" h="877" w="18095">
                <a:moveTo>
                  <a:pt x="9048" y="1"/>
                </a:moveTo>
                <a:cubicBezTo>
                  <a:pt x="4051" y="1"/>
                  <a:pt x="0" y="195"/>
                  <a:pt x="0" y="439"/>
                </a:cubicBezTo>
                <a:cubicBezTo>
                  <a:pt x="0" y="681"/>
                  <a:pt x="4052" y="877"/>
                  <a:pt x="9048" y="877"/>
                </a:cubicBezTo>
                <a:cubicBezTo>
                  <a:pt x="14044" y="877"/>
                  <a:pt x="18094" y="681"/>
                  <a:pt x="18094" y="439"/>
                </a:cubicBezTo>
                <a:cubicBezTo>
                  <a:pt x="18094" y="196"/>
                  <a:pt x="14045" y="1"/>
                  <a:pt x="904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23" name="Google Shape;19723;p35"/>
          <p:cNvSpPr/>
          <p:nvPr/>
        </p:nvSpPr>
        <p:spPr>
          <a:xfrm>
            <a:off x="9247222" y="3237337"/>
            <a:ext cx="152112" cy="116233"/>
          </a:xfrm>
          <a:custGeom>
            <a:rect b="b" l="l" r="r" t="t"/>
            <a:pathLst>
              <a:path extrusionOk="0" h="7843" w="10264">
                <a:moveTo>
                  <a:pt x="10071" y="1"/>
                </a:moveTo>
                <a:cubicBezTo>
                  <a:pt x="9707" y="1"/>
                  <a:pt x="7466" y="1536"/>
                  <a:pt x="4864" y="3576"/>
                </a:cubicBezTo>
                <a:cubicBezTo>
                  <a:pt x="2112" y="5733"/>
                  <a:pt x="1" y="7636"/>
                  <a:pt x="152" y="7827"/>
                </a:cubicBezTo>
                <a:cubicBezTo>
                  <a:pt x="160" y="7837"/>
                  <a:pt x="174" y="7842"/>
                  <a:pt x="195" y="7842"/>
                </a:cubicBezTo>
                <a:cubicBezTo>
                  <a:pt x="558" y="7842"/>
                  <a:pt x="2802" y="6306"/>
                  <a:pt x="5404" y="4267"/>
                </a:cubicBezTo>
                <a:cubicBezTo>
                  <a:pt x="8155" y="2110"/>
                  <a:pt x="10264" y="208"/>
                  <a:pt x="10115" y="16"/>
                </a:cubicBezTo>
                <a:cubicBezTo>
                  <a:pt x="10107" y="6"/>
                  <a:pt x="10092" y="1"/>
                  <a:pt x="1007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24" name="Google Shape;19724;p35"/>
          <p:cNvSpPr/>
          <p:nvPr/>
        </p:nvSpPr>
        <p:spPr>
          <a:xfrm>
            <a:off x="8794294" y="2788232"/>
            <a:ext cx="61414" cy="75967"/>
          </a:xfrm>
          <a:custGeom>
            <a:rect b="b" l="l" r="r" t="t"/>
            <a:pathLst>
              <a:path extrusionOk="0" h="5126" w="4144">
                <a:moveTo>
                  <a:pt x="3902" y="0"/>
                </a:moveTo>
                <a:cubicBezTo>
                  <a:pt x="3628" y="0"/>
                  <a:pt x="2692" y="984"/>
                  <a:pt x="1719" y="2303"/>
                </a:cubicBezTo>
                <a:cubicBezTo>
                  <a:pt x="683" y="3711"/>
                  <a:pt x="0" y="4967"/>
                  <a:pt x="196" y="5112"/>
                </a:cubicBezTo>
                <a:cubicBezTo>
                  <a:pt x="208" y="5121"/>
                  <a:pt x="224" y="5125"/>
                  <a:pt x="242" y="5125"/>
                </a:cubicBezTo>
                <a:cubicBezTo>
                  <a:pt x="517" y="5125"/>
                  <a:pt x="1456" y="4142"/>
                  <a:pt x="2426" y="2823"/>
                </a:cubicBezTo>
                <a:cubicBezTo>
                  <a:pt x="3462" y="1415"/>
                  <a:pt x="4144" y="157"/>
                  <a:pt x="3948" y="14"/>
                </a:cubicBezTo>
                <a:cubicBezTo>
                  <a:pt x="3936" y="5"/>
                  <a:pt x="3921" y="0"/>
                  <a:pt x="390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25" name="Google Shape;19725;p35"/>
          <p:cNvSpPr/>
          <p:nvPr/>
        </p:nvSpPr>
        <p:spPr>
          <a:xfrm>
            <a:off x="7510037" y="2786927"/>
            <a:ext cx="73389" cy="78561"/>
          </a:xfrm>
          <a:custGeom>
            <a:rect b="b" l="l" r="r" t="t"/>
            <a:pathLst>
              <a:path extrusionOk="0" h="5301" w="4952">
                <a:moveTo>
                  <a:pt x="233" y="1"/>
                </a:moveTo>
                <a:cubicBezTo>
                  <a:pt x="212" y="1"/>
                  <a:pt x="195" y="6"/>
                  <a:pt x="183" y="17"/>
                </a:cubicBezTo>
                <a:cubicBezTo>
                  <a:pt x="0" y="176"/>
                  <a:pt x="879" y="1484"/>
                  <a:pt x="2144" y="2938"/>
                </a:cubicBezTo>
                <a:cubicBezTo>
                  <a:pt x="3326" y="4296"/>
                  <a:pt x="4426" y="5301"/>
                  <a:pt x="4718" y="5301"/>
                </a:cubicBezTo>
                <a:cubicBezTo>
                  <a:pt x="4739" y="5301"/>
                  <a:pt x="4755" y="5295"/>
                  <a:pt x="4768" y="5285"/>
                </a:cubicBezTo>
                <a:cubicBezTo>
                  <a:pt x="4951" y="5126"/>
                  <a:pt x="4073" y="3818"/>
                  <a:pt x="2806" y="2362"/>
                </a:cubicBezTo>
                <a:cubicBezTo>
                  <a:pt x="1624" y="1006"/>
                  <a:pt x="523" y="1"/>
                  <a:pt x="2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26" name="Google Shape;19726;p35"/>
          <p:cNvSpPr/>
          <p:nvPr/>
        </p:nvSpPr>
        <p:spPr>
          <a:xfrm>
            <a:off x="6983556" y="3237278"/>
            <a:ext cx="160560" cy="103873"/>
          </a:xfrm>
          <a:custGeom>
            <a:rect b="b" l="l" r="r" t="t"/>
            <a:pathLst>
              <a:path extrusionOk="0" h="7009" w="10834">
                <a:moveTo>
                  <a:pt x="187" y="1"/>
                </a:moveTo>
                <a:cubicBezTo>
                  <a:pt x="160" y="1"/>
                  <a:pt x="141" y="7"/>
                  <a:pt x="133" y="20"/>
                </a:cubicBezTo>
                <a:cubicBezTo>
                  <a:pt x="1" y="223"/>
                  <a:pt x="2257" y="1947"/>
                  <a:pt x="5176" y="3871"/>
                </a:cubicBezTo>
                <a:cubicBezTo>
                  <a:pt x="7905" y="5670"/>
                  <a:pt x="10247" y="7008"/>
                  <a:pt x="10647" y="7008"/>
                </a:cubicBezTo>
                <a:cubicBezTo>
                  <a:pt x="10675" y="7008"/>
                  <a:pt x="10693" y="7002"/>
                  <a:pt x="10702" y="6989"/>
                </a:cubicBezTo>
                <a:cubicBezTo>
                  <a:pt x="10834" y="6786"/>
                  <a:pt x="8576" y="5064"/>
                  <a:pt x="5657" y="3138"/>
                </a:cubicBezTo>
                <a:cubicBezTo>
                  <a:pt x="2929" y="1339"/>
                  <a:pt x="588" y="1"/>
                  <a:pt x="18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27" name="Google Shape;19727;p35"/>
          <p:cNvSpPr/>
          <p:nvPr/>
        </p:nvSpPr>
        <p:spPr>
          <a:xfrm>
            <a:off x="6972723" y="4497289"/>
            <a:ext cx="151786" cy="115967"/>
          </a:xfrm>
          <a:custGeom>
            <a:rect b="b" l="l" r="r" t="t"/>
            <a:pathLst>
              <a:path extrusionOk="0" h="7825" w="10242">
                <a:moveTo>
                  <a:pt x="10048" y="1"/>
                </a:moveTo>
                <a:cubicBezTo>
                  <a:pt x="9685" y="1"/>
                  <a:pt x="7443" y="1535"/>
                  <a:pt x="4849" y="3568"/>
                </a:cubicBezTo>
                <a:cubicBezTo>
                  <a:pt x="2106" y="5719"/>
                  <a:pt x="1" y="7618"/>
                  <a:pt x="150" y="7809"/>
                </a:cubicBezTo>
                <a:cubicBezTo>
                  <a:pt x="158" y="7819"/>
                  <a:pt x="173" y="7825"/>
                  <a:pt x="194" y="7825"/>
                </a:cubicBezTo>
                <a:cubicBezTo>
                  <a:pt x="557" y="7825"/>
                  <a:pt x="2794" y="6293"/>
                  <a:pt x="5391" y="4259"/>
                </a:cubicBezTo>
                <a:cubicBezTo>
                  <a:pt x="8137" y="2107"/>
                  <a:pt x="10241" y="207"/>
                  <a:pt x="10092" y="17"/>
                </a:cubicBezTo>
                <a:cubicBezTo>
                  <a:pt x="10083" y="6"/>
                  <a:pt x="10069" y="1"/>
                  <a:pt x="1004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28" name="Google Shape;19728;p35"/>
          <p:cNvSpPr/>
          <p:nvPr/>
        </p:nvSpPr>
        <p:spPr>
          <a:xfrm>
            <a:off x="7538061" y="4948899"/>
            <a:ext cx="65549" cy="81599"/>
          </a:xfrm>
          <a:custGeom>
            <a:rect b="b" l="l" r="r" t="t"/>
            <a:pathLst>
              <a:path extrusionOk="0" h="5506" w="4423">
                <a:moveTo>
                  <a:pt x="4185" y="1"/>
                </a:moveTo>
                <a:cubicBezTo>
                  <a:pt x="3909" y="1"/>
                  <a:pt x="2908" y="1070"/>
                  <a:pt x="1858" y="2494"/>
                </a:cubicBezTo>
                <a:cubicBezTo>
                  <a:pt x="744" y="4006"/>
                  <a:pt x="0" y="5349"/>
                  <a:pt x="194" y="5493"/>
                </a:cubicBezTo>
                <a:cubicBezTo>
                  <a:pt x="206" y="5501"/>
                  <a:pt x="220" y="5505"/>
                  <a:pt x="237" y="5505"/>
                </a:cubicBezTo>
                <a:cubicBezTo>
                  <a:pt x="514" y="5505"/>
                  <a:pt x="1516" y="4438"/>
                  <a:pt x="2565" y="3013"/>
                </a:cubicBezTo>
                <a:cubicBezTo>
                  <a:pt x="3677" y="1500"/>
                  <a:pt x="4423" y="157"/>
                  <a:pt x="4227" y="13"/>
                </a:cubicBezTo>
                <a:cubicBezTo>
                  <a:pt x="4216" y="5"/>
                  <a:pt x="4202" y="1"/>
                  <a:pt x="418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29" name="Google Shape;19729;p35"/>
          <p:cNvSpPr/>
          <p:nvPr/>
        </p:nvSpPr>
        <p:spPr>
          <a:xfrm>
            <a:off x="8822289" y="4908559"/>
            <a:ext cx="74974" cy="80369"/>
          </a:xfrm>
          <a:custGeom>
            <a:rect b="b" l="l" r="r" t="t"/>
            <a:pathLst>
              <a:path extrusionOk="0" h="5423" w="5059">
                <a:moveTo>
                  <a:pt x="233" y="0"/>
                </a:moveTo>
                <a:cubicBezTo>
                  <a:pt x="212" y="0"/>
                  <a:pt x="196" y="6"/>
                  <a:pt x="184" y="16"/>
                </a:cubicBezTo>
                <a:cubicBezTo>
                  <a:pt x="0" y="175"/>
                  <a:pt x="903" y="1510"/>
                  <a:pt x="2200" y="3000"/>
                </a:cubicBezTo>
                <a:cubicBezTo>
                  <a:pt x="3410" y="4390"/>
                  <a:pt x="4535" y="5422"/>
                  <a:pt x="4827" y="5422"/>
                </a:cubicBezTo>
                <a:cubicBezTo>
                  <a:pt x="4848" y="5422"/>
                  <a:pt x="4864" y="5417"/>
                  <a:pt x="4876" y="5407"/>
                </a:cubicBezTo>
                <a:cubicBezTo>
                  <a:pt x="5058" y="5248"/>
                  <a:pt x="4157" y="3912"/>
                  <a:pt x="2860" y="2424"/>
                </a:cubicBezTo>
                <a:cubicBezTo>
                  <a:pt x="1651" y="1033"/>
                  <a:pt x="526" y="0"/>
                  <a:pt x="23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0" name="Google Shape;19730;p35"/>
          <p:cNvSpPr/>
          <p:nvPr/>
        </p:nvSpPr>
        <p:spPr>
          <a:xfrm>
            <a:off x="9249342" y="4407450"/>
            <a:ext cx="160604" cy="103873"/>
          </a:xfrm>
          <a:custGeom>
            <a:rect b="b" l="l" r="r" t="t"/>
            <a:pathLst>
              <a:path extrusionOk="0" h="7009" w="10837">
                <a:moveTo>
                  <a:pt x="188" y="1"/>
                </a:moveTo>
                <a:cubicBezTo>
                  <a:pt x="161" y="1"/>
                  <a:pt x="142" y="7"/>
                  <a:pt x="133" y="20"/>
                </a:cubicBezTo>
                <a:cubicBezTo>
                  <a:pt x="0" y="223"/>
                  <a:pt x="2259" y="1946"/>
                  <a:pt x="5176" y="3871"/>
                </a:cubicBezTo>
                <a:cubicBezTo>
                  <a:pt x="7905" y="5670"/>
                  <a:pt x="10247" y="7008"/>
                  <a:pt x="10648" y="7008"/>
                </a:cubicBezTo>
                <a:cubicBezTo>
                  <a:pt x="10675" y="7008"/>
                  <a:pt x="10694" y="7002"/>
                  <a:pt x="10702" y="6989"/>
                </a:cubicBezTo>
                <a:cubicBezTo>
                  <a:pt x="10837" y="6786"/>
                  <a:pt x="8579" y="5064"/>
                  <a:pt x="5660" y="3138"/>
                </a:cubicBezTo>
                <a:cubicBezTo>
                  <a:pt x="2929" y="1339"/>
                  <a:pt x="590" y="1"/>
                  <a:pt x="1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1" name="Google Shape;19731;p35"/>
          <p:cNvSpPr/>
          <p:nvPr/>
        </p:nvSpPr>
        <p:spPr>
          <a:xfrm>
            <a:off x="6727971" y="3862222"/>
            <a:ext cx="264359" cy="12997"/>
          </a:xfrm>
          <a:custGeom>
            <a:rect b="b" l="l" r="r" t="t"/>
            <a:pathLst>
              <a:path extrusionOk="0" h="877" w="17838">
                <a:moveTo>
                  <a:pt x="8920" y="0"/>
                </a:moveTo>
                <a:cubicBezTo>
                  <a:pt x="3992" y="0"/>
                  <a:pt x="0" y="197"/>
                  <a:pt x="0" y="438"/>
                </a:cubicBezTo>
                <a:cubicBezTo>
                  <a:pt x="0" y="680"/>
                  <a:pt x="3992" y="876"/>
                  <a:pt x="8920" y="876"/>
                </a:cubicBezTo>
                <a:cubicBezTo>
                  <a:pt x="13845" y="876"/>
                  <a:pt x="17838" y="680"/>
                  <a:pt x="17838" y="438"/>
                </a:cubicBezTo>
                <a:cubicBezTo>
                  <a:pt x="17838" y="196"/>
                  <a:pt x="13845" y="0"/>
                  <a:pt x="892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2" name="Google Shape;19732;p35"/>
          <p:cNvSpPr/>
          <p:nvPr/>
        </p:nvSpPr>
        <p:spPr>
          <a:xfrm>
            <a:off x="8184777" y="5132311"/>
            <a:ext cx="13012" cy="187621"/>
          </a:xfrm>
          <a:custGeom>
            <a:rect b="b" l="l" r="r" t="t"/>
            <a:pathLst>
              <a:path extrusionOk="0" h="12660" w="878">
                <a:moveTo>
                  <a:pt x="438" y="0"/>
                </a:moveTo>
                <a:cubicBezTo>
                  <a:pt x="197" y="0"/>
                  <a:pt x="0" y="2835"/>
                  <a:pt x="0" y="6329"/>
                </a:cubicBezTo>
                <a:cubicBezTo>
                  <a:pt x="0" y="9826"/>
                  <a:pt x="197" y="12659"/>
                  <a:pt x="438" y="12659"/>
                </a:cubicBezTo>
                <a:cubicBezTo>
                  <a:pt x="681" y="12659"/>
                  <a:pt x="878" y="9826"/>
                  <a:pt x="878" y="6329"/>
                </a:cubicBezTo>
                <a:cubicBezTo>
                  <a:pt x="878" y="2835"/>
                  <a:pt x="681" y="0"/>
                  <a:pt x="4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3" name="Google Shape;19733;p35"/>
          <p:cNvSpPr/>
          <p:nvPr/>
        </p:nvSpPr>
        <p:spPr>
          <a:xfrm>
            <a:off x="8159820" y="2536040"/>
            <a:ext cx="13012" cy="187636"/>
          </a:xfrm>
          <a:custGeom>
            <a:rect b="b" l="l" r="r" t="t"/>
            <a:pathLst>
              <a:path extrusionOk="0" h="12661" w="878">
                <a:moveTo>
                  <a:pt x="439" y="1"/>
                </a:moveTo>
                <a:cubicBezTo>
                  <a:pt x="198" y="1"/>
                  <a:pt x="1" y="2833"/>
                  <a:pt x="1" y="6330"/>
                </a:cubicBezTo>
                <a:cubicBezTo>
                  <a:pt x="1" y="9827"/>
                  <a:pt x="196" y="12661"/>
                  <a:pt x="439" y="12661"/>
                </a:cubicBezTo>
                <a:cubicBezTo>
                  <a:pt x="682" y="12661"/>
                  <a:pt x="878" y="9826"/>
                  <a:pt x="878" y="6330"/>
                </a:cubicBezTo>
                <a:cubicBezTo>
                  <a:pt x="878" y="2835"/>
                  <a:pt x="682" y="1"/>
                  <a:pt x="43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4" name="Google Shape;19734;p35"/>
          <p:cNvSpPr/>
          <p:nvPr/>
        </p:nvSpPr>
        <p:spPr>
          <a:xfrm>
            <a:off x="6760886" y="2619209"/>
            <a:ext cx="1452286" cy="2618709"/>
          </a:xfrm>
          <a:custGeom>
            <a:rect b="b" l="l" r="r" t="t"/>
            <a:pathLst>
              <a:path extrusionOk="0" h="176701" w="97995">
                <a:moveTo>
                  <a:pt x="96041" y="173645"/>
                </a:moveTo>
                <a:cubicBezTo>
                  <a:pt x="49567" y="173028"/>
                  <a:pt x="10747" y="135302"/>
                  <a:pt x="10747" y="88351"/>
                </a:cubicBezTo>
                <a:cubicBezTo>
                  <a:pt x="10747" y="41400"/>
                  <a:pt x="49565" y="3674"/>
                  <a:pt x="96041" y="3058"/>
                </a:cubicBezTo>
                <a:cubicBezTo>
                  <a:pt x="97988" y="3031"/>
                  <a:pt x="97994" y="1"/>
                  <a:pt x="96041" y="28"/>
                </a:cubicBezTo>
                <a:cubicBezTo>
                  <a:pt x="59709" y="509"/>
                  <a:pt x="26717" y="22617"/>
                  <a:pt x="13552" y="56734"/>
                </a:cubicBezTo>
                <a:cubicBezTo>
                  <a:pt x="0" y="91853"/>
                  <a:pt x="11017" y="132855"/>
                  <a:pt x="40072" y="156663"/>
                </a:cubicBezTo>
                <a:cubicBezTo>
                  <a:pt x="55935" y="169663"/>
                  <a:pt x="75608" y="176404"/>
                  <a:pt x="96041" y="176674"/>
                </a:cubicBezTo>
                <a:cubicBezTo>
                  <a:pt x="97991" y="176700"/>
                  <a:pt x="97992" y="173669"/>
                  <a:pt x="96041" y="173644"/>
                </a:cubicBezTo>
                <a:close/>
              </a:path>
            </a:pathLst>
          </a:custGeom>
          <a:solidFill>
            <a:srgbClr val="CEEB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5" name="Google Shape;19735;p35"/>
          <p:cNvSpPr/>
          <p:nvPr/>
        </p:nvSpPr>
        <p:spPr>
          <a:xfrm>
            <a:off x="8148912" y="3896530"/>
            <a:ext cx="94700" cy="94700"/>
          </a:xfrm>
          <a:custGeom>
            <a:rect b="b" l="l" r="r" t="t"/>
            <a:pathLst>
              <a:path extrusionOk="0" h="6390" w="6390">
                <a:moveTo>
                  <a:pt x="3195" y="0"/>
                </a:moveTo>
                <a:cubicBezTo>
                  <a:pt x="1430" y="0"/>
                  <a:pt x="1" y="1431"/>
                  <a:pt x="1" y="3195"/>
                </a:cubicBezTo>
                <a:cubicBezTo>
                  <a:pt x="1" y="4959"/>
                  <a:pt x="1429" y="6389"/>
                  <a:pt x="3195" y="6389"/>
                </a:cubicBezTo>
                <a:cubicBezTo>
                  <a:pt x="4960" y="6389"/>
                  <a:pt x="6390" y="4959"/>
                  <a:pt x="6390" y="3195"/>
                </a:cubicBezTo>
                <a:cubicBezTo>
                  <a:pt x="6390" y="1431"/>
                  <a:pt x="4959" y="0"/>
                  <a:pt x="319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736" name="Google Shape;19736;p35"/>
          <p:cNvGrpSpPr/>
          <p:nvPr/>
        </p:nvGrpSpPr>
        <p:grpSpPr>
          <a:xfrm>
            <a:off x="7040038" y="2779587"/>
            <a:ext cx="2312700" cy="2312700"/>
            <a:chOff x="7040038" y="2779587"/>
            <a:chExt cx="2312700" cy="2312700"/>
          </a:xfrm>
        </p:grpSpPr>
        <p:sp>
          <p:nvSpPr>
            <p:cNvPr id="19737" name="Google Shape;19737;p35"/>
            <p:cNvSpPr/>
            <p:nvPr/>
          </p:nvSpPr>
          <p:spPr>
            <a:xfrm>
              <a:off x="7040038" y="2779587"/>
              <a:ext cx="2312700" cy="2312700"/>
            </a:xfrm>
            <a:prstGeom prst="ellipse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738" name="Google Shape;19738;p35"/>
            <p:cNvGrpSpPr/>
            <p:nvPr/>
          </p:nvGrpSpPr>
          <p:grpSpPr>
            <a:xfrm>
              <a:off x="7422643" y="2788098"/>
              <a:ext cx="1202524" cy="2191463"/>
              <a:chOff x="7422643" y="2788098"/>
              <a:chExt cx="1202524" cy="2191463"/>
            </a:xfrm>
          </p:grpSpPr>
          <p:sp>
            <p:nvSpPr>
              <p:cNvPr id="19739" name="Google Shape;19739;p35"/>
              <p:cNvSpPr/>
              <p:nvPr/>
            </p:nvSpPr>
            <p:spPr>
              <a:xfrm>
                <a:off x="7422643" y="3442964"/>
                <a:ext cx="1202524" cy="1536597"/>
              </a:xfrm>
              <a:custGeom>
                <a:rect b="b" l="l" r="r" t="t"/>
                <a:pathLst>
                  <a:path extrusionOk="0" h="103684" w="81142">
                    <a:moveTo>
                      <a:pt x="82" y="1"/>
                    </a:moveTo>
                    <a:cubicBezTo>
                      <a:pt x="71" y="1"/>
                      <a:pt x="64" y="3"/>
                      <a:pt x="60" y="9"/>
                    </a:cubicBezTo>
                    <a:cubicBezTo>
                      <a:pt x="0" y="105"/>
                      <a:pt x="1342" y="1086"/>
                      <a:pt x="3839" y="2798"/>
                    </a:cubicBezTo>
                    <a:cubicBezTo>
                      <a:pt x="6336" y="4510"/>
                      <a:pt x="9991" y="6949"/>
                      <a:pt x="14556" y="9955"/>
                    </a:cubicBezTo>
                    <a:cubicBezTo>
                      <a:pt x="23638" y="15934"/>
                      <a:pt x="36327" y="24156"/>
                      <a:pt x="50688" y="33353"/>
                    </a:cubicBezTo>
                    <a:lnTo>
                      <a:pt x="50688" y="33353"/>
                    </a:lnTo>
                    <a:cubicBezTo>
                      <a:pt x="51640" y="35636"/>
                      <a:pt x="52642" y="38040"/>
                      <a:pt x="53659" y="40477"/>
                    </a:cubicBezTo>
                    <a:cubicBezTo>
                      <a:pt x="60992" y="58023"/>
                      <a:pt x="67724" y="73871"/>
                      <a:pt x="72677" y="85309"/>
                    </a:cubicBezTo>
                    <a:cubicBezTo>
                      <a:pt x="75154" y="91028"/>
                      <a:pt x="77186" y="95644"/>
                      <a:pt x="78627" y="98821"/>
                    </a:cubicBezTo>
                    <a:cubicBezTo>
                      <a:pt x="80049" y="101953"/>
                      <a:pt x="80894" y="103684"/>
                      <a:pt x="81024" y="103684"/>
                    </a:cubicBezTo>
                    <a:cubicBezTo>
                      <a:pt x="81026" y="103684"/>
                      <a:pt x="81028" y="103683"/>
                      <a:pt x="81029" y="103683"/>
                    </a:cubicBezTo>
                    <a:cubicBezTo>
                      <a:pt x="81141" y="103637"/>
                      <a:pt x="80506" y="101813"/>
                      <a:pt x="79258" y="98557"/>
                    </a:cubicBezTo>
                    <a:cubicBezTo>
                      <a:pt x="78010" y="95300"/>
                      <a:pt x="76152" y="90612"/>
                      <a:pt x="73823" y="84830"/>
                    </a:cubicBezTo>
                    <a:cubicBezTo>
                      <a:pt x="69162" y="73270"/>
                      <a:pt x="62612" y="57346"/>
                      <a:pt x="55278" y="39800"/>
                    </a:cubicBezTo>
                    <a:cubicBezTo>
                      <a:pt x="54219" y="37276"/>
                      <a:pt x="53177" y="34785"/>
                      <a:pt x="52191" y="32430"/>
                    </a:cubicBezTo>
                    <a:lnTo>
                      <a:pt x="52085" y="32178"/>
                    </a:lnTo>
                    <a:lnTo>
                      <a:pt x="51856" y="32032"/>
                    </a:lnTo>
                    <a:cubicBezTo>
                      <a:pt x="37371" y="22819"/>
                      <a:pt x="24484" y="14718"/>
                      <a:pt x="15185" y="8968"/>
                    </a:cubicBezTo>
                    <a:cubicBezTo>
                      <a:pt x="10536" y="6093"/>
                      <a:pt x="6785" y="3805"/>
                      <a:pt x="4182" y="2261"/>
                    </a:cubicBezTo>
                    <a:cubicBezTo>
                      <a:pt x="1717" y="799"/>
                      <a:pt x="279" y="1"/>
                      <a:pt x="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40" name="Google Shape;19740;p35"/>
              <p:cNvSpPr/>
              <p:nvPr/>
            </p:nvSpPr>
            <p:spPr>
              <a:xfrm>
                <a:off x="8183265" y="2788098"/>
                <a:ext cx="26009" cy="1206763"/>
              </a:xfrm>
              <a:custGeom>
                <a:rect b="b" l="l" r="r" t="t"/>
                <a:pathLst>
                  <a:path extrusionOk="0" h="81428" w="1755">
                    <a:moveTo>
                      <a:pt x="878" y="0"/>
                    </a:moveTo>
                    <a:cubicBezTo>
                      <a:pt x="393" y="0"/>
                      <a:pt x="0" y="18225"/>
                      <a:pt x="0" y="40715"/>
                    </a:cubicBezTo>
                    <a:cubicBezTo>
                      <a:pt x="0" y="63197"/>
                      <a:pt x="393" y="81427"/>
                      <a:pt x="878" y="81427"/>
                    </a:cubicBezTo>
                    <a:cubicBezTo>
                      <a:pt x="1361" y="81427"/>
                      <a:pt x="1754" y="63197"/>
                      <a:pt x="1754" y="40715"/>
                    </a:cubicBezTo>
                    <a:cubicBezTo>
                      <a:pt x="1754" y="18225"/>
                      <a:pt x="1362" y="0"/>
                      <a:pt x="8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dur="1000" fill="hold"/>
                                        <p:tgtEl>
                                          <p:spTgt spid="197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Earth Hour Social Media 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0FFFF"/>
      </a:accent1>
      <a:accent2>
        <a:srgbClr val="EEFF41"/>
      </a:accent2>
      <a:accent3>
        <a:srgbClr val="FAFFCB"/>
      </a:accent3>
      <a:accent4>
        <a:srgbClr val="A6FFFF"/>
      </a:accent4>
      <a:accent5>
        <a:srgbClr val="F5FF92"/>
      </a:accent5>
      <a:accent6>
        <a:srgbClr val="00123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